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48" r:id="rId5"/>
    <p:sldMasterId id="2147483760" r:id="rId6"/>
    <p:sldMasterId id="2147483772" r:id="rId7"/>
  </p:sldMasterIdLst>
  <p:notesMasterIdLst>
    <p:notesMasterId r:id="rId23"/>
  </p:notesMasterIdLst>
  <p:sldIdLst>
    <p:sldId id="256" r:id="rId8"/>
    <p:sldId id="2147479469" r:id="rId9"/>
    <p:sldId id="2147478975" r:id="rId10"/>
    <p:sldId id="2147479446" r:id="rId11"/>
    <p:sldId id="2147479468" r:id="rId12"/>
    <p:sldId id="2147479486" r:id="rId13"/>
    <p:sldId id="2147479449" r:id="rId14"/>
    <p:sldId id="2147479481" r:id="rId15"/>
    <p:sldId id="2147479482" r:id="rId16"/>
    <p:sldId id="273" r:id="rId17"/>
    <p:sldId id="2147479455" r:id="rId18"/>
    <p:sldId id="2147479453" r:id="rId19"/>
    <p:sldId id="2147479492" r:id="rId20"/>
    <p:sldId id="2147479485" r:id="rId21"/>
    <p:sldId id="2147479414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8A6D1C-9358-90E2-8649-A2BC6A4B1378}" name="Larsen, Therese Karoline" initials="TL" userId="S::ThereseKaroline.Larsen@skatteetaten.no::06500758-e3b8-41b6-a46c-5d66668a3c83" providerId="AD"/>
  <p188:author id="{8A40004C-E2F7-0892-B78B-F24DEEDD1C8F}" name="Vatvedt, Martine" initials="VM" userId="S::martine.vatvedt@skatteetaten.no::eb406beb-535b-4f55-ae8f-219d498071db" providerId="AD"/>
  <p188:author id="{A706D279-C8D3-0195-FD84-EB7FE1FEAD54}" name="Hauken-Johnstad, Torill Elisabet" initials="TH" userId="S::Torill.Hauken-Johnstad@skatteetaten.no::75751307-867e-4855-bbfa-7cbd1503fbda" providerId="AD"/>
  <p188:author id="{B0331AC1-38BF-9D51-DBBB-1617320563A3}" name="Vatvedt, Martine" initials="" userId="S::Martine.Vatvedt@skatteetaten.no::eb406beb-535b-4f55-ae8f-219d498071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6" autoAdjust="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BE87-0CFE-4E49-ABB6-6EE7AB6F58BD}" type="datetimeFigureOut">
              <a:rPr lang="nb-NO" smtClean="0"/>
              <a:t>16.12.2024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33C6-2FFE-4236-B42B-317DB62B55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53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33C6-2FFE-4236-B42B-317DB62B555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134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878A5-E3FE-65A5-96BD-358C57E87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111F58F-7E44-E68C-9685-51C88CD3A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9D087AA-9157-D9BF-F870-D70D63716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10D69B-8045-9CD7-3CC5-8418C92B2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47ACC-2BCD-4962-BC94-B78C128FDBF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6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Alle de </a:t>
            </a:r>
            <a:r>
              <a:rPr lang="en-US" dirty="0" err="1">
                <a:ea typeface="Calibri"/>
                <a:cs typeface="Calibri"/>
              </a:rPr>
              <a:t>skattepliktige</a:t>
            </a:r>
            <a:r>
              <a:rPr lang="en-US" dirty="0">
                <a:ea typeface="Calibri"/>
                <a:cs typeface="Calibri"/>
              </a:rPr>
              <a:t> – bade private/</a:t>
            </a:r>
            <a:r>
              <a:rPr lang="en-US" dirty="0" err="1">
                <a:ea typeface="Calibri"/>
                <a:cs typeface="Calibri"/>
              </a:rPr>
              <a:t>borgere</a:t>
            </a:r>
            <a:r>
              <a:rPr lang="en-US" dirty="0">
                <a:ea typeface="Calibri"/>
                <a:cs typeface="Calibri"/>
              </a:rPr>
              <a:t> og </a:t>
            </a:r>
            <a:r>
              <a:rPr lang="en-US" dirty="0" err="1">
                <a:ea typeface="Calibri"/>
                <a:cs typeface="Calibri"/>
              </a:rPr>
              <a:t>næringsdrivere</a:t>
            </a:r>
            <a:r>
              <a:rPr lang="en-US" dirty="0">
                <a:ea typeface="Calibri"/>
                <a:cs typeface="Calibri"/>
              </a:rPr>
              <a:t> og </a:t>
            </a:r>
            <a:r>
              <a:rPr lang="en-US" dirty="0" err="1">
                <a:ea typeface="Calibri"/>
                <a:cs typeface="Calibri"/>
              </a:rPr>
              <a:t>hjelperne</a:t>
            </a:r>
            <a:r>
              <a:rPr lang="en-US" dirty="0">
                <a:ea typeface="Calibri"/>
                <a:cs typeface="Calibri"/>
              </a:rPr>
              <a:t>/</a:t>
            </a:r>
            <a:r>
              <a:rPr lang="en-US" dirty="0" err="1">
                <a:ea typeface="Calibri"/>
                <a:cs typeface="Calibri"/>
              </a:rPr>
              <a:t>systemleverandører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Veiledningsplikt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33C6-2FFE-4236-B42B-317DB62B555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05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33C6-2FFE-4236-B42B-317DB62B555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5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Vår hypotese!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33C6-2FFE-4236-B42B-317DB62B555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20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733C6-2FFE-4236-B42B-317DB62B555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4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733C6-2FFE-4236-B42B-317DB62B555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247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45A52-1F1E-477C-9AD8-3F908299E05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6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45A52-1F1E-477C-9AD8-3F908299E05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3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47ACC-2BCD-4962-BC94-B78C128FDBF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1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6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10666798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36A-E4F7-418E-AC0A-370F57318017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AC01F75F-3AC5-499D-90C7-BFA236894EAA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E123E27-263D-4100-9317-A8768E9499DF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7226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45C-4F33-429E-A937-C71459CE75C0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450" y="3227737"/>
            <a:ext cx="10684739" cy="99079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7918D9-4AC2-4F3D-ADB1-405DF5C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2226476"/>
            <a:ext cx="10684739" cy="79729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02" y="647139"/>
            <a:ext cx="740664" cy="900277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77BAC4F-0E54-4289-8D23-AB7E980B9A4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forside1,red,white,forside_graa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FEA41D85-5558-4C35-8F8D-FE81709640CD}"/>
              </a:ext>
            </a:extLst>
          </p:cNvPr>
          <p:cNvSpPr/>
          <p:nvPr userDrawn="1"/>
        </p:nvSpPr>
        <p:spPr>
          <a:xfrm>
            <a:off x="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grpSp>
        <p:nvGrpSpPr>
          <p:cNvPr id="2" name="Bakgrunn" hidden="1">
            <a:extLst>
              <a:ext uri="{FF2B5EF4-FFF2-40B4-BE49-F238E27FC236}">
                <a16:creationId xmlns:a16="http://schemas.microsoft.com/office/drawing/2014/main" id="{E7418B34-837D-48FB-A015-7810AD1E1AE0}"/>
              </a:ext>
            </a:extLst>
          </p:cNvPr>
          <p:cNvGrpSpPr/>
          <p:nvPr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0B3491A5-5654-4EB5-A420-791211C4A52B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0E91AAC8-A440-4EA7-9D10-38F0EF5DAC85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Bakgrunn">
              <a:extLst>
                <a:ext uri="{FF2B5EF4-FFF2-40B4-BE49-F238E27FC236}">
                  <a16:creationId xmlns:a16="http://schemas.microsoft.com/office/drawing/2014/main" id="{17318C7C-7157-4624-A94D-8E1F0029F6A6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F3C31F9-A13D-4D71-B3E1-C8FDC8D8FF59}"/>
              </a:ext>
            </a:extLst>
          </p:cNvPr>
          <p:cNvSpPr/>
          <p:nvPr userDrawn="1"/>
        </p:nvSpPr>
        <p:spPr>
          <a:xfrm>
            <a:off x="163830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addin_logo</a:t>
            </a:r>
            <a:endParaRPr lang="nb-NO" sz="800"/>
          </a:p>
        </p:txBody>
      </p:sp>
      <p:pic>
        <p:nvPicPr>
          <p:cNvPr id="13" name="logo_graa" hidden="1">
            <a:extLst>
              <a:ext uri="{FF2B5EF4-FFF2-40B4-BE49-F238E27FC236}">
                <a16:creationId xmlns:a16="http://schemas.microsoft.com/office/drawing/2014/main" id="{A9F04043-878A-4023-92B0-D20DCBCB5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132579"/>
            <a:ext cx="12192000" cy="2724150"/>
          </a:xfrm>
          <a:prstGeom prst="rect">
            <a:avLst/>
          </a:prstGeom>
        </p:spPr>
      </p:pic>
      <p:pic>
        <p:nvPicPr>
          <p:cNvPr id="21" name="logo_white" hidden="1">
            <a:extLst>
              <a:ext uri="{FF2B5EF4-FFF2-40B4-BE49-F238E27FC236}">
                <a16:creationId xmlns:a16="http://schemas.microsoft.com/office/drawing/2014/main" id="{4EB7678A-9AFF-447F-A581-196AFA8875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4155757"/>
            <a:ext cx="12201995" cy="271261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0AE5C8-C6E6-472E-9671-13778D143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155757"/>
            <a:ext cx="12201995" cy="271261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07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10666798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36A-E4F7-418E-AC0A-370F57318017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AC01F75F-3AC5-499D-90C7-BFA236894EAA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E123E27-263D-4100-9317-A8768E9499DF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38086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5135491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E893-AFB7-4026-955E-405B34AE2019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AE412-FB90-4F94-8A62-589A40D324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8698" y="1948070"/>
            <a:ext cx="5135491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88AAF06-1E9C-4156-BD9D-AFBED75C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90151B8E-D081-4152-AE3D-BEABABD388E2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4982541-6302-41EB-8C8D-9635C5E86EBD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12354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57-35DF-4E34-8730-94D80C83787E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050928-F8E1-443A-A15C-ABDD83E9F0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8953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99CDC-CE0C-40FD-89CA-3E7F1C1E361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50095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E3E85D4-6C34-4BCC-AE4F-1743E4A8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1165CE18-B6EB-4BC1-B8BF-0D7BBBB25B7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D1C9A2C9-F4AA-442E-8DA4-9329742174F3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20843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2607577"/>
            <a:ext cx="5147849" cy="3597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25F5-7C6E-455D-81CB-2BBEEEB07508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972716"/>
            <a:ext cx="5147848" cy="138729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0494" y="972457"/>
            <a:ext cx="5153695" cy="52330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8A5422BC-6CB6-4918-AC77-604DB3A2152B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DE03BF46-0C44-47F6-BF4E-9400F66D2977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85461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undertittel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02" y="647139"/>
            <a:ext cx="740664" cy="9002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E596-238B-47A7-93EA-C90E79F90AFD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4FE77F8-4577-41AB-AC3E-B6BDC337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2226476"/>
            <a:ext cx="10684739" cy="79729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514D5404-8837-4261-9A59-ED416985F266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forside1,red,white,forside_graa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1B118616-B32E-494B-89BB-ACED0586DA8C}"/>
              </a:ext>
            </a:extLst>
          </p:cNvPr>
          <p:cNvSpPr/>
          <p:nvPr userDrawn="1"/>
        </p:nvSpPr>
        <p:spPr>
          <a:xfrm>
            <a:off x="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15A4D41-17BD-42E3-A5F3-4D65881A490A}"/>
              </a:ext>
            </a:extLst>
          </p:cNvPr>
          <p:cNvSpPr/>
          <p:nvPr userDrawn="1"/>
        </p:nvSpPr>
        <p:spPr>
          <a:xfrm>
            <a:off x="163830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addin_logo</a:t>
            </a:r>
            <a:endParaRPr lang="nb-NO" sz="800"/>
          </a:p>
        </p:txBody>
      </p:sp>
      <p:pic>
        <p:nvPicPr>
          <p:cNvPr id="7" name="logo_graa" hidden="1">
            <a:extLst>
              <a:ext uri="{FF2B5EF4-FFF2-40B4-BE49-F238E27FC236}">
                <a16:creationId xmlns:a16="http://schemas.microsoft.com/office/drawing/2014/main" id="{45A7A0CF-DD21-47E5-8F63-6D01F1F5E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146" y="3932406"/>
            <a:ext cx="12229200" cy="2947599"/>
          </a:xfrm>
          <a:prstGeom prst="rect">
            <a:avLst/>
          </a:prstGeom>
        </p:spPr>
      </p:pic>
      <p:pic>
        <p:nvPicPr>
          <p:cNvPr id="15" name="logo_white" hidden="1">
            <a:extLst>
              <a:ext uri="{FF2B5EF4-FFF2-40B4-BE49-F238E27FC236}">
                <a16:creationId xmlns:a16="http://schemas.microsoft.com/office/drawing/2014/main" id="{D1EE5EBF-0CD7-4087-B3A8-7F22BE7B8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954570"/>
            <a:ext cx="12192000" cy="293863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C0808-E356-4A21-8DAA-C1DACAB72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54570"/>
            <a:ext cx="12192000" cy="2938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02" y="5231736"/>
            <a:ext cx="10708287" cy="979125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F7E2E8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8230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878" y="0"/>
            <a:ext cx="6100122" cy="6857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3636396"/>
            <a:ext cx="5147849" cy="2555571"/>
          </a:xfrm>
        </p:spPr>
        <p:txBody>
          <a:bodyPr/>
          <a:lstStyle>
            <a:lvl1pPr>
              <a:defRPr sz="1750"/>
            </a:lvl1pPr>
            <a:lvl2pPr>
              <a:defRPr sz="145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8FF2-0A9D-4C31-97F5-2D517E0668C4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972716"/>
            <a:ext cx="5147848" cy="2248887"/>
          </a:xfrm>
        </p:spPr>
        <p:txBody>
          <a:bodyPr anchor="b"/>
          <a:lstStyle>
            <a:lvl1pPr>
              <a:defRPr sz="40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1A1DDFDD-C819-4BE7-B634-0B84D0EF35A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F11130D4-DA69-47B4-9BFF-559C0414C702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34738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0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sitat ov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508872-F454-40F2-93A7-0F7833D35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741-0D8D-4551-95C1-B4A04244E88E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49" y="1854108"/>
            <a:ext cx="10684740" cy="96316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0E174-471E-41D0-93B5-C5976FD38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128" y="326786"/>
            <a:ext cx="1142305" cy="32364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E65CEDE9-A0BD-4FE7-884B-C6573622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320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sitat">
    <p:bg>
      <p:bgPr>
        <a:solidFill>
          <a:srgbClr val="B0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akgrunn">
            <a:extLst>
              <a:ext uri="{FF2B5EF4-FFF2-40B4-BE49-F238E27FC236}">
                <a16:creationId xmlns:a16="http://schemas.microsoft.com/office/drawing/2014/main" id="{7CF5E687-19FC-4990-9CCD-8ADB1D142F30}"/>
              </a:ext>
            </a:extLst>
          </p:cNvPr>
          <p:cNvGrpSpPr/>
          <p:nvPr userDrawn="1"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2" name="Bakgrunn">
              <a:extLst>
                <a:ext uri="{FF2B5EF4-FFF2-40B4-BE49-F238E27FC236}">
                  <a16:creationId xmlns:a16="http://schemas.microsoft.com/office/drawing/2014/main" id="{4B276FCF-2813-4C7C-A441-D348F896E1F7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Bakgrunn">
              <a:extLst>
                <a:ext uri="{FF2B5EF4-FFF2-40B4-BE49-F238E27FC236}">
                  <a16:creationId xmlns:a16="http://schemas.microsoft.com/office/drawing/2014/main" id="{041EAC5A-C5AB-4EBB-BC60-C5BB344895D7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Bakgrunn">
              <a:extLst>
                <a:ext uri="{FF2B5EF4-FFF2-40B4-BE49-F238E27FC236}">
                  <a16:creationId xmlns:a16="http://schemas.microsoft.com/office/drawing/2014/main" id="{6E713428-1226-4525-9699-F71BA85946F3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14EF-3D8A-4105-8F30-0E8A9ED4584F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37" y="1031713"/>
            <a:ext cx="7559725" cy="3639682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7E2E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737" y="4863127"/>
            <a:ext cx="7559725" cy="96316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F7E2E8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ll">
    <p:bg>
      <p:bgPr>
        <a:solidFill>
          <a:srgbClr val="F06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akgrunn">
            <a:extLst>
              <a:ext uri="{FF2B5EF4-FFF2-40B4-BE49-F238E27FC236}">
                <a16:creationId xmlns:a16="http://schemas.microsoft.com/office/drawing/2014/main" id="{C462364D-67E9-4D19-A101-25D21078F33B}"/>
              </a:ext>
            </a:extLst>
          </p:cNvPr>
          <p:cNvGrpSpPr/>
          <p:nvPr userDrawn="1"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8" name="Bakgrunn">
              <a:extLst>
                <a:ext uri="{FF2B5EF4-FFF2-40B4-BE49-F238E27FC236}">
                  <a16:creationId xmlns:a16="http://schemas.microsoft.com/office/drawing/2014/main" id="{87E056BA-BBDA-4A04-9108-937096019790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Bakgrunn">
              <a:extLst>
                <a:ext uri="{FF2B5EF4-FFF2-40B4-BE49-F238E27FC236}">
                  <a16:creationId xmlns:a16="http://schemas.microsoft.com/office/drawing/2014/main" id="{D5FF8474-B585-467E-8194-8823666BC771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Bakgrunn">
              <a:extLst>
                <a:ext uri="{FF2B5EF4-FFF2-40B4-BE49-F238E27FC236}">
                  <a16:creationId xmlns:a16="http://schemas.microsoft.com/office/drawing/2014/main" id="{61E65A7C-3A41-444A-ACC5-040AFC966438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B70D-7246-444B-A37A-7FFF9451337F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128" y="2324989"/>
            <a:ext cx="10705061" cy="1557358"/>
          </a:xfrm>
        </p:spPr>
        <p:txBody>
          <a:bodyPr anchor="ctr"/>
          <a:lstStyle>
            <a:lvl1pPr algn="ctr">
              <a:lnSpc>
                <a:spcPct val="101000"/>
              </a:lnSpc>
              <a:defRPr sz="10002">
                <a:solidFill>
                  <a:schemeClr val="tx1"/>
                </a:solidFill>
              </a:defRPr>
            </a:lvl1pPr>
          </a:lstStyle>
          <a:p>
            <a:r>
              <a:rPr lang="nb-NO"/>
              <a:t>00.00.00.00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27" y="3974710"/>
            <a:ext cx="10705062" cy="355363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19A89FA5-F095-4251-BB86-50DCFF56FEF0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25F46A1-B1B5-4E81-AF13-0AF1D372DC31}"/>
              </a:ext>
            </a:extLst>
          </p:cNvPr>
          <p:cNvSpPr/>
          <p:nvPr userDrawn="1"/>
        </p:nvSpPr>
        <p:spPr>
          <a:xfrm>
            <a:off x="1618770" y="-663382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</a:t>
            </a:r>
          </a:p>
        </p:txBody>
      </p:sp>
    </p:spTree>
    <p:extLst>
      <p:ext uri="{BB962C8B-B14F-4D97-AF65-F5344CB8AC3E}">
        <p14:creationId xmlns:p14="http://schemas.microsoft.com/office/powerpoint/2010/main" val="41603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45C-4F33-429E-A937-C71459CE75C0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450" y="3227737"/>
            <a:ext cx="10684739" cy="99079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7918D9-4AC2-4F3D-ADB1-405DF5C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2226476"/>
            <a:ext cx="10684739" cy="79729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02" y="647139"/>
            <a:ext cx="740664" cy="900277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77BAC4F-0E54-4289-8D23-AB7E980B9A4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forside1,red,white,forside_graa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FEA41D85-5558-4C35-8F8D-FE81709640CD}"/>
              </a:ext>
            </a:extLst>
          </p:cNvPr>
          <p:cNvSpPr/>
          <p:nvPr userDrawn="1"/>
        </p:nvSpPr>
        <p:spPr>
          <a:xfrm>
            <a:off x="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grpSp>
        <p:nvGrpSpPr>
          <p:cNvPr id="2" name="Bakgrunn" hidden="1">
            <a:extLst>
              <a:ext uri="{FF2B5EF4-FFF2-40B4-BE49-F238E27FC236}">
                <a16:creationId xmlns:a16="http://schemas.microsoft.com/office/drawing/2014/main" id="{E7418B34-837D-48FB-A015-7810AD1E1AE0}"/>
              </a:ext>
            </a:extLst>
          </p:cNvPr>
          <p:cNvGrpSpPr/>
          <p:nvPr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0B3491A5-5654-4EB5-A420-791211C4A52B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0E91AAC8-A440-4EA7-9D10-38F0EF5DAC85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Bakgrunn">
              <a:extLst>
                <a:ext uri="{FF2B5EF4-FFF2-40B4-BE49-F238E27FC236}">
                  <a16:creationId xmlns:a16="http://schemas.microsoft.com/office/drawing/2014/main" id="{17318C7C-7157-4624-A94D-8E1F0029F6A6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F3C31F9-A13D-4D71-B3E1-C8FDC8D8FF59}"/>
              </a:ext>
            </a:extLst>
          </p:cNvPr>
          <p:cNvSpPr/>
          <p:nvPr userDrawn="1"/>
        </p:nvSpPr>
        <p:spPr>
          <a:xfrm>
            <a:off x="163830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addin_logo</a:t>
            </a:r>
            <a:endParaRPr lang="nb-NO" sz="800"/>
          </a:p>
        </p:txBody>
      </p:sp>
      <p:pic>
        <p:nvPicPr>
          <p:cNvPr id="13" name="logo_graa" hidden="1">
            <a:extLst>
              <a:ext uri="{FF2B5EF4-FFF2-40B4-BE49-F238E27FC236}">
                <a16:creationId xmlns:a16="http://schemas.microsoft.com/office/drawing/2014/main" id="{A9F04043-878A-4023-92B0-D20DCBCB5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132579"/>
            <a:ext cx="12192000" cy="2724150"/>
          </a:xfrm>
          <a:prstGeom prst="rect">
            <a:avLst/>
          </a:prstGeom>
        </p:spPr>
      </p:pic>
      <p:pic>
        <p:nvPicPr>
          <p:cNvPr id="21" name="logo_white" hidden="1">
            <a:extLst>
              <a:ext uri="{FF2B5EF4-FFF2-40B4-BE49-F238E27FC236}">
                <a16:creationId xmlns:a16="http://schemas.microsoft.com/office/drawing/2014/main" id="{4EB7678A-9AFF-447F-A581-196AFA8875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4155757"/>
            <a:ext cx="12201995" cy="271261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0AE5C8-C6E6-472E-9671-13778D143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4155757"/>
            <a:ext cx="12201995" cy="271261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57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10666798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36A-E4F7-418E-AC0A-370F57318017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AC01F75F-3AC5-499D-90C7-BFA236894EAA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E123E27-263D-4100-9317-A8768E9499DF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665391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5135491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E893-AFB7-4026-955E-405B34AE2019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AE412-FB90-4F94-8A62-589A40D324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8698" y="1948070"/>
            <a:ext cx="5135491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88AAF06-1E9C-4156-BD9D-AFBED75C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90151B8E-D081-4152-AE3D-BEABABD388E2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4982541-6302-41EB-8C8D-9635C5E86EBD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2217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57-35DF-4E34-8730-94D80C83787E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050928-F8E1-443A-A15C-ABDD83E9F0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48953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99CDC-CE0C-40FD-89CA-3E7F1C1E361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50095" y="1948070"/>
            <a:ext cx="3294094" cy="425750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E3E85D4-6C34-4BCC-AE4F-1743E4A8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1165CE18-B6EB-4BC1-B8BF-0D7BBBB25B7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D1C9A2C9-F4AA-442E-8DA4-9329742174F3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492920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2607577"/>
            <a:ext cx="5147849" cy="3597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25F5-7C6E-455D-81CB-2BBEEEB07508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972716"/>
            <a:ext cx="5147848" cy="138729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0494" y="972457"/>
            <a:ext cx="5153695" cy="52330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8A5422BC-6CB6-4918-AC77-604DB3A2152B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DE03BF46-0C44-47F6-BF4E-9400F66D2977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636251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undertittel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02" y="647139"/>
            <a:ext cx="740664" cy="9002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E596-238B-47A7-93EA-C90E79F90AFD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4FE77F8-4577-41AB-AC3E-B6BDC337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2226476"/>
            <a:ext cx="10684739" cy="79729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514D5404-8837-4261-9A59-ED416985F266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forside1,red,white,forside_graa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1B118616-B32E-494B-89BB-ACED0586DA8C}"/>
              </a:ext>
            </a:extLst>
          </p:cNvPr>
          <p:cNvSpPr/>
          <p:nvPr userDrawn="1"/>
        </p:nvSpPr>
        <p:spPr>
          <a:xfrm>
            <a:off x="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15A4D41-17BD-42E3-A5F3-4D65881A490A}"/>
              </a:ext>
            </a:extLst>
          </p:cNvPr>
          <p:cNvSpPr/>
          <p:nvPr userDrawn="1"/>
        </p:nvSpPr>
        <p:spPr>
          <a:xfrm>
            <a:off x="1638300" y="-1115807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addin_logo</a:t>
            </a:r>
            <a:endParaRPr lang="nb-NO" sz="800"/>
          </a:p>
        </p:txBody>
      </p:sp>
      <p:pic>
        <p:nvPicPr>
          <p:cNvPr id="7" name="logo_graa" hidden="1">
            <a:extLst>
              <a:ext uri="{FF2B5EF4-FFF2-40B4-BE49-F238E27FC236}">
                <a16:creationId xmlns:a16="http://schemas.microsoft.com/office/drawing/2014/main" id="{45A7A0CF-DD21-47E5-8F63-6D01F1F5E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146" y="3932406"/>
            <a:ext cx="12229200" cy="2947599"/>
          </a:xfrm>
          <a:prstGeom prst="rect">
            <a:avLst/>
          </a:prstGeom>
        </p:spPr>
      </p:pic>
      <p:pic>
        <p:nvPicPr>
          <p:cNvPr id="15" name="logo_white" hidden="1">
            <a:extLst>
              <a:ext uri="{FF2B5EF4-FFF2-40B4-BE49-F238E27FC236}">
                <a16:creationId xmlns:a16="http://schemas.microsoft.com/office/drawing/2014/main" id="{D1EE5EBF-0CD7-4087-B3A8-7F22BE7B8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954570"/>
            <a:ext cx="12192000" cy="293863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C0808-E356-4A21-8DAA-C1DACAB72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54570"/>
            <a:ext cx="12192000" cy="29386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02" y="5231736"/>
            <a:ext cx="10708287" cy="979125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F7E2E8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813517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878" y="0"/>
            <a:ext cx="6100122" cy="6857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50" y="3636396"/>
            <a:ext cx="5147849" cy="2555571"/>
          </a:xfrm>
        </p:spPr>
        <p:txBody>
          <a:bodyPr/>
          <a:lstStyle>
            <a:lvl1pPr>
              <a:defRPr sz="1750"/>
            </a:lvl1pPr>
            <a:lvl2pPr>
              <a:defRPr sz="145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8FF2-0A9D-4C31-97F5-2D517E0668C4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1" y="972716"/>
            <a:ext cx="5147848" cy="2248887"/>
          </a:xfrm>
        </p:spPr>
        <p:txBody>
          <a:bodyPr anchor="b"/>
          <a:lstStyle>
            <a:lvl1pPr>
              <a:defRPr sz="400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1A1DDFDD-C819-4BE7-B634-0B84D0EF35AE}"/>
              </a:ext>
            </a:extLst>
          </p:cNvPr>
          <p:cNvSpPr/>
          <p:nvPr userDrawn="1"/>
        </p:nvSpPr>
        <p:spPr>
          <a:xfrm>
            <a:off x="1415570" y="-571566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 err="1"/>
              <a:t>grey,red,blue,green,brown,white</a:t>
            </a:r>
            <a:r>
              <a:rPr lang="nb-NO" sz="80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F11130D4-DA69-47B4-9BFF-559C0414C702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14289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6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sitat ov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508872-F454-40F2-93A7-0F7833D35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741-0D8D-4551-95C1-B4A04244E88E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49" y="1854108"/>
            <a:ext cx="10684740" cy="96316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0E174-471E-41D0-93B5-C5976FD38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128" y="326786"/>
            <a:ext cx="1142305" cy="32364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E65CEDE9-A0BD-4FE7-884B-C6573622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72354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2211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sitat">
    <p:bg>
      <p:bgPr>
        <a:solidFill>
          <a:srgbClr val="B0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akgrunn">
            <a:extLst>
              <a:ext uri="{FF2B5EF4-FFF2-40B4-BE49-F238E27FC236}">
                <a16:creationId xmlns:a16="http://schemas.microsoft.com/office/drawing/2014/main" id="{7CF5E687-19FC-4990-9CCD-8ADB1D142F30}"/>
              </a:ext>
            </a:extLst>
          </p:cNvPr>
          <p:cNvGrpSpPr/>
          <p:nvPr userDrawn="1"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2" name="Bakgrunn">
              <a:extLst>
                <a:ext uri="{FF2B5EF4-FFF2-40B4-BE49-F238E27FC236}">
                  <a16:creationId xmlns:a16="http://schemas.microsoft.com/office/drawing/2014/main" id="{4B276FCF-2813-4C7C-A441-D348F896E1F7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Bakgrunn">
              <a:extLst>
                <a:ext uri="{FF2B5EF4-FFF2-40B4-BE49-F238E27FC236}">
                  <a16:creationId xmlns:a16="http://schemas.microsoft.com/office/drawing/2014/main" id="{041EAC5A-C5AB-4EBB-BC60-C5BB344895D7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Bakgrunn">
              <a:extLst>
                <a:ext uri="{FF2B5EF4-FFF2-40B4-BE49-F238E27FC236}">
                  <a16:creationId xmlns:a16="http://schemas.microsoft.com/office/drawing/2014/main" id="{6E713428-1226-4525-9699-F71BA85946F3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14EF-3D8A-4105-8F30-0E8A9ED4584F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737" y="1031713"/>
            <a:ext cx="7559725" cy="3639682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7E2E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737" y="4863127"/>
            <a:ext cx="7559725" cy="96316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F7E2E8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4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ll">
    <p:bg>
      <p:bgPr>
        <a:solidFill>
          <a:srgbClr val="F06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akgrunn">
            <a:extLst>
              <a:ext uri="{FF2B5EF4-FFF2-40B4-BE49-F238E27FC236}">
                <a16:creationId xmlns:a16="http://schemas.microsoft.com/office/drawing/2014/main" id="{C462364D-67E9-4D19-A101-25D21078F33B}"/>
              </a:ext>
            </a:extLst>
          </p:cNvPr>
          <p:cNvGrpSpPr/>
          <p:nvPr userDrawn="1"/>
        </p:nvGrpSpPr>
        <p:grpSpPr>
          <a:xfrm>
            <a:off x="0" y="4155757"/>
            <a:ext cx="12192000" cy="2700972"/>
            <a:chOff x="0" y="4155757"/>
            <a:chExt cx="12192000" cy="2700972"/>
          </a:xfrm>
        </p:grpSpPr>
        <p:sp>
          <p:nvSpPr>
            <p:cNvPr id="18" name="Bakgrunn">
              <a:extLst>
                <a:ext uri="{FF2B5EF4-FFF2-40B4-BE49-F238E27FC236}">
                  <a16:creationId xmlns:a16="http://schemas.microsoft.com/office/drawing/2014/main" id="{87E056BA-BBDA-4A04-9108-937096019790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Bakgrunn">
              <a:extLst>
                <a:ext uri="{FF2B5EF4-FFF2-40B4-BE49-F238E27FC236}">
                  <a16:creationId xmlns:a16="http://schemas.microsoft.com/office/drawing/2014/main" id="{D5FF8474-B585-467E-8194-8823666BC771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Bakgrunn">
              <a:extLst>
                <a:ext uri="{FF2B5EF4-FFF2-40B4-BE49-F238E27FC236}">
                  <a16:creationId xmlns:a16="http://schemas.microsoft.com/office/drawing/2014/main" id="{61E65A7C-3A41-444A-ACC5-040AFC966438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B70D-7246-444B-A37A-7FFF9451337F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128" y="2324989"/>
            <a:ext cx="10705061" cy="1557358"/>
          </a:xfrm>
        </p:spPr>
        <p:txBody>
          <a:bodyPr anchor="ctr"/>
          <a:lstStyle>
            <a:lvl1pPr algn="ctr">
              <a:lnSpc>
                <a:spcPct val="101000"/>
              </a:lnSpc>
              <a:defRPr sz="10002">
                <a:solidFill>
                  <a:schemeClr val="tx1"/>
                </a:solidFill>
              </a:defRPr>
            </a:lvl1pPr>
          </a:lstStyle>
          <a:p>
            <a:r>
              <a:rPr lang="nb-NO"/>
              <a:t>00.00.00.00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27" y="3974710"/>
            <a:ext cx="10705062" cy="355363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19A89FA5-F095-4251-BB86-50DCFF56FEF0}"/>
              </a:ext>
            </a:extLst>
          </p:cNvPr>
          <p:cNvSpPr/>
          <p:nvPr userDrawn="1"/>
        </p:nvSpPr>
        <p:spPr>
          <a:xfrm>
            <a:off x="0" y="-571566"/>
            <a:ext cx="117855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err="1"/>
              <a:t>addin_background</a:t>
            </a:r>
            <a:endParaRPr lang="nb-NO" sz="80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25F46A1-B1B5-4E81-AF13-0AF1D372DC31}"/>
              </a:ext>
            </a:extLst>
          </p:cNvPr>
          <p:cNvSpPr/>
          <p:nvPr userDrawn="1"/>
        </p:nvSpPr>
        <p:spPr>
          <a:xfrm>
            <a:off x="1618770" y="-663382"/>
            <a:ext cx="4039080" cy="481010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"/>
              <a:t>forside1,red,white,</a:t>
            </a:r>
          </a:p>
        </p:txBody>
      </p:sp>
    </p:spTree>
    <p:extLst>
      <p:ext uri="{BB962C8B-B14F-4D97-AF65-F5344CB8AC3E}">
        <p14:creationId xmlns:p14="http://schemas.microsoft.com/office/powerpoint/2010/main" val="193110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6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7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9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56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55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75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7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9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7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8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36" r:id="rId6"/>
    <p:sldLayoutId id="2147483741" r:id="rId7"/>
    <p:sldLayoutId id="2147483737" r:id="rId8"/>
    <p:sldLayoutId id="2147483738" r:id="rId9"/>
    <p:sldLayoutId id="2147483739" r:id="rId10"/>
    <p:sldLayoutId id="2147483740" r:id="rId11"/>
    <p:sldLayoutId id="2147483771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653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508" y="1948070"/>
            <a:ext cx="10684740" cy="4257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9787" y="326785"/>
            <a:ext cx="1104402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C318F4D-DD84-4653-9572-67BDA3EC4510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1869" y="326785"/>
            <a:ext cx="1855280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8552" y="327698"/>
            <a:ext cx="370680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03CFB122-701D-4C05-80E3-F767C0594D1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969792-0493-4B38-8104-5F47A2B22D9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  <p:grpSp>
        <p:nvGrpSpPr>
          <p:cNvPr id="9" name="prosses2" hidden="1">
            <a:extLst>
              <a:ext uri="{FF2B5EF4-FFF2-40B4-BE49-F238E27FC236}">
                <a16:creationId xmlns:a16="http://schemas.microsoft.com/office/drawing/2014/main" id="{977413DB-55EF-4F10-8395-EB339AC73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5813" y="1324985"/>
            <a:ext cx="2492375" cy="2493531"/>
            <a:chOff x="1310" y="590"/>
            <a:chExt cx="3140" cy="314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83BBD9D-37BB-4C05-83F5-06A2959B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Freeform 64">
              <a:extLst>
                <a:ext uri="{FF2B5EF4-FFF2-40B4-BE49-F238E27FC236}">
                  <a16:creationId xmlns:a16="http://schemas.microsoft.com/office/drawing/2014/main" id="{DBFAEF7D-6EB7-4A7F-80AA-1FCACD7E1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394F6A0E-51AD-4AF6-B48F-58880069C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C35832-9B36-45DE-B73C-D6AA80D12B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9E1F7750-B1AA-42B9-A03A-686A2B88C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36F8983F-A311-4E05-B7E6-C177E22FA0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9177CC4B-C579-4C72-B9C1-A25C2692E8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249DFE5-5E54-4CEB-BC53-C55D5F38FF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55FF8F17-39C9-4BB8-9592-C33BFB728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prosses3" hidden="1">
            <a:extLst>
              <a:ext uri="{FF2B5EF4-FFF2-40B4-BE49-F238E27FC236}">
                <a16:creationId xmlns:a16="http://schemas.microsoft.com/office/drawing/2014/main" id="{026FAB33-FB4F-469A-815A-5BAFD8717D0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76191" y="1212223"/>
            <a:ext cx="2791618" cy="2719054"/>
            <a:chOff x="1125" y="481"/>
            <a:chExt cx="3517" cy="3424"/>
          </a:xfrm>
        </p:grpSpPr>
        <p:sp>
          <p:nvSpPr>
            <p:cNvPr id="20" name="Rectangle 75">
              <a:extLst>
                <a:ext uri="{FF2B5EF4-FFF2-40B4-BE49-F238E27FC236}">
                  <a16:creationId xmlns:a16="http://schemas.microsoft.com/office/drawing/2014/main" id="{9AB987F7-5AE5-4783-B9C7-206446E02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27A6F69D-CDCC-4B05-B2E1-AC61BED285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2" name="Rectangle 78">
              <a:extLst>
                <a:ext uri="{FF2B5EF4-FFF2-40B4-BE49-F238E27FC236}">
                  <a16:creationId xmlns:a16="http://schemas.microsoft.com/office/drawing/2014/main" id="{801692D3-0BC6-4ED5-A5BB-BD2DA0B568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7A52FE5B-0A3C-4BDB-8DE3-7782F548B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4" name="Rectangle 81">
              <a:extLst>
                <a:ext uri="{FF2B5EF4-FFF2-40B4-BE49-F238E27FC236}">
                  <a16:creationId xmlns:a16="http://schemas.microsoft.com/office/drawing/2014/main" id="{C0B853E6-1AC7-4182-A00F-D70DE57A4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5" name="Rectangle 82">
              <a:extLst>
                <a:ext uri="{FF2B5EF4-FFF2-40B4-BE49-F238E27FC236}">
                  <a16:creationId xmlns:a16="http://schemas.microsoft.com/office/drawing/2014/main" id="{86EAE52C-4939-4CFE-99AA-D7FE37B978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4B357EF9-9408-4B6F-BC0D-BF0F8DB39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2C8EFBEB-6E94-450D-9AA4-4C46A85AC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CCC8EB4-8A05-4813-AC77-ACE0F2536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29" name="prosses5" hidden="1">
            <a:extLst>
              <a:ext uri="{FF2B5EF4-FFF2-40B4-BE49-F238E27FC236}">
                <a16:creationId xmlns:a16="http://schemas.microsoft.com/office/drawing/2014/main" id="{23D071EF-0EA7-4C52-A4FC-E820BA60E16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86880" y="1271779"/>
            <a:ext cx="3170242" cy="2599940"/>
            <a:chOff x="885" y="514"/>
            <a:chExt cx="3994" cy="3274"/>
          </a:xfrm>
        </p:grpSpPr>
        <p:sp>
          <p:nvSpPr>
            <p:cNvPr id="30" name="Freeform 133">
              <a:extLst>
                <a:ext uri="{FF2B5EF4-FFF2-40B4-BE49-F238E27FC236}">
                  <a16:creationId xmlns:a16="http://schemas.microsoft.com/office/drawing/2014/main" id="{B2156F3F-5052-49C8-B0A9-63FDA3464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Freeform 134">
              <a:extLst>
                <a:ext uri="{FF2B5EF4-FFF2-40B4-BE49-F238E27FC236}">
                  <a16:creationId xmlns:a16="http://schemas.microsoft.com/office/drawing/2014/main" id="{53C8CF8A-1819-4557-A777-50AB78974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5E8B1608-6CC1-4279-A367-7B143DFC6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Freeform 136">
              <a:extLst>
                <a:ext uri="{FF2B5EF4-FFF2-40B4-BE49-F238E27FC236}">
                  <a16:creationId xmlns:a16="http://schemas.microsoft.com/office/drawing/2014/main" id="{7E7662BD-44C9-46C3-A7EB-FDDBD771E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51838AAE-7D34-48C6-8A6C-7C9229B24C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5" name="Rectangle 138">
              <a:extLst>
                <a:ext uri="{FF2B5EF4-FFF2-40B4-BE49-F238E27FC236}">
                  <a16:creationId xmlns:a16="http://schemas.microsoft.com/office/drawing/2014/main" id="{F5233F26-E9EC-4675-A035-F4B9EA100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6" name="Rectangle 140">
              <a:extLst>
                <a:ext uri="{FF2B5EF4-FFF2-40B4-BE49-F238E27FC236}">
                  <a16:creationId xmlns:a16="http://schemas.microsoft.com/office/drawing/2014/main" id="{15028B0E-C059-47D0-953E-A78EC3470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7" name="Rectangle 141">
              <a:extLst>
                <a:ext uri="{FF2B5EF4-FFF2-40B4-BE49-F238E27FC236}">
                  <a16:creationId xmlns:a16="http://schemas.microsoft.com/office/drawing/2014/main" id="{68BFA8D5-B53C-4EF1-88DD-45655A65E0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8" name="Rectangle 143">
              <a:extLst>
                <a:ext uri="{FF2B5EF4-FFF2-40B4-BE49-F238E27FC236}">
                  <a16:creationId xmlns:a16="http://schemas.microsoft.com/office/drawing/2014/main" id="{B76B3380-4981-4DA0-A3CE-FE7E40069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9" name="Rectangle 144">
              <a:extLst>
                <a:ext uri="{FF2B5EF4-FFF2-40B4-BE49-F238E27FC236}">
                  <a16:creationId xmlns:a16="http://schemas.microsoft.com/office/drawing/2014/main" id="{4CE051B2-F6F6-4FC0-A1CF-460F08891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0" name="Rectangle 146">
              <a:extLst>
                <a:ext uri="{FF2B5EF4-FFF2-40B4-BE49-F238E27FC236}">
                  <a16:creationId xmlns:a16="http://schemas.microsoft.com/office/drawing/2014/main" id="{FF9A5D1F-F748-4C73-9EF7-AA4C86BFA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1" name="Rectangle 147">
              <a:extLst>
                <a:ext uri="{FF2B5EF4-FFF2-40B4-BE49-F238E27FC236}">
                  <a16:creationId xmlns:a16="http://schemas.microsoft.com/office/drawing/2014/main" id="{7F6C26AC-D9CF-48E4-9B06-AD707B144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prosses6" hidden="1">
            <a:extLst>
              <a:ext uri="{FF2B5EF4-FFF2-40B4-BE49-F238E27FC236}">
                <a16:creationId xmlns:a16="http://schemas.microsoft.com/office/drawing/2014/main" id="{D86429F4-5F2D-41CB-9B67-7A8293A7C64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73387" y="972397"/>
            <a:ext cx="3197226" cy="3198706"/>
            <a:chOff x="865" y="145"/>
            <a:chExt cx="4028" cy="4028"/>
          </a:xfrm>
        </p:grpSpPr>
        <p:sp>
          <p:nvSpPr>
            <p:cNvPr id="43" name="Freeform 152">
              <a:extLst>
                <a:ext uri="{FF2B5EF4-FFF2-40B4-BE49-F238E27FC236}">
                  <a16:creationId xmlns:a16="http://schemas.microsoft.com/office/drawing/2014/main" id="{58AA5F5D-20BB-4F36-A639-4F4FDC1E8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Freeform 153">
              <a:extLst>
                <a:ext uri="{FF2B5EF4-FFF2-40B4-BE49-F238E27FC236}">
                  <a16:creationId xmlns:a16="http://schemas.microsoft.com/office/drawing/2014/main" id="{02235D20-7260-4CAD-A598-5B28043DA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Freeform 154">
              <a:extLst>
                <a:ext uri="{FF2B5EF4-FFF2-40B4-BE49-F238E27FC236}">
                  <a16:creationId xmlns:a16="http://schemas.microsoft.com/office/drawing/2014/main" id="{AE1D2933-27C6-408D-95E4-C396F5824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Freeform 155">
              <a:extLst>
                <a:ext uri="{FF2B5EF4-FFF2-40B4-BE49-F238E27FC236}">
                  <a16:creationId xmlns:a16="http://schemas.microsoft.com/office/drawing/2014/main" id="{A3621E75-C718-4B43-B70D-BE701033F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Freeform 156">
              <a:extLst>
                <a:ext uri="{FF2B5EF4-FFF2-40B4-BE49-F238E27FC236}">
                  <a16:creationId xmlns:a16="http://schemas.microsoft.com/office/drawing/2014/main" id="{AB0E6350-6531-4061-958A-0D32B32DF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Rectangle 157">
              <a:extLst>
                <a:ext uri="{FF2B5EF4-FFF2-40B4-BE49-F238E27FC236}">
                  <a16:creationId xmlns:a16="http://schemas.microsoft.com/office/drawing/2014/main" id="{3DD18812-5BB5-40E0-831D-87A6AD925E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9" name="Rectangle 158">
              <a:extLst>
                <a:ext uri="{FF2B5EF4-FFF2-40B4-BE49-F238E27FC236}">
                  <a16:creationId xmlns:a16="http://schemas.microsoft.com/office/drawing/2014/main" id="{0FCE0184-AF6B-49A4-9C31-B66DF4320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0" name="Rectangle 159">
              <a:extLst>
                <a:ext uri="{FF2B5EF4-FFF2-40B4-BE49-F238E27FC236}">
                  <a16:creationId xmlns:a16="http://schemas.microsoft.com/office/drawing/2014/main" id="{049CB32B-14EA-46AB-A249-FF6F8B234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1" name="Rectangle 160">
              <a:extLst>
                <a:ext uri="{FF2B5EF4-FFF2-40B4-BE49-F238E27FC236}">
                  <a16:creationId xmlns:a16="http://schemas.microsoft.com/office/drawing/2014/main" id="{D7C93517-7C66-4C6F-8D78-B9AEA87992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2" name="Rectangle 161">
              <a:extLst>
                <a:ext uri="{FF2B5EF4-FFF2-40B4-BE49-F238E27FC236}">
                  <a16:creationId xmlns:a16="http://schemas.microsoft.com/office/drawing/2014/main" id="{E905A31A-A0DA-4BAD-87D0-B314FC91EF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3" name="Rectangle 162">
              <a:extLst>
                <a:ext uri="{FF2B5EF4-FFF2-40B4-BE49-F238E27FC236}">
                  <a16:creationId xmlns:a16="http://schemas.microsoft.com/office/drawing/2014/main" id="{91DA8448-23D1-4D8E-B315-B17A283B8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4" name="Rectangle 163">
              <a:extLst>
                <a:ext uri="{FF2B5EF4-FFF2-40B4-BE49-F238E27FC236}">
                  <a16:creationId xmlns:a16="http://schemas.microsoft.com/office/drawing/2014/main" id="{70C0C361-210C-4B2B-92DC-D938DB269A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5" name="Rectangle 164">
              <a:extLst>
                <a:ext uri="{FF2B5EF4-FFF2-40B4-BE49-F238E27FC236}">
                  <a16:creationId xmlns:a16="http://schemas.microsoft.com/office/drawing/2014/main" id="{2B961C0D-7159-4288-884E-884E0EB081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6" name="Rectangle 165">
              <a:extLst>
                <a:ext uri="{FF2B5EF4-FFF2-40B4-BE49-F238E27FC236}">
                  <a16:creationId xmlns:a16="http://schemas.microsoft.com/office/drawing/2014/main" id="{CEFD89DD-0A03-4967-84A5-853079BF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7" name="Rectangle 166">
              <a:extLst>
                <a:ext uri="{FF2B5EF4-FFF2-40B4-BE49-F238E27FC236}">
                  <a16:creationId xmlns:a16="http://schemas.microsoft.com/office/drawing/2014/main" id="{971D97B0-37FA-47FC-93E5-80D281291D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hus" hidden="1">
            <a:extLst>
              <a:ext uri="{FF2B5EF4-FFF2-40B4-BE49-F238E27FC236}">
                <a16:creationId xmlns:a16="http://schemas.microsoft.com/office/drawing/2014/main" id="{5F95BC7D-3F40-47BC-A19F-875229AC19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95737" y="1945191"/>
            <a:ext cx="1152526" cy="1253118"/>
            <a:chOff x="2154" y="1370"/>
            <a:chExt cx="1452" cy="1578"/>
          </a:xfrm>
        </p:grpSpPr>
        <p:sp>
          <p:nvSpPr>
            <p:cNvPr id="59" name="Freeform 189">
              <a:extLst>
                <a:ext uri="{FF2B5EF4-FFF2-40B4-BE49-F238E27FC236}">
                  <a16:creationId xmlns:a16="http://schemas.microsoft.com/office/drawing/2014/main" id="{C9BEA07F-6F88-44A1-AED4-8BE22E1C25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D197A680-4CF3-46C4-B961-80FBF6971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" name="Freeform 191">
              <a:extLst>
                <a:ext uri="{FF2B5EF4-FFF2-40B4-BE49-F238E27FC236}">
                  <a16:creationId xmlns:a16="http://schemas.microsoft.com/office/drawing/2014/main" id="{09396186-0627-4FAD-97AF-0083BA9E5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" name="Freeform 192">
              <a:extLst>
                <a:ext uri="{FF2B5EF4-FFF2-40B4-BE49-F238E27FC236}">
                  <a16:creationId xmlns:a16="http://schemas.microsoft.com/office/drawing/2014/main" id="{4CF27F9A-4B64-45FB-B1FF-4343D0AF6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" name="Freeform 193">
              <a:extLst>
                <a:ext uri="{FF2B5EF4-FFF2-40B4-BE49-F238E27FC236}">
                  <a16:creationId xmlns:a16="http://schemas.microsoft.com/office/drawing/2014/main" id="{AD7B9730-A04D-418E-A3CF-911417C21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" name="Freeform 194">
              <a:extLst>
                <a:ext uri="{FF2B5EF4-FFF2-40B4-BE49-F238E27FC236}">
                  <a16:creationId xmlns:a16="http://schemas.microsoft.com/office/drawing/2014/main" id="{90FDE2F5-ECB2-4EE7-9075-5F643738C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Freeform 195">
              <a:extLst>
                <a:ext uri="{FF2B5EF4-FFF2-40B4-BE49-F238E27FC236}">
                  <a16:creationId xmlns:a16="http://schemas.microsoft.com/office/drawing/2014/main" id="{BCB8F089-D8A8-48FB-9BE5-2EA3CC344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Freeform 196">
              <a:extLst>
                <a:ext uri="{FF2B5EF4-FFF2-40B4-BE49-F238E27FC236}">
                  <a16:creationId xmlns:a16="http://schemas.microsoft.com/office/drawing/2014/main" id="{100A2F0A-6696-4B42-B3B3-1DBE492E0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Freeform 197">
              <a:extLst>
                <a:ext uri="{FF2B5EF4-FFF2-40B4-BE49-F238E27FC236}">
                  <a16:creationId xmlns:a16="http://schemas.microsoft.com/office/drawing/2014/main" id="{65F7B57C-078C-4538-B2EB-5CBC8465D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" name="Freeform 198">
              <a:extLst>
                <a:ext uri="{FF2B5EF4-FFF2-40B4-BE49-F238E27FC236}">
                  <a16:creationId xmlns:a16="http://schemas.microsoft.com/office/drawing/2014/main" id="{2A6FAAC4-7C8C-484E-AFA5-BC5CFFA84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" name="Freeform 199">
              <a:extLst>
                <a:ext uri="{FF2B5EF4-FFF2-40B4-BE49-F238E27FC236}">
                  <a16:creationId xmlns:a16="http://schemas.microsoft.com/office/drawing/2014/main" id="{69C56258-BF96-4CE9-8AB8-CA55FA4E76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" name="Freeform 200">
              <a:extLst>
                <a:ext uri="{FF2B5EF4-FFF2-40B4-BE49-F238E27FC236}">
                  <a16:creationId xmlns:a16="http://schemas.microsoft.com/office/drawing/2014/main" id="{5A57B864-4500-42ED-915D-8F549AA61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1" name="Freeform 201">
              <a:extLst>
                <a:ext uri="{FF2B5EF4-FFF2-40B4-BE49-F238E27FC236}">
                  <a16:creationId xmlns:a16="http://schemas.microsoft.com/office/drawing/2014/main" id="{B0B80797-FDF5-47B2-A891-66C1F3796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Freeform 202">
              <a:extLst>
                <a:ext uri="{FF2B5EF4-FFF2-40B4-BE49-F238E27FC236}">
                  <a16:creationId xmlns:a16="http://schemas.microsoft.com/office/drawing/2014/main" id="{6FE0E65B-400F-4E35-9949-B023E49CA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" name="Freeform 203">
              <a:extLst>
                <a:ext uri="{FF2B5EF4-FFF2-40B4-BE49-F238E27FC236}">
                  <a16:creationId xmlns:a16="http://schemas.microsoft.com/office/drawing/2014/main" id="{89D9F2A4-0F02-4B92-BBBD-17BDA0BB5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Freeform 204">
              <a:extLst>
                <a:ext uri="{FF2B5EF4-FFF2-40B4-BE49-F238E27FC236}">
                  <a16:creationId xmlns:a16="http://schemas.microsoft.com/office/drawing/2014/main" id="{33F087FB-4225-4DF2-B39D-4E5983D35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5" name="Freeform 205">
              <a:extLst>
                <a:ext uri="{FF2B5EF4-FFF2-40B4-BE49-F238E27FC236}">
                  <a16:creationId xmlns:a16="http://schemas.microsoft.com/office/drawing/2014/main" id="{41DD3707-C757-442A-9393-6F97ED832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6" name="Freeform 206">
              <a:extLst>
                <a:ext uri="{FF2B5EF4-FFF2-40B4-BE49-F238E27FC236}">
                  <a16:creationId xmlns:a16="http://schemas.microsoft.com/office/drawing/2014/main" id="{F810381C-C236-487A-9EBB-1B0CD5413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7" name="Freeform 207">
              <a:extLst>
                <a:ext uri="{FF2B5EF4-FFF2-40B4-BE49-F238E27FC236}">
                  <a16:creationId xmlns:a16="http://schemas.microsoft.com/office/drawing/2014/main" id="{A93A5B7E-897D-4C8D-AB04-73514D7FC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Freeform 208">
              <a:extLst>
                <a:ext uri="{FF2B5EF4-FFF2-40B4-BE49-F238E27FC236}">
                  <a16:creationId xmlns:a16="http://schemas.microsoft.com/office/drawing/2014/main" id="{7549B0B7-6620-4261-9702-442D3065B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Freeform 209">
              <a:extLst>
                <a:ext uri="{FF2B5EF4-FFF2-40B4-BE49-F238E27FC236}">
                  <a16:creationId xmlns:a16="http://schemas.microsoft.com/office/drawing/2014/main" id="{DB436C2C-7724-4042-8E93-F227A0EF9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Freeform 210">
              <a:extLst>
                <a:ext uri="{FF2B5EF4-FFF2-40B4-BE49-F238E27FC236}">
                  <a16:creationId xmlns:a16="http://schemas.microsoft.com/office/drawing/2014/main" id="{C5833F97-9BAA-4AE8-A57C-7B35ECCC6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1" name="Freeform 211">
              <a:extLst>
                <a:ext uri="{FF2B5EF4-FFF2-40B4-BE49-F238E27FC236}">
                  <a16:creationId xmlns:a16="http://schemas.microsoft.com/office/drawing/2014/main" id="{DA4BAA96-38BF-456E-9B5D-E4FF1E3D8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82" name="app" hidden="1">
            <a:extLst>
              <a:ext uri="{FF2B5EF4-FFF2-40B4-BE49-F238E27FC236}">
                <a16:creationId xmlns:a16="http://schemas.microsoft.com/office/drawing/2014/main" id="{BFFC5B72-7E28-415E-8E1E-1CC9F2E5D9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96556" y="1964250"/>
            <a:ext cx="750888" cy="1215000"/>
            <a:chOff x="2407" y="1397"/>
            <a:chExt cx="946" cy="1530"/>
          </a:xfrm>
        </p:grpSpPr>
        <p:sp>
          <p:nvSpPr>
            <p:cNvPr id="83" name="Freeform 215">
              <a:extLst>
                <a:ext uri="{FF2B5EF4-FFF2-40B4-BE49-F238E27FC236}">
                  <a16:creationId xmlns:a16="http://schemas.microsoft.com/office/drawing/2014/main" id="{A709A158-27DE-4676-A8F3-81A0BC4CC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Rectangle 216">
              <a:extLst>
                <a:ext uri="{FF2B5EF4-FFF2-40B4-BE49-F238E27FC236}">
                  <a16:creationId xmlns:a16="http://schemas.microsoft.com/office/drawing/2014/main" id="{8E95F3CB-87B6-4E38-AC65-C769FB092F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Oval 217">
              <a:extLst>
                <a:ext uri="{FF2B5EF4-FFF2-40B4-BE49-F238E27FC236}">
                  <a16:creationId xmlns:a16="http://schemas.microsoft.com/office/drawing/2014/main" id="{22BB6FEC-8D2F-44A0-B1F7-8BD591838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Freeform 218">
              <a:extLst>
                <a:ext uri="{FF2B5EF4-FFF2-40B4-BE49-F238E27FC236}">
                  <a16:creationId xmlns:a16="http://schemas.microsoft.com/office/drawing/2014/main" id="{2BEA517F-B006-46AA-A98F-A9F5DD50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87" name="person" hidden="1">
            <a:extLst>
              <a:ext uri="{FF2B5EF4-FFF2-40B4-BE49-F238E27FC236}">
                <a16:creationId xmlns:a16="http://schemas.microsoft.com/office/drawing/2014/main" id="{9F2E9815-684C-45F4-B59E-3B6438AFE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87031" y="2065101"/>
            <a:ext cx="769938" cy="1013296"/>
            <a:chOff x="2395" y="1524"/>
            <a:chExt cx="970" cy="1276"/>
          </a:xfrm>
        </p:grpSpPr>
        <p:sp>
          <p:nvSpPr>
            <p:cNvPr id="88" name="Freeform 222">
              <a:extLst>
                <a:ext uri="{FF2B5EF4-FFF2-40B4-BE49-F238E27FC236}">
                  <a16:creationId xmlns:a16="http://schemas.microsoft.com/office/drawing/2014/main" id="{2083B21E-E571-4FD5-8119-163AA5A5A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9" name="Freeform 223">
              <a:extLst>
                <a:ext uri="{FF2B5EF4-FFF2-40B4-BE49-F238E27FC236}">
                  <a16:creationId xmlns:a16="http://schemas.microsoft.com/office/drawing/2014/main" id="{D027EEA4-E8DA-430D-AC70-AD1761892B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0" name="Oval 224">
              <a:extLst>
                <a:ext uri="{FF2B5EF4-FFF2-40B4-BE49-F238E27FC236}">
                  <a16:creationId xmlns:a16="http://schemas.microsoft.com/office/drawing/2014/main" id="{9814F232-F2DA-454F-96A8-FB6C9FDF02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1" name="Freeform 225">
              <a:extLst>
                <a:ext uri="{FF2B5EF4-FFF2-40B4-BE49-F238E27FC236}">
                  <a16:creationId xmlns:a16="http://schemas.microsoft.com/office/drawing/2014/main" id="{D1EF96B0-76AB-4E16-AC97-EBCC0C2F9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92" name="person_slips" hidden="1">
            <a:extLst>
              <a:ext uri="{FF2B5EF4-FFF2-40B4-BE49-F238E27FC236}">
                <a16:creationId xmlns:a16="http://schemas.microsoft.com/office/drawing/2014/main" id="{A9C42FDB-87EE-44BF-9770-B778DF7CD1E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86634" y="2065102"/>
            <a:ext cx="770732" cy="1013296"/>
            <a:chOff x="460" y="1095"/>
            <a:chExt cx="971" cy="1276"/>
          </a:xfrm>
        </p:grpSpPr>
        <p:sp>
          <p:nvSpPr>
            <p:cNvPr id="93" name="Freeform 229">
              <a:extLst>
                <a:ext uri="{FF2B5EF4-FFF2-40B4-BE49-F238E27FC236}">
                  <a16:creationId xmlns:a16="http://schemas.microsoft.com/office/drawing/2014/main" id="{BC6E2E0C-E418-400E-ABDB-6906A05BC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4" name="Freeform 230">
              <a:extLst>
                <a:ext uri="{FF2B5EF4-FFF2-40B4-BE49-F238E27FC236}">
                  <a16:creationId xmlns:a16="http://schemas.microsoft.com/office/drawing/2014/main" id="{9953772A-D527-4BC6-8D1B-E8A659445B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Oval 231">
              <a:extLst>
                <a:ext uri="{FF2B5EF4-FFF2-40B4-BE49-F238E27FC236}">
                  <a16:creationId xmlns:a16="http://schemas.microsoft.com/office/drawing/2014/main" id="{73353779-79F5-4CE9-B721-EFA4C76A7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Freeform 232">
              <a:extLst>
                <a:ext uri="{FF2B5EF4-FFF2-40B4-BE49-F238E27FC236}">
                  <a16:creationId xmlns:a16="http://schemas.microsoft.com/office/drawing/2014/main" id="{07FB7B84-4279-44B2-878E-1ACA6324C5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7" name="Freeform 233">
              <a:extLst>
                <a:ext uri="{FF2B5EF4-FFF2-40B4-BE49-F238E27FC236}">
                  <a16:creationId xmlns:a16="http://schemas.microsoft.com/office/drawing/2014/main" id="{456D5BAF-89B8-4C75-8013-206764F10D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98" name="gruppe" hidden="1">
            <a:extLst>
              <a:ext uri="{FF2B5EF4-FFF2-40B4-BE49-F238E27FC236}">
                <a16:creationId xmlns:a16="http://schemas.microsoft.com/office/drawing/2014/main" id="{3B2D2C1F-CCB3-412B-9B9F-EC1AB7401C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53642" y="1970602"/>
            <a:ext cx="1636715" cy="1202296"/>
            <a:chOff x="1847" y="1404"/>
            <a:chExt cx="2062" cy="1514"/>
          </a:xfrm>
        </p:grpSpPr>
        <p:sp>
          <p:nvSpPr>
            <p:cNvPr id="99" name="Freeform 237">
              <a:extLst>
                <a:ext uri="{FF2B5EF4-FFF2-40B4-BE49-F238E27FC236}">
                  <a16:creationId xmlns:a16="http://schemas.microsoft.com/office/drawing/2014/main" id="{EC88C885-E563-445B-8DC2-8B12E425E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0" name="Freeform 238">
              <a:extLst>
                <a:ext uri="{FF2B5EF4-FFF2-40B4-BE49-F238E27FC236}">
                  <a16:creationId xmlns:a16="http://schemas.microsoft.com/office/drawing/2014/main" id="{3C291C07-A21A-453E-9EDA-82FAC3139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1" name="Oval 239">
              <a:extLst>
                <a:ext uri="{FF2B5EF4-FFF2-40B4-BE49-F238E27FC236}">
                  <a16:creationId xmlns:a16="http://schemas.microsoft.com/office/drawing/2014/main" id="{35D039A0-064C-48FF-8668-48607F02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2" name="Freeform 240">
              <a:extLst>
                <a:ext uri="{FF2B5EF4-FFF2-40B4-BE49-F238E27FC236}">
                  <a16:creationId xmlns:a16="http://schemas.microsoft.com/office/drawing/2014/main" id="{9F473628-7F80-4198-B489-F9DB9C5619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3" name="Freeform 241">
              <a:extLst>
                <a:ext uri="{FF2B5EF4-FFF2-40B4-BE49-F238E27FC236}">
                  <a16:creationId xmlns:a16="http://schemas.microsoft.com/office/drawing/2014/main" id="{30891900-71CB-4D20-8235-4A222525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Freeform 242">
              <a:extLst>
                <a:ext uri="{FF2B5EF4-FFF2-40B4-BE49-F238E27FC236}">
                  <a16:creationId xmlns:a16="http://schemas.microsoft.com/office/drawing/2014/main" id="{93BB2271-C9DE-4738-9BED-D4F0227766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Oval 243">
              <a:extLst>
                <a:ext uri="{FF2B5EF4-FFF2-40B4-BE49-F238E27FC236}">
                  <a16:creationId xmlns:a16="http://schemas.microsoft.com/office/drawing/2014/main" id="{36A17176-CCF6-4439-AE6F-548860DF2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Freeform 244">
              <a:extLst>
                <a:ext uri="{FF2B5EF4-FFF2-40B4-BE49-F238E27FC236}">
                  <a16:creationId xmlns:a16="http://schemas.microsoft.com/office/drawing/2014/main" id="{30380711-E342-4848-8E3B-85BF56970C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Freeform 245">
              <a:extLst>
                <a:ext uri="{FF2B5EF4-FFF2-40B4-BE49-F238E27FC236}">
                  <a16:creationId xmlns:a16="http://schemas.microsoft.com/office/drawing/2014/main" id="{1FEF8964-9B22-45BD-90EB-121420EAA9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Freeform 246">
              <a:extLst>
                <a:ext uri="{FF2B5EF4-FFF2-40B4-BE49-F238E27FC236}">
                  <a16:creationId xmlns:a16="http://schemas.microsoft.com/office/drawing/2014/main" id="{92FCFEE1-92E4-4571-9973-CC20F6B99A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Oval 247">
              <a:extLst>
                <a:ext uri="{FF2B5EF4-FFF2-40B4-BE49-F238E27FC236}">
                  <a16:creationId xmlns:a16="http://schemas.microsoft.com/office/drawing/2014/main" id="{7E28A8A6-2B5F-42A8-9992-445C28680E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0" name="Freeform 248">
              <a:extLst>
                <a:ext uri="{FF2B5EF4-FFF2-40B4-BE49-F238E27FC236}">
                  <a16:creationId xmlns:a16="http://schemas.microsoft.com/office/drawing/2014/main" id="{F8C831BD-4227-47FD-B78C-5771915B46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11" name="pilhoyre" hidden="1">
            <a:extLst>
              <a:ext uri="{FF2B5EF4-FFF2-40B4-BE49-F238E27FC236}">
                <a16:creationId xmlns:a16="http://schemas.microsoft.com/office/drawing/2014/main" id="{A95E0516-8ACF-4E19-8AEC-51AA407C036B}"/>
              </a:ext>
            </a:extLst>
          </p:cNvPr>
          <p:cNvSpPr>
            <a:spLocks/>
          </p:cNvSpPr>
          <p:nvPr userDrawn="1"/>
        </p:nvSpPr>
        <p:spPr bwMode="auto">
          <a:xfrm>
            <a:off x="4122341" y="2336691"/>
            <a:ext cx="899319" cy="470118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2" name="pilvenstre" hidden="1">
            <a:extLst>
              <a:ext uri="{FF2B5EF4-FFF2-40B4-BE49-F238E27FC236}">
                <a16:creationId xmlns:a16="http://schemas.microsoft.com/office/drawing/2014/main" id="{2334D452-8E52-4E04-9378-7979054515CF}"/>
              </a:ext>
            </a:extLst>
          </p:cNvPr>
          <p:cNvSpPr>
            <a:spLocks/>
          </p:cNvSpPr>
          <p:nvPr userDrawn="1"/>
        </p:nvSpPr>
        <p:spPr bwMode="auto">
          <a:xfrm>
            <a:off x="4122341" y="2336691"/>
            <a:ext cx="899319" cy="470118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3" name="pilopp" hidden="1">
            <a:extLst>
              <a:ext uri="{FF2B5EF4-FFF2-40B4-BE49-F238E27FC236}">
                <a16:creationId xmlns:a16="http://schemas.microsoft.com/office/drawing/2014/main" id="{B21AD92E-C3BC-4B2F-8109-42A758F0296D}"/>
              </a:ext>
            </a:extLst>
          </p:cNvPr>
          <p:cNvSpPr>
            <a:spLocks/>
          </p:cNvSpPr>
          <p:nvPr userDrawn="1"/>
        </p:nvSpPr>
        <p:spPr bwMode="auto">
          <a:xfrm>
            <a:off x="4338241" y="2118706"/>
            <a:ext cx="467519" cy="906088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4" name="pilned" hidden="1">
            <a:extLst>
              <a:ext uri="{FF2B5EF4-FFF2-40B4-BE49-F238E27FC236}">
                <a16:creationId xmlns:a16="http://schemas.microsoft.com/office/drawing/2014/main" id="{E225C98A-170D-4ED0-BAF5-7B583159B302}"/>
              </a:ext>
            </a:extLst>
          </p:cNvPr>
          <p:cNvSpPr>
            <a:spLocks/>
          </p:cNvSpPr>
          <p:nvPr userDrawn="1"/>
        </p:nvSpPr>
        <p:spPr bwMode="auto">
          <a:xfrm>
            <a:off x="4338241" y="2119500"/>
            <a:ext cx="467519" cy="904500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grpSp>
        <p:nvGrpSpPr>
          <p:cNvPr id="115" name="prosses4" hidden="1">
            <a:extLst>
              <a:ext uri="{FF2B5EF4-FFF2-40B4-BE49-F238E27FC236}">
                <a16:creationId xmlns:a16="http://schemas.microsoft.com/office/drawing/2014/main" id="{8FECF53A-495E-4AA0-A0ED-34E619178E5C}"/>
              </a:ext>
            </a:extLst>
          </p:cNvPr>
          <p:cNvGrpSpPr/>
          <p:nvPr userDrawn="1"/>
        </p:nvGrpSpPr>
        <p:grpSpPr>
          <a:xfrm>
            <a:off x="3189374" y="1201454"/>
            <a:ext cx="2765252" cy="2740593"/>
            <a:chOff x="1949529" y="751583"/>
            <a:chExt cx="5530502" cy="5478645"/>
          </a:xfrm>
        </p:grpSpPr>
        <p:grpSp>
          <p:nvGrpSpPr>
            <p:cNvPr id="116" name="prosses4">
              <a:extLst>
                <a:ext uri="{FF2B5EF4-FFF2-40B4-BE49-F238E27FC236}">
                  <a16:creationId xmlns:a16="http://schemas.microsoft.com/office/drawing/2014/main" id="{DFD1A894-8923-4561-A228-6A4B334C841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3" cy="4897438"/>
              <a:chOff x="1336" y="615"/>
              <a:chExt cx="3085" cy="3085"/>
            </a:xfrm>
          </p:grpSpPr>
          <p:sp>
            <p:nvSpPr>
              <p:cNvPr id="121" name="Freeform 90">
                <a:extLst>
                  <a:ext uri="{FF2B5EF4-FFF2-40B4-BE49-F238E27FC236}">
                    <a16:creationId xmlns:a16="http://schemas.microsoft.com/office/drawing/2014/main" id="{29B06063-6F0D-4656-9FF7-CC29372A9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91">
                <a:extLst>
                  <a:ext uri="{FF2B5EF4-FFF2-40B4-BE49-F238E27FC236}">
                    <a16:creationId xmlns:a16="http://schemas.microsoft.com/office/drawing/2014/main" id="{D10C9EAA-35C1-43B6-8F05-C5A7A9905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92">
                <a:extLst>
                  <a:ext uri="{FF2B5EF4-FFF2-40B4-BE49-F238E27FC236}">
                    <a16:creationId xmlns:a16="http://schemas.microsoft.com/office/drawing/2014/main" id="{8069B44F-E985-4E40-8D7C-09E7B9CC75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93">
                <a:extLst>
                  <a:ext uri="{FF2B5EF4-FFF2-40B4-BE49-F238E27FC236}">
                    <a16:creationId xmlns:a16="http://schemas.microsoft.com/office/drawing/2014/main" id="{79C65239-ED75-4AC4-989B-D6930C0FD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117" name="TekstSylinder 221">
              <a:extLst>
                <a:ext uri="{FF2B5EF4-FFF2-40B4-BE49-F238E27FC236}">
                  <a16:creationId xmlns:a16="http://schemas.microsoft.com/office/drawing/2014/main" id="{51A8837B-C13C-4997-9FBF-0B758C695E36}"/>
                </a:ext>
              </a:extLst>
            </p:cNvPr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1</a:t>
              </a:r>
              <a:endParaRPr lang="en-GB" sz="800" b="1" cap="all"/>
            </a:p>
          </p:txBody>
        </p:sp>
        <p:sp>
          <p:nvSpPr>
            <p:cNvPr id="118" name="TekstSylinder 227">
              <a:extLst>
                <a:ext uri="{FF2B5EF4-FFF2-40B4-BE49-F238E27FC236}">
                  <a16:creationId xmlns:a16="http://schemas.microsoft.com/office/drawing/2014/main" id="{6D4E3CAC-1A7E-4E91-A560-251745C11E4B}"/>
                </a:ext>
              </a:extLst>
            </p:cNvPr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2</a:t>
              </a:r>
              <a:endParaRPr lang="en-GB" sz="800" b="1" cap="all"/>
            </a:p>
          </p:txBody>
        </p:sp>
        <p:sp>
          <p:nvSpPr>
            <p:cNvPr id="119" name="TekstSylinder 234">
              <a:extLst>
                <a:ext uri="{FF2B5EF4-FFF2-40B4-BE49-F238E27FC236}">
                  <a16:creationId xmlns:a16="http://schemas.microsoft.com/office/drawing/2014/main" id="{580867B5-D970-436B-8D9C-0920D47478C2}"/>
                </a:ext>
              </a:extLst>
            </p:cNvPr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3</a:t>
              </a:r>
              <a:endParaRPr lang="en-GB" sz="800" b="1" cap="all"/>
            </a:p>
          </p:txBody>
        </p:sp>
        <p:sp>
          <p:nvSpPr>
            <p:cNvPr id="120" name="TekstSylinder 242">
              <a:extLst>
                <a:ext uri="{FF2B5EF4-FFF2-40B4-BE49-F238E27FC236}">
                  <a16:creationId xmlns:a16="http://schemas.microsoft.com/office/drawing/2014/main" id="{06AF44F2-3EB2-40FC-8236-B7B38318995E}"/>
                </a:ext>
              </a:extLst>
            </p:cNvPr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4</a:t>
              </a:r>
              <a:endParaRPr lang="en-GB" sz="800" b="1" cap="all"/>
            </a:p>
          </p:txBody>
        </p:sp>
      </p:grpSp>
      <p:grpSp>
        <p:nvGrpSpPr>
          <p:cNvPr id="125" name="prosses1" hidden="1">
            <a:extLst>
              <a:ext uri="{FF2B5EF4-FFF2-40B4-BE49-F238E27FC236}">
                <a16:creationId xmlns:a16="http://schemas.microsoft.com/office/drawing/2014/main" id="{4779C51A-F278-453F-AA32-E63A845C926A}"/>
              </a:ext>
            </a:extLst>
          </p:cNvPr>
          <p:cNvGrpSpPr/>
          <p:nvPr userDrawn="1"/>
        </p:nvGrpSpPr>
        <p:grpSpPr>
          <a:xfrm>
            <a:off x="3213100" y="1218177"/>
            <a:ext cx="2717801" cy="2707147"/>
            <a:chOff x="1865313" y="727076"/>
            <a:chExt cx="5435600" cy="5411787"/>
          </a:xfrm>
        </p:grpSpPr>
        <p:grpSp>
          <p:nvGrpSpPr>
            <p:cNvPr id="126" name="prosses1">
              <a:extLst>
                <a:ext uri="{FF2B5EF4-FFF2-40B4-BE49-F238E27FC236}">
                  <a16:creationId xmlns:a16="http://schemas.microsoft.com/office/drawing/2014/main" id="{41B54317-60E0-4F0D-AD39-27D5CA9B1C21}"/>
                </a:ext>
              </a:extLst>
            </p:cNvPr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F4D96B72-28E9-46F7-A11A-FDA9AE8C7D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BE74E679-3E14-4F13-B6C6-48E949CB28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99D3AFBF-41EC-40B6-8C5B-2FD9BE99E6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Freeform 8">
                <a:extLst>
                  <a:ext uri="{FF2B5EF4-FFF2-40B4-BE49-F238E27FC236}">
                    <a16:creationId xmlns:a16="http://schemas.microsoft.com/office/drawing/2014/main" id="{5A6E1ED5-4897-4D25-AF87-10AA4C099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276BB91A-5C47-454E-A60A-1B79117AD2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7" name="Rectangle 56">
                <a:extLst>
                  <a:ext uri="{FF2B5EF4-FFF2-40B4-BE49-F238E27FC236}">
                    <a16:creationId xmlns:a16="http://schemas.microsoft.com/office/drawing/2014/main" id="{6124366D-D097-4A36-AF59-652796B9C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58">
                <a:extLst>
                  <a:ext uri="{FF2B5EF4-FFF2-40B4-BE49-F238E27FC236}">
                    <a16:creationId xmlns:a16="http://schemas.microsoft.com/office/drawing/2014/main" id="{5E03F3D1-D90E-4A9C-B67D-3343321D19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7" name="TekstSylinder 244">
              <a:extLst>
                <a:ext uri="{FF2B5EF4-FFF2-40B4-BE49-F238E27FC236}">
                  <a16:creationId xmlns:a16="http://schemas.microsoft.com/office/drawing/2014/main" id="{DBE65627-4304-4D2B-B597-C86A82D764F5}"/>
                </a:ext>
              </a:extLst>
            </p:cNvPr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1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28" name="TekstSylinder 264">
              <a:extLst>
                <a:ext uri="{FF2B5EF4-FFF2-40B4-BE49-F238E27FC236}">
                  <a16:creationId xmlns:a16="http://schemas.microsoft.com/office/drawing/2014/main" id="{0688D59D-D1BB-42F5-AD70-54EA89D68946}"/>
                </a:ext>
              </a:extLst>
            </p:cNvPr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2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29" name="TekstSylinder 265">
              <a:extLst>
                <a:ext uri="{FF2B5EF4-FFF2-40B4-BE49-F238E27FC236}">
                  <a16:creationId xmlns:a16="http://schemas.microsoft.com/office/drawing/2014/main" id="{443F7C44-DA2E-407B-AFF4-C3AB97A94713}"/>
                </a:ext>
              </a:extLst>
            </p:cNvPr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3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30" name="TekstSylinder 266">
              <a:extLst>
                <a:ext uri="{FF2B5EF4-FFF2-40B4-BE49-F238E27FC236}">
                  <a16:creationId xmlns:a16="http://schemas.microsoft.com/office/drawing/2014/main" id="{D2B22F31-F654-4253-AD05-B5093AD73AA0}"/>
                </a:ext>
              </a:extLst>
            </p:cNvPr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4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31" name="TekstSylinder 267">
              <a:extLst>
                <a:ext uri="{FF2B5EF4-FFF2-40B4-BE49-F238E27FC236}">
                  <a16:creationId xmlns:a16="http://schemas.microsoft.com/office/drawing/2014/main" id="{7C6ACC58-C90A-4C5D-BBFE-BDA868EAEC00}"/>
                </a:ext>
              </a:extLst>
            </p:cNvPr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5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Verden" hidden="1">
            <a:extLst>
              <a:ext uri="{FF2B5EF4-FFF2-40B4-BE49-F238E27FC236}">
                <a16:creationId xmlns:a16="http://schemas.microsoft.com/office/drawing/2014/main" id="{A3F9290F-CA5A-4B8B-B451-68965BCC79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66382" y="2065338"/>
            <a:ext cx="1011237" cy="1012824"/>
            <a:chOff x="2585" y="369"/>
            <a:chExt cx="637" cy="63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2F2B7218-45B5-4632-A1EC-DC342BD7D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904FB3E9-CE29-4402-A5D8-DE8C73B4E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4A92D824-A1C3-4A23-A659-6ADDA961D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A7886BB1-F2B6-403B-BA30-4F533FC6D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D79A3C4E-17FC-4C2D-981A-8B55C95A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45" name="Vaskeboette" hidden="1">
            <a:extLst>
              <a:ext uri="{FF2B5EF4-FFF2-40B4-BE49-F238E27FC236}">
                <a16:creationId xmlns:a16="http://schemas.microsoft.com/office/drawing/2014/main" id="{FF08F4FD-05ED-42FD-8456-A2673DB393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02101" y="1963738"/>
            <a:ext cx="939799" cy="1216025"/>
            <a:chOff x="1610" y="386"/>
            <a:chExt cx="592" cy="766"/>
          </a:xfrm>
        </p:grpSpPr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6F92C6A-46A7-4C34-A9DA-83EF5139B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4A8123B-C482-401A-AC74-29D1EC4EB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B8E8214F-6223-45E9-960B-F6AD7D240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31875EB-CCD0-4069-ACB4-F5B182A5D8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188E92A7-CEC1-4719-B0BA-CD364C979C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F3939996-1E36-4B02-B584-F6FFD4805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4BDF05A6-595B-43EA-BE38-1A2C14473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CD87EBDA-1A91-4E1B-A299-8A7361173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54" name="UtenlandskArbeidstaker" hidden="1">
            <a:extLst>
              <a:ext uri="{FF2B5EF4-FFF2-40B4-BE49-F238E27FC236}">
                <a16:creationId xmlns:a16="http://schemas.microsoft.com/office/drawing/2014/main" id="{5440BB39-9E43-470E-A751-AE01D99C77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675" y="1843881"/>
            <a:ext cx="882650" cy="1455738"/>
            <a:chOff x="1137" y="1217"/>
            <a:chExt cx="556" cy="917"/>
          </a:xfrm>
        </p:grpSpPr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D24F0400-F355-4366-9E3E-B0CFE6538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6" name="Oval 25">
              <a:extLst>
                <a:ext uri="{FF2B5EF4-FFF2-40B4-BE49-F238E27FC236}">
                  <a16:creationId xmlns:a16="http://schemas.microsoft.com/office/drawing/2014/main" id="{BD3BC371-3C72-4E2F-8299-825E71BF7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BBF302E5-5B86-479A-8685-FB9A44EDD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7A2BA9F4-9AFA-4322-9577-F9646C82A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D0608DCC-A7B1-44E7-9840-2648E08F49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ED9E3A27-AE7D-4DF8-8D3E-E9D435422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5FFD1784-2248-4306-8418-B3307E408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62" name="Transportmiddel_tog" hidden="1">
            <a:extLst>
              <a:ext uri="{FF2B5EF4-FFF2-40B4-BE49-F238E27FC236}">
                <a16:creationId xmlns:a16="http://schemas.microsoft.com/office/drawing/2014/main" id="{0CEC2E80-4295-4DE8-AC67-0B935D19D8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67969" y="1824038"/>
            <a:ext cx="1008063" cy="1495425"/>
            <a:chOff x="3547" y="1142"/>
            <a:chExt cx="635" cy="942"/>
          </a:xfrm>
        </p:grpSpPr>
        <p:sp>
          <p:nvSpPr>
            <p:cNvPr id="163" name="Freeform 34">
              <a:extLst>
                <a:ext uri="{FF2B5EF4-FFF2-40B4-BE49-F238E27FC236}">
                  <a16:creationId xmlns:a16="http://schemas.microsoft.com/office/drawing/2014/main" id="{9E6B1C6E-CAC3-45A8-BF53-67E07B157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4" name="Freeform 35">
              <a:extLst>
                <a:ext uri="{FF2B5EF4-FFF2-40B4-BE49-F238E27FC236}">
                  <a16:creationId xmlns:a16="http://schemas.microsoft.com/office/drawing/2014/main" id="{924F2EA2-41DE-497F-9800-216F0BA3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5" name="Freeform 36">
              <a:extLst>
                <a:ext uri="{FF2B5EF4-FFF2-40B4-BE49-F238E27FC236}">
                  <a16:creationId xmlns:a16="http://schemas.microsoft.com/office/drawing/2014/main" id="{F00861BF-3214-4457-B2B9-5647B9C2E7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66" name="SvartArbeid" hidden="1">
            <a:extLst>
              <a:ext uri="{FF2B5EF4-FFF2-40B4-BE49-F238E27FC236}">
                <a16:creationId xmlns:a16="http://schemas.microsoft.com/office/drawing/2014/main" id="{6F02F2B2-00C7-4F04-80FC-0888B9C3F5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42581" y="1992313"/>
            <a:ext cx="858838" cy="1158875"/>
            <a:chOff x="1863" y="1517"/>
            <a:chExt cx="541" cy="730"/>
          </a:xfrm>
        </p:grpSpPr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0E5CC175-012E-46DF-A858-2FF0B4E6D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8" name="Oval 41">
              <a:extLst>
                <a:ext uri="{FF2B5EF4-FFF2-40B4-BE49-F238E27FC236}">
                  <a16:creationId xmlns:a16="http://schemas.microsoft.com/office/drawing/2014/main" id="{83FB195B-2ADF-4182-89CD-8C85F7D3B3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7A42E390-E3E2-4A8F-9A21-69B1612B35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70" name="Skjema" hidden="1">
            <a:extLst>
              <a:ext uri="{FF2B5EF4-FFF2-40B4-BE49-F238E27FC236}">
                <a16:creationId xmlns:a16="http://schemas.microsoft.com/office/drawing/2014/main" id="{C449BD4F-EEA9-435E-9D30-00C179770C1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29794" y="1913731"/>
            <a:ext cx="2284413" cy="1316038"/>
            <a:chOff x="2733" y="2022"/>
            <a:chExt cx="1439" cy="829"/>
          </a:xfrm>
        </p:grpSpPr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F052E78C-AABA-4D55-874A-7B94F8D97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93B659A5-E36B-4976-9B8D-82F28949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3" name="Line 48">
              <a:extLst>
                <a:ext uri="{FF2B5EF4-FFF2-40B4-BE49-F238E27FC236}">
                  <a16:creationId xmlns:a16="http://schemas.microsoft.com/office/drawing/2014/main" id="{9F5C168D-9B11-44BE-A358-FBF77E63D1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4" name="Line 49">
              <a:extLst>
                <a:ext uri="{FF2B5EF4-FFF2-40B4-BE49-F238E27FC236}">
                  <a16:creationId xmlns:a16="http://schemas.microsoft.com/office/drawing/2014/main" id="{E6AE9A44-432F-469C-9558-873218813A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5" name="Line 50">
              <a:extLst>
                <a:ext uri="{FF2B5EF4-FFF2-40B4-BE49-F238E27FC236}">
                  <a16:creationId xmlns:a16="http://schemas.microsoft.com/office/drawing/2014/main" id="{6A8F74DD-6DB1-4302-84EE-BCFC07B724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6" name="Line 51">
              <a:extLst>
                <a:ext uri="{FF2B5EF4-FFF2-40B4-BE49-F238E27FC236}">
                  <a16:creationId xmlns:a16="http://schemas.microsoft.com/office/drawing/2014/main" id="{B5D14383-B8A3-4429-B4DC-5779E7586F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2821BAB8-C8D0-4DCB-A98D-30C1F16BA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8" name="Line 53">
              <a:extLst>
                <a:ext uri="{FF2B5EF4-FFF2-40B4-BE49-F238E27FC236}">
                  <a16:creationId xmlns:a16="http://schemas.microsoft.com/office/drawing/2014/main" id="{5976A11E-27BF-4915-A981-30053C5875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381B65C8-963D-4411-92C7-CE6B45F5C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0" name="Line 55">
              <a:extLst>
                <a:ext uri="{FF2B5EF4-FFF2-40B4-BE49-F238E27FC236}">
                  <a16:creationId xmlns:a16="http://schemas.microsoft.com/office/drawing/2014/main" id="{3757E9FC-D94D-425A-AC44-14816ABE20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4D9A6309-4833-4437-92DF-1506846A1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82" name="Regnskapsfoerer" hidden="1">
            <a:extLst>
              <a:ext uri="{FF2B5EF4-FFF2-40B4-BE49-F238E27FC236}">
                <a16:creationId xmlns:a16="http://schemas.microsoft.com/office/drawing/2014/main" id="{B43A09BC-03DF-4F77-8A4E-FC5B0B6EDF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1469" y="1960564"/>
            <a:ext cx="881063" cy="1222376"/>
            <a:chOff x="3989" y="190"/>
            <a:chExt cx="555" cy="770"/>
          </a:xfrm>
        </p:grpSpPr>
        <p:sp>
          <p:nvSpPr>
            <p:cNvPr id="183" name="Freeform 60">
              <a:extLst>
                <a:ext uri="{FF2B5EF4-FFF2-40B4-BE49-F238E27FC236}">
                  <a16:creationId xmlns:a16="http://schemas.microsoft.com/office/drawing/2014/main" id="{4787808A-071D-4784-9DEB-48743A4B4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4" name="Oval 61">
              <a:extLst>
                <a:ext uri="{FF2B5EF4-FFF2-40B4-BE49-F238E27FC236}">
                  <a16:creationId xmlns:a16="http://schemas.microsoft.com/office/drawing/2014/main" id="{77736844-0BFF-4198-91C7-9A2C60F55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5" name="Freeform 62">
              <a:extLst>
                <a:ext uri="{FF2B5EF4-FFF2-40B4-BE49-F238E27FC236}">
                  <a16:creationId xmlns:a16="http://schemas.microsoft.com/office/drawing/2014/main" id="{EF411040-4B7D-450E-8563-11D9A467A5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86" name="Pensjonist" hidden="1">
            <a:extLst>
              <a:ext uri="{FF2B5EF4-FFF2-40B4-BE49-F238E27FC236}">
                <a16:creationId xmlns:a16="http://schemas.microsoft.com/office/drawing/2014/main" id="{8AF49EAD-13BE-48AA-8478-800D879A37F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2263" y="1911350"/>
            <a:ext cx="879475" cy="1320801"/>
            <a:chOff x="4341" y="1057"/>
            <a:chExt cx="554" cy="832"/>
          </a:xfrm>
        </p:grpSpPr>
        <p:sp>
          <p:nvSpPr>
            <p:cNvPr id="187" name="Freeform 66">
              <a:extLst>
                <a:ext uri="{FF2B5EF4-FFF2-40B4-BE49-F238E27FC236}">
                  <a16:creationId xmlns:a16="http://schemas.microsoft.com/office/drawing/2014/main" id="{49586767-580B-40A7-84C0-BB5FDDEECF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8" name="Oval 67">
              <a:extLst>
                <a:ext uri="{FF2B5EF4-FFF2-40B4-BE49-F238E27FC236}">
                  <a16:creationId xmlns:a16="http://schemas.microsoft.com/office/drawing/2014/main" id="{A75ECEF4-53C3-48DD-B0C9-19CEB2C4BA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9" name="Freeform 68">
              <a:extLst>
                <a:ext uri="{FF2B5EF4-FFF2-40B4-BE49-F238E27FC236}">
                  <a16:creationId xmlns:a16="http://schemas.microsoft.com/office/drawing/2014/main" id="{B19EB785-3B16-473C-86FF-E96685BDF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90" name="Pengeoverfoering" hidden="1">
            <a:extLst>
              <a:ext uri="{FF2B5EF4-FFF2-40B4-BE49-F238E27FC236}">
                <a16:creationId xmlns:a16="http://schemas.microsoft.com/office/drawing/2014/main" id="{12716B19-ABFE-4C1E-9446-E20DA9C54C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70288" y="1770064"/>
            <a:ext cx="2003425" cy="1603377"/>
            <a:chOff x="2307" y="187"/>
            <a:chExt cx="1262" cy="1010"/>
          </a:xfrm>
        </p:grpSpPr>
        <p:sp>
          <p:nvSpPr>
            <p:cNvPr id="191" name="Freeform 72">
              <a:extLst>
                <a:ext uri="{FF2B5EF4-FFF2-40B4-BE49-F238E27FC236}">
                  <a16:creationId xmlns:a16="http://schemas.microsoft.com/office/drawing/2014/main" id="{A1AF3F27-F481-44F5-8D2B-2A261D27D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2" name="Freeform 73">
              <a:extLst>
                <a:ext uri="{FF2B5EF4-FFF2-40B4-BE49-F238E27FC236}">
                  <a16:creationId xmlns:a16="http://schemas.microsoft.com/office/drawing/2014/main" id="{2092F451-F9ED-46D2-BCA2-BD68B01CD9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3" name="Freeform 74">
              <a:extLst>
                <a:ext uri="{FF2B5EF4-FFF2-40B4-BE49-F238E27FC236}">
                  <a16:creationId xmlns:a16="http://schemas.microsoft.com/office/drawing/2014/main" id="{9CFA1514-C9BE-47B0-BD08-3F6B7D51E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4" name="Freeform 75">
              <a:extLst>
                <a:ext uri="{FF2B5EF4-FFF2-40B4-BE49-F238E27FC236}">
                  <a16:creationId xmlns:a16="http://schemas.microsoft.com/office/drawing/2014/main" id="{640E61B7-5CAE-4937-A391-6A3B05DC3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5" name="Freeform 76">
              <a:extLst>
                <a:ext uri="{FF2B5EF4-FFF2-40B4-BE49-F238E27FC236}">
                  <a16:creationId xmlns:a16="http://schemas.microsoft.com/office/drawing/2014/main" id="{EAAA384F-1EEC-4E85-BE29-73FB949B2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6" name="Freeform 77">
              <a:extLst>
                <a:ext uri="{FF2B5EF4-FFF2-40B4-BE49-F238E27FC236}">
                  <a16:creationId xmlns:a16="http://schemas.microsoft.com/office/drawing/2014/main" id="{D7648F64-0490-4773-9CC6-FE8116F38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7" name="Freeform 78">
              <a:extLst>
                <a:ext uri="{FF2B5EF4-FFF2-40B4-BE49-F238E27FC236}">
                  <a16:creationId xmlns:a16="http://schemas.microsoft.com/office/drawing/2014/main" id="{0D5AD010-D4B0-46A4-9B26-FE1AD1BFF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F60BD4CE-9561-4580-93F8-DA6390C58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9" name="Freeform 80">
              <a:extLst>
                <a:ext uri="{FF2B5EF4-FFF2-40B4-BE49-F238E27FC236}">
                  <a16:creationId xmlns:a16="http://schemas.microsoft.com/office/drawing/2014/main" id="{5A33F7C1-E113-4D56-B8FF-658F74C99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0" name="Oval 81">
              <a:extLst>
                <a:ext uri="{FF2B5EF4-FFF2-40B4-BE49-F238E27FC236}">
                  <a16:creationId xmlns:a16="http://schemas.microsoft.com/office/drawing/2014/main" id="{56862404-2146-435D-89F4-8D2EA02E7D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1" name="Oval 82">
              <a:extLst>
                <a:ext uri="{FF2B5EF4-FFF2-40B4-BE49-F238E27FC236}">
                  <a16:creationId xmlns:a16="http://schemas.microsoft.com/office/drawing/2014/main" id="{32C329E3-3A12-495D-94E5-0C5DCD25AA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2" name="Freeform 83">
              <a:extLst>
                <a:ext uri="{FF2B5EF4-FFF2-40B4-BE49-F238E27FC236}">
                  <a16:creationId xmlns:a16="http://schemas.microsoft.com/office/drawing/2014/main" id="{2CBB7386-0427-4486-B2F0-A6ECB9876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3" name="Freeform 84">
              <a:extLst>
                <a:ext uri="{FF2B5EF4-FFF2-40B4-BE49-F238E27FC236}">
                  <a16:creationId xmlns:a16="http://schemas.microsoft.com/office/drawing/2014/main" id="{4E8CA18E-70C0-4F1C-8977-85AB6519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4" name="Freeform 85">
              <a:extLst>
                <a:ext uri="{FF2B5EF4-FFF2-40B4-BE49-F238E27FC236}">
                  <a16:creationId xmlns:a16="http://schemas.microsoft.com/office/drawing/2014/main" id="{2E91CC9D-9702-493E-A9CB-BDEBE07A2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5" name="Freeform 86">
              <a:extLst>
                <a:ext uri="{FF2B5EF4-FFF2-40B4-BE49-F238E27FC236}">
                  <a16:creationId xmlns:a16="http://schemas.microsoft.com/office/drawing/2014/main" id="{CFE4B132-ACAF-425B-A492-71AAF76B4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6" name="Freeform 87">
              <a:extLst>
                <a:ext uri="{FF2B5EF4-FFF2-40B4-BE49-F238E27FC236}">
                  <a16:creationId xmlns:a16="http://schemas.microsoft.com/office/drawing/2014/main" id="{95571FDF-33AE-452D-8255-9CFDA107C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7" name="Freeform 88">
              <a:extLst>
                <a:ext uri="{FF2B5EF4-FFF2-40B4-BE49-F238E27FC236}">
                  <a16:creationId xmlns:a16="http://schemas.microsoft.com/office/drawing/2014/main" id="{6E276F94-12BF-4AA8-975F-A574C8A61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8" name="Oval 89">
              <a:extLst>
                <a:ext uri="{FF2B5EF4-FFF2-40B4-BE49-F238E27FC236}">
                  <a16:creationId xmlns:a16="http://schemas.microsoft.com/office/drawing/2014/main" id="{D81965D0-A036-43B0-8069-B6326B9EE2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9" name="Oval 90">
              <a:extLst>
                <a:ext uri="{FF2B5EF4-FFF2-40B4-BE49-F238E27FC236}">
                  <a16:creationId xmlns:a16="http://schemas.microsoft.com/office/drawing/2014/main" id="{5DD6665B-6AC7-4057-AD3A-92EC594B2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0" name="Freeform 91">
              <a:extLst>
                <a:ext uri="{FF2B5EF4-FFF2-40B4-BE49-F238E27FC236}">
                  <a16:creationId xmlns:a16="http://schemas.microsoft.com/office/drawing/2014/main" id="{795C7FCA-7790-4820-B964-467E827CD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1" name="Freeform 92">
              <a:extLst>
                <a:ext uri="{FF2B5EF4-FFF2-40B4-BE49-F238E27FC236}">
                  <a16:creationId xmlns:a16="http://schemas.microsoft.com/office/drawing/2014/main" id="{DE2CBD78-8DEE-4FEF-8C6F-C177BE41F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2" name="Freeform 93">
              <a:extLst>
                <a:ext uri="{FF2B5EF4-FFF2-40B4-BE49-F238E27FC236}">
                  <a16:creationId xmlns:a16="http://schemas.microsoft.com/office/drawing/2014/main" id="{67C21D18-1937-4A4A-A2CC-4DD35D70B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3" name="Freeform 94">
              <a:extLst>
                <a:ext uri="{FF2B5EF4-FFF2-40B4-BE49-F238E27FC236}">
                  <a16:creationId xmlns:a16="http://schemas.microsoft.com/office/drawing/2014/main" id="{7F093E38-6D7D-4FF3-8AF9-9B44FAE3E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4" name="Freeform 95">
              <a:extLst>
                <a:ext uri="{FF2B5EF4-FFF2-40B4-BE49-F238E27FC236}">
                  <a16:creationId xmlns:a16="http://schemas.microsoft.com/office/drawing/2014/main" id="{8C5ED9D9-BCB3-489D-8B55-8C6BD5BF5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5" name="Freeform 96">
              <a:extLst>
                <a:ext uri="{FF2B5EF4-FFF2-40B4-BE49-F238E27FC236}">
                  <a16:creationId xmlns:a16="http://schemas.microsoft.com/office/drawing/2014/main" id="{830A655D-26B0-4F63-BEFE-8FEAC85076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6" name="Freeform 97">
              <a:extLst>
                <a:ext uri="{FF2B5EF4-FFF2-40B4-BE49-F238E27FC236}">
                  <a16:creationId xmlns:a16="http://schemas.microsoft.com/office/drawing/2014/main" id="{EF6E2ECC-E2C7-48B3-A48A-3ED8966E8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7" name="Freeform 98">
              <a:extLst>
                <a:ext uri="{FF2B5EF4-FFF2-40B4-BE49-F238E27FC236}">
                  <a16:creationId xmlns:a16="http://schemas.microsoft.com/office/drawing/2014/main" id="{035446C1-3688-4868-B583-0214ED1A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8" name="Freeform 99">
              <a:extLst>
                <a:ext uri="{FF2B5EF4-FFF2-40B4-BE49-F238E27FC236}">
                  <a16:creationId xmlns:a16="http://schemas.microsoft.com/office/drawing/2014/main" id="{CA44E0B7-72FC-4319-AA43-C7C57C84B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9" name="Freeform 100">
              <a:extLst>
                <a:ext uri="{FF2B5EF4-FFF2-40B4-BE49-F238E27FC236}">
                  <a16:creationId xmlns:a16="http://schemas.microsoft.com/office/drawing/2014/main" id="{D8DB2CC8-FD4E-4114-AAFD-EB274E85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0" name="Freeform 101">
              <a:extLst>
                <a:ext uri="{FF2B5EF4-FFF2-40B4-BE49-F238E27FC236}">
                  <a16:creationId xmlns:a16="http://schemas.microsoft.com/office/drawing/2014/main" id="{2D1DE1D5-633A-4A4C-B1DA-A36DF67DD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1" name="Freeform 102">
              <a:extLst>
                <a:ext uri="{FF2B5EF4-FFF2-40B4-BE49-F238E27FC236}">
                  <a16:creationId xmlns:a16="http://schemas.microsoft.com/office/drawing/2014/main" id="{1F725226-40E9-4426-949A-47BB07915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2" name="Oval 103">
              <a:extLst>
                <a:ext uri="{FF2B5EF4-FFF2-40B4-BE49-F238E27FC236}">
                  <a16:creationId xmlns:a16="http://schemas.microsoft.com/office/drawing/2014/main" id="{D9E9A092-109B-4809-99D2-98A9B7C2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3" name="Oval 104">
              <a:extLst>
                <a:ext uri="{FF2B5EF4-FFF2-40B4-BE49-F238E27FC236}">
                  <a16:creationId xmlns:a16="http://schemas.microsoft.com/office/drawing/2014/main" id="{A0A32E78-97BB-4B9C-AC1B-845A384E5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24" name="Nettbrett" hidden="1">
            <a:extLst>
              <a:ext uri="{FF2B5EF4-FFF2-40B4-BE49-F238E27FC236}">
                <a16:creationId xmlns:a16="http://schemas.microsoft.com/office/drawing/2014/main" id="{049676B1-2F1F-46D8-BD9D-4414CC254F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66306" y="1889919"/>
            <a:ext cx="2211388" cy="1363663"/>
            <a:chOff x="2517" y="961"/>
            <a:chExt cx="1393" cy="859"/>
          </a:xfrm>
        </p:grpSpPr>
        <p:sp>
          <p:nvSpPr>
            <p:cNvPr id="225" name="Freeform 108">
              <a:extLst>
                <a:ext uri="{FF2B5EF4-FFF2-40B4-BE49-F238E27FC236}">
                  <a16:creationId xmlns:a16="http://schemas.microsoft.com/office/drawing/2014/main" id="{CF494BA1-1354-470D-9175-69BD825D4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6" name="Rectangle 109">
              <a:extLst>
                <a:ext uri="{FF2B5EF4-FFF2-40B4-BE49-F238E27FC236}">
                  <a16:creationId xmlns:a16="http://schemas.microsoft.com/office/drawing/2014/main" id="{C928E41C-5902-4839-BC9E-2E46537C73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7" name="Oval 110">
              <a:extLst>
                <a:ext uri="{FF2B5EF4-FFF2-40B4-BE49-F238E27FC236}">
                  <a16:creationId xmlns:a16="http://schemas.microsoft.com/office/drawing/2014/main" id="{789D1B33-E5C9-48DE-ADC6-37BBF7472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28" name="Mobil" hidden="1">
            <a:extLst>
              <a:ext uri="{FF2B5EF4-FFF2-40B4-BE49-F238E27FC236}">
                <a16:creationId xmlns:a16="http://schemas.microsoft.com/office/drawing/2014/main" id="{4058A067-E792-4992-AA4E-BFC4446F84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71131" y="1597025"/>
            <a:ext cx="1201738" cy="1949450"/>
            <a:chOff x="1351" y="832"/>
            <a:chExt cx="757" cy="1228"/>
          </a:xfrm>
        </p:grpSpPr>
        <p:sp>
          <p:nvSpPr>
            <p:cNvPr id="229" name="Freeform 114">
              <a:extLst>
                <a:ext uri="{FF2B5EF4-FFF2-40B4-BE49-F238E27FC236}">
                  <a16:creationId xmlns:a16="http://schemas.microsoft.com/office/drawing/2014/main" id="{7AE06BE7-9137-4A86-B15F-054920F93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0" name="Rectangle 115">
              <a:extLst>
                <a:ext uri="{FF2B5EF4-FFF2-40B4-BE49-F238E27FC236}">
                  <a16:creationId xmlns:a16="http://schemas.microsoft.com/office/drawing/2014/main" id="{57EA63BC-9386-4648-A4B8-4C0EFD4936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1" name="Oval 116">
              <a:extLst>
                <a:ext uri="{FF2B5EF4-FFF2-40B4-BE49-F238E27FC236}">
                  <a16:creationId xmlns:a16="http://schemas.microsoft.com/office/drawing/2014/main" id="{0E18B0D4-91CC-4080-9E92-89F07D3191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32" name="Institusjon" hidden="1">
            <a:extLst>
              <a:ext uri="{FF2B5EF4-FFF2-40B4-BE49-F238E27FC236}">
                <a16:creationId xmlns:a16="http://schemas.microsoft.com/office/drawing/2014/main" id="{4AB9083A-CE1A-49C1-AEEA-B0932FD4BC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09156" y="1943892"/>
            <a:ext cx="2325688" cy="1255711"/>
            <a:chOff x="2465" y="1978"/>
            <a:chExt cx="1465" cy="791"/>
          </a:xfrm>
        </p:grpSpPr>
        <p:sp>
          <p:nvSpPr>
            <p:cNvPr id="233" name="Freeform 120">
              <a:extLst>
                <a:ext uri="{FF2B5EF4-FFF2-40B4-BE49-F238E27FC236}">
                  <a16:creationId xmlns:a16="http://schemas.microsoft.com/office/drawing/2014/main" id="{5D99496E-CB30-4EE2-B31B-49ACFF77E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4" name="Freeform 121">
              <a:extLst>
                <a:ext uri="{FF2B5EF4-FFF2-40B4-BE49-F238E27FC236}">
                  <a16:creationId xmlns:a16="http://schemas.microsoft.com/office/drawing/2014/main" id="{DC2D5512-3E01-414C-ACF3-0C67E61D9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5" name="Rectangle 122">
              <a:extLst>
                <a:ext uri="{FF2B5EF4-FFF2-40B4-BE49-F238E27FC236}">
                  <a16:creationId xmlns:a16="http://schemas.microsoft.com/office/drawing/2014/main" id="{FCC2227E-5D4F-46ED-8DF5-2169E2A97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6" name="Freeform 123">
              <a:extLst>
                <a:ext uri="{FF2B5EF4-FFF2-40B4-BE49-F238E27FC236}">
                  <a16:creationId xmlns:a16="http://schemas.microsoft.com/office/drawing/2014/main" id="{7C2252B7-364E-4F72-A3D5-E938F976C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7" name="Freeform 124">
              <a:extLst>
                <a:ext uri="{FF2B5EF4-FFF2-40B4-BE49-F238E27FC236}">
                  <a16:creationId xmlns:a16="http://schemas.microsoft.com/office/drawing/2014/main" id="{A6BC852C-67B4-4DF4-9051-DA34A7DDB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8" name="Freeform 125">
              <a:extLst>
                <a:ext uri="{FF2B5EF4-FFF2-40B4-BE49-F238E27FC236}">
                  <a16:creationId xmlns:a16="http://schemas.microsoft.com/office/drawing/2014/main" id="{CEE6A592-571C-419E-8E46-0422421CD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9" name="Freeform 126">
              <a:extLst>
                <a:ext uri="{FF2B5EF4-FFF2-40B4-BE49-F238E27FC236}">
                  <a16:creationId xmlns:a16="http://schemas.microsoft.com/office/drawing/2014/main" id="{EF673537-6376-4C3B-96B0-F5F567E4F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0" name="Freeform 127">
              <a:extLst>
                <a:ext uri="{FF2B5EF4-FFF2-40B4-BE49-F238E27FC236}">
                  <a16:creationId xmlns:a16="http://schemas.microsoft.com/office/drawing/2014/main" id="{BD25E58E-406F-4E21-A6DE-6FF770381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1" name="Freeform 128">
              <a:extLst>
                <a:ext uri="{FF2B5EF4-FFF2-40B4-BE49-F238E27FC236}">
                  <a16:creationId xmlns:a16="http://schemas.microsoft.com/office/drawing/2014/main" id="{28F2C254-47C0-4DF8-AF1E-567371164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2" name="Freeform 129">
              <a:extLst>
                <a:ext uri="{FF2B5EF4-FFF2-40B4-BE49-F238E27FC236}">
                  <a16:creationId xmlns:a16="http://schemas.microsoft.com/office/drawing/2014/main" id="{2A7FEE9D-D71B-42FE-865B-517E2D0E1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3" name="Freeform 130">
              <a:extLst>
                <a:ext uri="{FF2B5EF4-FFF2-40B4-BE49-F238E27FC236}">
                  <a16:creationId xmlns:a16="http://schemas.microsoft.com/office/drawing/2014/main" id="{CDEFAD61-37F9-41EE-833E-94C456D9E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C2B436C6-9A2C-405B-A263-AA4182527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5" name="Freeform 132">
              <a:extLst>
                <a:ext uri="{FF2B5EF4-FFF2-40B4-BE49-F238E27FC236}">
                  <a16:creationId xmlns:a16="http://schemas.microsoft.com/office/drawing/2014/main" id="{72887A4A-496E-4968-B135-663F2758F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6" name="Freeform 133">
              <a:extLst>
                <a:ext uri="{FF2B5EF4-FFF2-40B4-BE49-F238E27FC236}">
                  <a16:creationId xmlns:a16="http://schemas.microsoft.com/office/drawing/2014/main" id="{E1F43F7F-C1F9-43DC-8263-3EF9866D7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7" name="Freeform 134">
              <a:extLst>
                <a:ext uri="{FF2B5EF4-FFF2-40B4-BE49-F238E27FC236}">
                  <a16:creationId xmlns:a16="http://schemas.microsoft.com/office/drawing/2014/main" id="{BD750EF2-B4F5-45CF-A575-9558C628D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8" name="Freeform 135">
              <a:extLst>
                <a:ext uri="{FF2B5EF4-FFF2-40B4-BE49-F238E27FC236}">
                  <a16:creationId xmlns:a16="http://schemas.microsoft.com/office/drawing/2014/main" id="{FE1A7A90-030A-48FC-AF1D-16453E085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9" name="Freeform 136">
              <a:extLst>
                <a:ext uri="{FF2B5EF4-FFF2-40B4-BE49-F238E27FC236}">
                  <a16:creationId xmlns:a16="http://schemas.microsoft.com/office/drawing/2014/main" id="{53BA1776-4EEF-4872-A15E-036980B7C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0" name="Freeform 137">
              <a:extLst>
                <a:ext uri="{FF2B5EF4-FFF2-40B4-BE49-F238E27FC236}">
                  <a16:creationId xmlns:a16="http://schemas.microsoft.com/office/drawing/2014/main" id="{E4BD9F58-CF3F-4AC3-9C0C-673D05441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1" name="Freeform 138">
              <a:extLst>
                <a:ext uri="{FF2B5EF4-FFF2-40B4-BE49-F238E27FC236}">
                  <a16:creationId xmlns:a16="http://schemas.microsoft.com/office/drawing/2014/main" id="{DAB048DC-6A6A-4C02-A552-92518C4C1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2" name="Freeform 139">
              <a:extLst>
                <a:ext uri="{FF2B5EF4-FFF2-40B4-BE49-F238E27FC236}">
                  <a16:creationId xmlns:a16="http://schemas.microsoft.com/office/drawing/2014/main" id="{F1B367D6-813E-4238-9A84-F8F9FB106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3" name="Freeform 140">
              <a:extLst>
                <a:ext uri="{FF2B5EF4-FFF2-40B4-BE49-F238E27FC236}">
                  <a16:creationId xmlns:a16="http://schemas.microsoft.com/office/drawing/2014/main" id="{32E80BB3-F5E0-4EB8-ABD2-9F64FB143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4" name="Line 141">
              <a:extLst>
                <a:ext uri="{FF2B5EF4-FFF2-40B4-BE49-F238E27FC236}">
                  <a16:creationId xmlns:a16="http://schemas.microsoft.com/office/drawing/2014/main" id="{4FFDB7D7-4A49-4A8D-9DB8-3FE479EC75E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5" name="Line 142">
              <a:extLst>
                <a:ext uri="{FF2B5EF4-FFF2-40B4-BE49-F238E27FC236}">
                  <a16:creationId xmlns:a16="http://schemas.microsoft.com/office/drawing/2014/main" id="{586D79CB-AF58-4362-BBC4-43A6EDA9A2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6" name="Line 143">
              <a:extLst>
                <a:ext uri="{FF2B5EF4-FFF2-40B4-BE49-F238E27FC236}">
                  <a16:creationId xmlns:a16="http://schemas.microsoft.com/office/drawing/2014/main" id="{434FB864-61F8-4B88-89A0-27F1D898CE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7" name="Line 144">
              <a:extLst>
                <a:ext uri="{FF2B5EF4-FFF2-40B4-BE49-F238E27FC236}">
                  <a16:creationId xmlns:a16="http://schemas.microsoft.com/office/drawing/2014/main" id="{99941797-CDDF-4C04-8BDC-59551C2937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58" name="Handpenger" hidden="1">
            <a:extLst>
              <a:ext uri="{FF2B5EF4-FFF2-40B4-BE49-F238E27FC236}">
                <a16:creationId xmlns:a16="http://schemas.microsoft.com/office/drawing/2014/main" id="{294A7B7B-75CF-4AA0-A41D-31CE5D7797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30575" y="1767681"/>
            <a:ext cx="2482850" cy="1608138"/>
            <a:chOff x="2178" y="950"/>
            <a:chExt cx="1564" cy="1013"/>
          </a:xfrm>
        </p:grpSpPr>
        <p:sp>
          <p:nvSpPr>
            <p:cNvPr id="259" name="Freeform 148">
              <a:extLst>
                <a:ext uri="{FF2B5EF4-FFF2-40B4-BE49-F238E27FC236}">
                  <a16:creationId xmlns:a16="http://schemas.microsoft.com/office/drawing/2014/main" id="{3F92E2E5-E5B3-4154-A4DF-12E1B8591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0" name="Rectangle 149">
              <a:extLst>
                <a:ext uri="{FF2B5EF4-FFF2-40B4-BE49-F238E27FC236}">
                  <a16:creationId xmlns:a16="http://schemas.microsoft.com/office/drawing/2014/main" id="{6D1271B5-03C6-4F91-B5E6-9521AD20D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1" name="Freeform 150">
              <a:extLst>
                <a:ext uri="{FF2B5EF4-FFF2-40B4-BE49-F238E27FC236}">
                  <a16:creationId xmlns:a16="http://schemas.microsoft.com/office/drawing/2014/main" id="{A360914C-8571-4C58-8C14-985C46BD0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2" name="Rectangle 151">
              <a:extLst>
                <a:ext uri="{FF2B5EF4-FFF2-40B4-BE49-F238E27FC236}">
                  <a16:creationId xmlns:a16="http://schemas.microsoft.com/office/drawing/2014/main" id="{388A86ED-A506-4E81-A758-51E66A2D4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3" name="Freeform 152">
              <a:extLst>
                <a:ext uri="{FF2B5EF4-FFF2-40B4-BE49-F238E27FC236}">
                  <a16:creationId xmlns:a16="http://schemas.microsoft.com/office/drawing/2014/main" id="{C6E8F2BB-1C28-4387-962B-1162BC6EB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4" name="Freeform 153">
              <a:extLst>
                <a:ext uri="{FF2B5EF4-FFF2-40B4-BE49-F238E27FC236}">
                  <a16:creationId xmlns:a16="http://schemas.microsoft.com/office/drawing/2014/main" id="{8F3E3BBD-656E-4EEE-BA20-D6B9EE6B0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5" name="Freeform 154">
              <a:extLst>
                <a:ext uri="{FF2B5EF4-FFF2-40B4-BE49-F238E27FC236}">
                  <a16:creationId xmlns:a16="http://schemas.microsoft.com/office/drawing/2014/main" id="{0A7528F7-16E9-4828-A99A-23D5A567DE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6" name="Freeform 155">
              <a:extLst>
                <a:ext uri="{FF2B5EF4-FFF2-40B4-BE49-F238E27FC236}">
                  <a16:creationId xmlns:a16="http://schemas.microsoft.com/office/drawing/2014/main" id="{8DCED4F1-7EAD-492B-9B75-9A57AE4CE7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67" name="Familie" hidden="1">
            <a:extLst>
              <a:ext uri="{FF2B5EF4-FFF2-40B4-BE49-F238E27FC236}">
                <a16:creationId xmlns:a16="http://schemas.microsoft.com/office/drawing/2014/main" id="{8EE550A2-DD4B-42B7-BCE2-8C5824266C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43328" y="1887538"/>
            <a:ext cx="1657351" cy="1368426"/>
            <a:chOff x="2484" y="566"/>
            <a:chExt cx="1044" cy="862"/>
          </a:xfrm>
        </p:grpSpPr>
        <p:sp>
          <p:nvSpPr>
            <p:cNvPr id="268" name="Freeform 159">
              <a:extLst>
                <a:ext uri="{FF2B5EF4-FFF2-40B4-BE49-F238E27FC236}">
                  <a16:creationId xmlns:a16="http://schemas.microsoft.com/office/drawing/2014/main" id="{F83A0153-85E5-4E7E-AE80-3F02D6F39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9" name="Oval 160">
              <a:extLst>
                <a:ext uri="{FF2B5EF4-FFF2-40B4-BE49-F238E27FC236}">
                  <a16:creationId xmlns:a16="http://schemas.microsoft.com/office/drawing/2014/main" id="{3ED8C7DF-6CDF-4F60-A3CE-BE5359F67A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0" name="Freeform 161">
              <a:extLst>
                <a:ext uri="{FF2B5EF4-FFF2-40B4-BE49-F238E27FC236}">
                  <a16:creationId xmlns:a16="http://schemas.microsoft.com/office/drawing/2014/main" id="{83998870-2F4A-4527-B548-9E52BE7E4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1" name="Oval 162">
              <a:extLst>
                <a:ext uri="{FF2B5EF4-FFF2-40B4-BE49-F238E27FC236}">
                  <a16:creationId xmlns:a16="http://schemas.microsoft.com/office/drawing/2014/main" id="{479233B5-9D7F-41B5-9956-A95725793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2" name="Freeform 163">
              <a:extLst>
                <a:ext uri="{FF2B5EF4-FFF2-40B4-BE49-F238E27FC236}">
                  <a16:creationId xmlns:a16="http://schemas.microsoft.com/office/drawing/2014/main" id="{C7CD0010-4BC6-40D0-A3A4-ADFF556E7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3" name="Oval 164">
              <a:extLst>
                <a:ext uri="{FF2B5EF4-FFF2-40B4-BE49-F238E27FC236}">
                  <a16:creationId xmlns:a16="http://schemas.microsoft.com/office/drawing/2014/main" id="{FAE1BB2E-9012-4BCE-84EE-7103A3FC9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4" name="Freeform 165">
              <a:extLst>
                <a:ext uri="{FF2B5EF4-FFF2-40B4-BE49-F238E27FC236}">
                  <a16:creationId xmlns:a16="http://schemas.microsoft.com/office/drawing/2014/main" id="{FE6EDDE4-E627-4CB2-A09F-2511D9BC0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5" name="Oval 166">
              <a:extLst>
                <a:ext uri="{FF2B5EF4-FFF2-40B4-BE49-F238E27FC236}">
                  <a16:creationId xmlns:a16="http://schemas.microsoft.com/office/drawing/2014/main" id="{76675777-713F-4CCB-98B7-79E270CD1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6" name="Line 167">
              <a:extLst>
                <a:ext uri="{FF2B5EF4-FFF2-40B4-BE49-F238E27FC236}">
                  <a16:creationId xmlns:a16="http://schemas.microsoft.com/office/drawing/2014/main" id="{063CD08F-11B7-42D8-BFCE-7022F1866B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7" name="Line 168">
              <a:extLst>
                <a:ext uri="{FF2B5EF4-FFF2-40B4-BE49-F238E27FC236}">
                  <a16:creationId xmlns:a16="http://schemas.microsoft.com/office/drawing/2014/main" id="{25C278D1-03AB-47C9-B4A4-1B49C943054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8" name="Line 169">
              <a:extLst>
                <a:ext uri="{FF2B5EF4-FFF2-40B4-BE49-F238E27FC236}">
                  <a16:creationId xmlns:a16="http://schemas.microsoft.com/office/drawing/2014/main" id="{3ECF3675-6663-4893-8F11-34F9874305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9" name="Freeform 170">
              <a:extLst>
                <a:ext uri="{FF2B5EF4-FFF2-40B4-BE49-F238E27FC236}">
                  <a16:creationId xmlns:a16="http://schemas.microsoft.com/office/drawing/2014/main" id="{C617AB11-E909-433D-8D41-035BF8D08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0" name="Freeform 171">
              <a:extLst>
                <a:ext uri="{FF2B5EF4-FFF2-40B4-BE49-F238E27FC236}">
                  <a16:creationId xmlns:a16="http://schemas.microsoft.com/office/drawing/2014/main" id="{52E1A9D8-D002-4F5A-AFCB-4A1D2877E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1" name="Freeform 172">
              <a:extLst>
                <a:ext uri="{FF2B5EF4-FFF2-40B4-BE49-F238E27FC236}">
                  <a16:creationId xmlns:a16="http://schemas.microsoft.com/office/drawing/2014/main" id="{2EE3361F-DCB8-484E-AF24-89F76822C0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2" name="Freeform 173">
              <a:extLst>
                <a:ext uri="{FF2B5EF4-FFF2-40B4-BE49-F238E27FC236}">
                  <a16:creationId xmlns:a16="http://schemas.microsoft.com/office/drawing/2014/main" id="{D989C8E0-D51C-4AF8-9B1D-771DA753F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3" name="Freeform 174">
              <a:extLst>
                <a:ext uri="{FF2B5EF4-FFF2-40B4-BE49-F238E27FC236}">
                  <a16:creationId xmlns:a16="http://schemas.microsoft.com/office/drawing/2014/main" id="{4B8A9D79-D645-4833-9E86-2F2FEF9CC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84" name="Ektepar" hidden="1">
            <a:extLst>
              <a:ext uri="{FF2B5EF4-FFF2-40B4-BE49-F238E27FC236}">
                <a16:creationId xmlns:a16="http://schemas.microsoft.com/office/drawing/2014/main" id="{ACCEA79C-69C2-41A0-84A3-81A02D847C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97301" y="1924051"/>
            <a:ext cx="1549401" cy="1295401"/>
            <a:chOff x="1152" y="582"/>
            <a:chExt cx="976" cy="816"/>
          </a:xfrm>
        </p:grpSpPr>
        <p:sp>
          <p:nvSpPr>
            <p:cNvPr id="285" name="Freeform 178">
              <a:extLst>
                <a:ext uri="{FF2B5EF4-FFF2-40B4-BE49-F238E27FC236}">
                  <a16:creationId xmlns:a16="http://schemas.microsoft.com/office/drawing/2014/main" id="{29F44E9E-E546-4C74-91AA-8E9D6A2B1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6" name="Oval 179">
              <a:extLst>
                <a:ext uri="{FF2B5EF4-FFF2-40B4-BE49-F238E27FC236}">
                  <a16:creationId xmlns:a16="http://schemas.microsoft.com/office/drawing/2014/main" id="{A981DE44-1ECE-4F09-A8E3-C11A9DFD2C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7" name="Freeform 180">
              <a:extLst>
                <a:ext uri="{FF2B5EF4-FFF2-40B4-BE49-F238E27FC236}">
                  <a16:creationId xmlns:a16="http://schemas.microsoft.com/office/drawing/2014/main" id="{7F16AB92-FE38-4DDD-BABA-7A84910F9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8" name="Freeform 181">
              <a:extLst>
                <a:ext uri="{FF2B5EF4-FFF2-40B4-BE49-F238E27FC236}">
                  <a16:creationId xmlns:a16="http://schemas.microsoft.com/office/drawing/2014/main" id="{05358836-00C4-4676-96D9-620154B7D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9" name="Oval 182">
              <a:extLst>
                <a:ext uri="{FF2B5EF4-FFF2-40B4-BE49-F238E27FC236}">
                  <a16:creationId xmlns:a16="http://schemas.microsoft.com/office/drawing/2014/main" id="{47B3E720-B780-4EAF-885F-F93C57CAF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0" name="Freeform 183">
              <a:extLst>
                <a:ext uri="{FF2B5EF4-FFF2-40B4-BE49-F238E27FC236}">
                  <a16:creationId xmlns:a16="http://schemas.microsoft.com/office/drawing/2014/main" id="{79B62053-6CCE-4A10-A677-DC6F42BF9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91" name="Byggekloss" hidden="1">
            <a:extLst>
              <a:ext uri="{FF2B5EF4-FFF2-40B4-BE49-F238E27FC236}">
                <a16:creationId xmlns:a16="http://schemas.microsoft.com/office/drawing/2014/main" id="{3584EB3C-C470-45B4-B493-A6CC649CC0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33803" y="2023272"/>
            <a:ext cx="1676401" cy="1096963"/>
            <a:chOff x="2705" y="1748"/>
            <a:chExt cx="1056" cy="691"/>
          </a:xfrm>
        </p:grpSpPr>
        <p:sp>
          <p:nvSpPr>
            <p:cNvPr id="292" name="Rectangle 187">
              <a:extLst>
                <a:ext uri="{FF2B5EF4-FFF2-40B4-BE49-F238E27FC236}">
                  <a16:creationId xmlns:a16="http://schemas.microsoft.com/office/drawing/2014/main" id="{1351B2FE-43BA-443C-A886-02681E6575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3" name="Rectangle 188">
              <a:extLst>
                <a:ext uri="{FF2B5EF4-FFF2-40B4-BE49-F238E27FC236}">
                  <a16:creationId xmlns:a16="http://schemas.microsoft.com/office/drawing/2014/main" id="{2B09E3B7-EDE2-425B-8F5B-3721D70D1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4" name="Rectangle 189">
              <a:extLst>
                <a:ext uri="{FF2B5EF4-FFF2-40B4-BE49-F238E27FC236}">
                  <a16:creationId xmlns:a16="http://schemas.microsoft.com/office/drawing/2014/main" id="{711E01D7-8F4D-46B5-A053-A871ACE52C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5" name="Rectangle 190">
              <a:extLst>
                <a:ext uri="{FF2B5EF4-FFF2-40B4-BE49-F238E27FC236}">
                  <a16:creationId xmlns:a16="http://schemas.microsoft.com/office/drawing/2014/main" id="{E5F18CC2-97A1-4284-95FC-E953EEBD16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6" name="Rectangle 191">
              <a:extLst>
                <a:ext uri="{FF2B5EF4-FFF2-40B4-BE49-F238E27FC236}">
                  <a16:creationId xmlns:a16="http://schemas.microsoft.com/office/drawing/2014/main" id="{91ACA202-7765-48B2-875D-ED317A804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7" name="Freeform 192">
              <a:extLst>
                <a:ext uri="{FF2B5EF4-FFF2-40B4-BE49-F238E27FC236}">
                  <a16:creationId xmlns:a16="http://schemas.microsoft.com/office/drawing/2014/main" id="{7231202D-7723-46BB-87D9-EB9EC7E47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8" name="Freeform 193">
              <a:extLst>
                <a:ext uri="{FF2B5EF4-FFF2-40B4-BE49-F238E27FC236}">
                  <a16:creationId xmlns:a16="http://schemas.microsoft.com/office/drawing/2014/main" id="{10B75FA1-A117-48EC-B1C7-16A97D542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9" name="Freeform 194">
              <a:extLst>
                <a:ext uri="{FF2B5EF4-FFF2-40B4-BE49-F238E27FC236}">
                  <a16:creationId xmlns:a16="http://schemas.microsoft.com/office/drawing/2014/main" id="{293D5AD5-6599-4CA7-878C-4D270C69C6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0" name="Freeform 195">
              <a:extLst>
                <a:ext uri="{FF2B5EF4-FFF2-40B4-BE49-F238E27FC236}">
                  <a16:creationId xmlns:a16="http://schemas.microsoft.com/office/drawing/2014/main" id="{1FB13970-7156-40CB-BA14-2D08C5766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1" name="Rectangle 196">
              <a:extLst>
                <a:ext uri="{FF2B5EF4-FFF2-40B4-BE49-F238E27FC236}">
                  <a16:creationId xmlns:a16="http://schemas.microsoft.com/office/drawing/2014/main" id="{0B6A3037-1620-4754-8111-E79A819D6F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2" name="Rectangle 197">
              <a:extLst>
                <a:ext uri="{FF2B5EF4-FFF2-40B4-BE49-F238E27FC236}">
                  <a16:creationId xmlns:a16="http://schemas.microsoft.com/office/drawing/2014/main" id="{31B166FA-C9ED-4889-B94B-7FC5149B0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3" name="Rectangle 198">
              <a:extLst>
                <a:ext uri="{FF2B5EF4-FFF2-40B4-BE49-F238E27FC236}">
                  <a16:creationId xmlns:a16="http://schemas.microsoft.com/office/drawing/2014/main" id="{FBC56260-C7F3-4EA1-81FD-9D926EFB2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04" name="Baby" hidden="1">
            <a:extLst>
              <a:ext uri="{FF2B5EF4-FFF2-40B4-BE49-F238E27FC236}">
                <a16:creationId xmlns:a16="http://schemas.microsoft.com/office/drawing/2014/main" id="{3042840C-5267-4718-BD6D-CFB62FC14D0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1469" y="1860558"/>
            <a:ext cx="881063" cy="1422404"/>
            <a:chOff x="3889" y="1680"/>
            <a:chExt cx="555" cy="896"/>
          </a:xfrm>
        </p:grpSpPr>
        <p:sp>
          <p:nvSpPr>
            <p:cNvPr id="305" name="Freeform 202">
              <a:extLst>
                <a:ext uri="{FF2B5EF4-FFF2-40B4-BE49-F238E27FC236}">
                  <a16:creationId xmlns:a16="http://schemas.microsoft.com/office/drawing/2014/main" id="{1CB02974-3A52-4FCD-96AA-628CFC3FA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6" name="Line 203">
              <a:extLst>
                <a:ext uri="{FF2B5EF4-FFF2-40B4-BE49-F238E27FC236}">
                  <a16:creationId xmlns:a16="http://schemas.microsoft.com/office/drawing/2014/main" id="{343BBC75-C095-4D1E-B545-CC614ACC1C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7" name="Freeform 204">
              <a:extLst>
                <a:ext uri="{FF2B5EF4-FFF2-40B4-BE49-F238E27FC236}">
                  <a16:creationId xmlns:a16="http://schemas.microsoft.com/office/drawing/2014/main" id="{118BFBF9-9C77-489D-9514-9E3E453A0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8" name="Oval 205">
              <a:extLst>
                <a:ext uri="{FF2B5EF4-FFF2-40B4-BE49-F238E27FC236}">
                  <a16:creationId xmlns:a16="http://schemas.microsoft.com/office/drawing/2014/main" id="{3CE7F916-09CC-4B02-A3E1-A01015959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9" name="Oval 206">
              <a:extLst>
                <a:ext uri="{FF2B5EF4-FFF2-40B4-BE49-F238E27FC236}">
                  <a16:creationId xmlns:a16="http://schemas.microsoft.com/office/drawing/2014/main" id="{15A3024A-C0FB-44A9-9A48-6304C90A2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0" name="Oval 207">
              <a:extLst>
                <a:ext uri="{FF2B5EF4-FFF2-40B4-BE49-F238E27FC236}">
                  <a16:creationId xmlns:a16="http://schemas.microsoft.com/office/drawing/2014/main" id="{34028267-0700-4173-94A6-447906288A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11" name="Utropstegn" hidden="1">
            <a:extLst>
              <a:ext uri="{FF2B5EF4-FFF2-40B4-BE49-F238E27FC236}">
                <a16:creationId xmlns:a16="http://schemas.microsoft.com/office/drawing/2014/main" id="{8B7A5C62-1BAE-4F5F-9037-19F5B94A8FA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79107" y="1906589"/>
            <a:ext cx="280987" cy="1117601"/>
            <a:chOff x="2696" y="1190"/>
            <a:chExt cx="177" cy="704"/>
          </a:xfrm>
        </p:grpSpPr>
        <p:sp>
          <p:nvSpPr>
            <p:cNvPr id="312" name="Freeform 211">
              <a:extLst>
                <a:ext uri="{FF2B5EF4-FFF2-40B4-BE49-F238E27FC236}">
                  <a16:creationId xmlns:a16="http://schemas.microsoft.com/office/drawing/2014/main" id="{4B9ECA07-4F16-4C11-850E-88B87B946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3" name="Oval 212">
              <a:extLst>
                <a:ext uri="{FF2B5EF4-FFF2-40B4-BE49-F238E27FC236}">
                  <a16:creationId xmlns:a16="http://schemas.microsoft.com/office/drawing/2014/main" id="{A1C6F7E6-3EFE-483B-894D-895091A65F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14" name="penger" hidden="1">
            <a:extLst>
              <a:ext uri="{FF2B5EF4-FFF2-40B4-BE49-F238E27FC236}">
                <a16:creationId xmlns:a16="http://schemas.microsoft.com/office/drawing/2014/main" id="{8ED238E2-C027-4113-BD96-A56FDE97E4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75898" y="1835158"/>
            <a:ext cx="1150939" cy="995366"/>
            <a:chOff x="2505" y="1145"/>
            <a:chExt cx="725" cy="627"/>
          </a:xfrm>
        </p:grpSpPr>
        <p:sp>
          <p:nvSpPr>
            <p:cNvPr id="315" name="Freeform 216">
              <a:extLst>
                <a:ext uri="{FF2B5EF4-FFF2-40B4-BE49-F238E27FC236}">
                  <a16:creationId xmlns:a16="http://schemas.microsoft.com/office/drawing/2014/main" id="{09E6DC32-2FA2-4341-AA7A-D45DD146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6" name="Freeform 217">
              <a:extLst>
                <a:ext uri="{FF2B5EF4-FFF2-40B4-BE49-F238E27FC236}">
                  <a16:creationId xmlns:a16="http://schemas.microsoft.com/office/drawing/2014/main" id="{89683A5C-7F0E-4A5F-86C0-80D85033E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7" name="Freeform 218">
              <a:extLst>
                <a:ext uri="{FF2B5EF4-FFF2-40B4-BE49-F238E27FC236}">
                  <a16:creationId xmlns:a16="http://schemas.microsoft.com/office/drawing/2014/main" id="{615F1291-8F11-42E8-AA8D-40A6BD27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8" name="Freeform 219">
              <a:extLst>
                <a:ext uri="{FF2B5EF4-FFF2-40B4-BE49-F238E27FC236}">
                  <a16:creationId xmlns:a16="http://schemas.microsoft.com/office/drawing/2014/main" id="{EFF5A459-43E1-40DD-BADF-6B8F8183E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9" name="Freeform 220">
              <a:extLst>
                <a:ext uri="{FF2B5EF4-FFF2-40B4-BE49-F238E27FC236}">
                  <a16:creationId xmlns:a16="http://schemas.microsoft.com/office/drawing/2014/main" id="{33FB62A2-10D2-4900-9607-2198EB2868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0" name="Freeform 221">
              <a:extLst>
                <a:ext uri="{FF2B5EF4-FFF2-40B4-BE49-F238E27FC236}">
                  <a16:creationId xmlns:a16="http://schemas.microsoft.com/office/drawing/2014/main" id="{505632AA-788B-4030-B5B3-516A1DA8E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1" name="Freeform 222">
              <a:extLst>
                <a:ext uri="{FF2B5EF4-FFF2-40B4-BE49-F238E27FC236}">
                  <a16:creationId xmlns:a16="http://schemas.microsoft.com/office/drawing/2014/main" id="{A08692D2-544C-4A4E-81BD-268AA3031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2" name="Freeform 223">
              <a:extLst>
                <a:ext uri="{FF2B5EF4-FFF2-40B4-BE49-F238E27FC236}">
                  <a16:creationId xmlns:a16="http://schemas.microsoft.com/office/drawing/2014/main" id="{6E1287A9-5442-4AFB-A0D5-99E70F41CC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3" name="Oval 224">
              <a:extLst>
                <a:ext uri="{FF2B5EF4-FFF2-40B4-BE49-F238E27FC236}">
                  <a16:creationId xmlns:a16="http://schemas.microsoft.com/office/drawing/2014/main" id="{D3BB5227-A14B-4CED-BF27-73957A1CB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4" name="Oval 225">
              <a:extLst>
                <a:ext uri="{FF2B5EF4-FFF2-40B4-BE49-F238E27FC236}">
                  <a16:creationId xmlns:a16="http://schemas.microsoft.com/office/drawing/2014/main" id="{803877BF-7F72-40E0-873F-22FB34DCB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5" name="Freeform 226">
              <a:extLst>
                <a:ext uri="{FF2B5EF4-FFF2-40B4-BE49-F238E27FC236}">
                  <a16:creationId xmlns:a16="http://schemas.microsoft.com/office/drawing/2014/main" id="{1B924058-4172-4CEC-90F7-FBF1ECD83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6" name="Freeform 227">
              <a:extLst>
                <a:ext uri="{FF2B5EF4-FFF2-40B4-BE49-F238E27FC236}">
                  <a16:creationId xmlns:a16="http://schemas.microsoft.com/office/drawing/2014/main" id="{6721A3FB-1B43-4883-8C0C-1B733B37A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7" name="Freeform 228">
              <a:extLst>
                <a:ext uri="{FF2B5EF4-FFF2-40B4-BE49-F238E27FC236}">
                  <a16:creationId xmlns:a16="http://schemas.microsoft.com/office/drawing/2014/main" id="{01D09FFA-1A40-4F19-954D-E48C9A96F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8" name="Freeform 229">
              <a:extLst>
                <a:ext uri="{FF2B5EF4-FFF2-40B4-BE49-F238E27FC236}">
                  <a16:creationId xmlns:a16="http://schemas.microsoft.com/office/drawing/2014/main" id="{73F00369-E32F-4BDD-B5AA-AE8FAB2F0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9" name="Freeform 230">
              <a:extLst>
                <a:ext uri="{FF2B5EF4-FFF2-40B4-BE49-F238E27FC236}">
                  <a16:creationId xmlns:a16="http://schemas.microsoft.com/office/drawing/2014/main" id="{5B45A9D6-5D20-40F5-91FA-F543A71BC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0" name="Freeform 231">
              <a:extLst>
                <a:ext uri="{FF2B5EF4-FFF2-40B4-BE49-F238E27FC236}">
                  <a16:creationId xmlns:a16="http://schemas.microsoft.com/office/drawing/2014/main" id="{1B18F047-CF1C-40EC-8370-8868CC4E8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1" name="Oval 232">
              <a:extLst>
                <a:ext uri="{FF2B5EF4-FFF2-40B4-BE49-F238E27FC236}">
                  <a16:creationId xmlns:a16="http://schemas.microsoft.com/office/drawing/2014/main" id="{B14058B1-F8F4-471A-AE6B-08DCBCF73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2" name="Oval 233">
              <a:extLst>
                <a:ext uri="{FF2B5EF4-FFF2-40B4-BE49-F238E27FC236}">
                  <a16:creationId xmlns:a16="http://schemas.microsoft.com/office/drawing/2014/main" id="{C85D67E4-2136-4F4D-B2BC-194022937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3" name="Freeform 234">
              <a:extLst>
                <a:ext uri="{FF2B5EF4-FFF2-40B4-BE49-F238E27FC236}">
                  <a16:creationId xmlns:a16="http://schemas.microsoft.com/office/drawing/2014/main" id="{1E698C1C-E977-4D63-82A1-4BC4448EB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4" name="Freeform 235">
              <a:extLst>
                <a:ext uri="{FF2B5EF4-FFF2-40B4-BE49-F238E27FC236}">
                  <a16:creationId xmlns:a16="http://schemas.microsoft.com/office/drawing/2014/main" id="{39589092-CDB5-49CE-935D-4D574A881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5" name="Freeform 236">
              <a:extLst>
                <a:ext uri="{FF2B5EF4-FFF2-40B4-BE49-F238E27FC236}">
                  <a16:creationId xmlns:a16="http://schemas.microsoft.com/office/drawing/2014/main" id="{B83DE6A3-AEA5-46EA-815D-0F4E4753A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6" name="Freeform 237">
              <a:extLst>
                <a:ext uri="{FF2B5EF4-FFF2-40B4-BE49-F238E27FC236}">
                  <a16:creationId xmlns:a16="http://schemas.microsoft.com/office/drawing/2014/main" id="{801A0D4A-257A-4777-A129-18F9D8B00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7" name="Freeform 238">
              <a:extLst>
                <a:ext uri="{FF2B5EF4-FFF2-40B4-BE49-F238E27FC236}">
                  <a16:creationId xmlns:a16="http://schemas.microsoft.com/office/drawing/2014/main" id="{BF1B7273-51D6-43A5-A2F5-0D0EAA1B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8" name="Freeform 239">
              <a:extLst>
                <a:ext uri="{FF2B5EF4-FFF2-40B4-BE49-F238E27FC236}">
                  <a16:creationId xmlns:a16="http://schemas.microsoft.com/office/drawing/2014/main" id="{8535E4F5-4676-4044-96BF-6E0B0C223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9" name="Freeform 240">
              <a:extLst>
                <a:ext uri="{FF2B5EF4-FFF2-40B4-BE49-F238E27FC236}">
                  <a16:creationId xmlns:a16="http://schemas.microsoft.com/office/drawing/2014/main" id="{DFC54BC0-CDB8-4333-B47D-74C061E685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0" name="Freeform 241">
              <a:extLst>
                <a:ext uri="{FF2B5EF4-FFF2-40B4-BE49-F238E27FC236}">
                  <a16:creationId xmlns:a16="http://schemas.microsoft.com/office/drawing/2014/main" id="{616E753C-4E6E-4CC7-A80D-BEF9A5783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1" name="Freeform 242">
              <a:extLst>
                <a:ext uri="{FF2B5EF4-FFF2-40B4-BE49-F238E27FC236}">
                  <a16:creationId xmlns:a16="http://schemas.microsoft.com/office/drawing/2014/main" id="{E885B670-17DA-4EBD-92D9-CDE2A6705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2" name="Freeform 243">
              <a:extLst>
                <a:ext uri="{FF2B5EF4-FFF2-40B4-BE49-F238E27FC236}">
                  <a16:creationId xmlns:a16="http://schemas.microsoft.com/office/drawing/2014/main" id="{F5161FE0-B027-4E7B-BF04-FCF56BDF0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3" name="Freeform 244">
              <a:extLst>
                <a:ext uri="{FF2B5EF4-FFF2-40B4-BE49-F238E27FC236}">
                  <a16:creationId xmlns:a16="http://schemas.microsoft.com/office/drawing/2014/main" id="{A40C198B-018E-41C6-8216-C98F7752A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4" name="Freeform 245">
              <a:extLst>
                <a:ext uri="{FF2B5EF4-FFF2-40B4-BE49-F238E27FC236}">
                  <a16:creationId xmlns:a16="http://schemas.microsoft.com/office/drawing/2014/main" id="{72E221C5-2F37-4F60-BA1D-3AA2CFECB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5" name="Oval 246">
              <a:extLst>
                <a:ext uri="{FF2B5EF4-FFF2-40B4-BE49-F238E27FC236}">
                  <a16:creationId xmlns:a16="http://schemas.microsoft.com/office/drawing/2014/main" id="{520F8339-457C-4194-AC5F-6570BFD6B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6" name="Oval 247">
              <a:extLst>
                <a:ext uri="{FF2B5EF4-FFF2-40B4-BE49-F238E27FC236}">
                  <a16:creationId xmlns:a16="http://schemas.microsoft.com/office/drawing/2014/main" id="{F467CD9D-33BB-4205-9711-436032ADD3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329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9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608" indent="-259608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16" indent="-240555" algn="l" defTabSz="9144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2658" indent="-240555" algn="l" defTabSz="91444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+mn-lt"/>
          <a:ea typeface="+mn-ea"/>
          <a:cs typeface="+mn-cs"/>
        </a:defRPr>
      </a:lvl3pPr>
      <a:lvl4pPr marL="1143229" indent="-224676" algn="l" defTabSz="914446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443326" indent="-223882" algn="l" defTabSz="914446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450" y="972716"/>
            <a:ext cx="10684740" cy="6530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508" y="1948070"/>
            <a:ext cx="10684740" cy="4257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9787" y="326785"/>
            <a:ext cx="1104402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C318F4D-DD84-4653-9572-67BDA3EC4510}" type="datetime1">
              <a:rPr lang="nb-NO" smtClean="0"/>
              <a:t>16.12.2024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1869" y="326785"/>
            <a:ext cx="1855280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8552" y="327698"/>
            <a:ext cx="370680" cy="322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03CFB122-701D-4C05-80E3-F767C0594D1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969792-0493-4B38-8104-5F47A2B22D9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9128" y="326785"/>
            <a:ext cx="1142307" cy="323649"/>
          </a:xfrm>
          <a:prstGeom prst="rect">
            <a:avLst/>
          </a:prstGeom>
        </p:spPr>
      </p:pic>
      <p:grpSp>
        <p:nvGrpSpPr>
          <p:cNvPr id="9" name="prosses2" hidden="1">
            <a:extLst>
              <a:ext uri="{FF2B5EF4-FFF2-40B4-BE49-F238E27FC236}">
                <a16:creationId xmlns:a16="http://schemas.microsoft.com/office/drawing/2014/main" id="{977413DB-55EF-4F10-8395-EB339AC73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5813" y="1324985"/>
            <a:ext cx="2492375" cy="2493531"/>
            <a:chOff x="1310" y="590"/>
            <a:chExt cx="3140" cy="314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83BBD9D-37BB-4C05-83F5-06A2959B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Freeform 64">
              <a:extLst>
                <a:ext uri="{FF2B5EF4-FFF2-40B4-BE49-F238E27FC236}">
                  <a16:creationId xmlns:a16="http://schemas.microsoft.com/office/drawing/2014/main" id="{DBFAEF7D-6EB7-4A7F-80AA-1FCACD7E1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394F6A0E-51AD-4AF6-B48F-58880069C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C35832-9B36-45DE-B73C-D6AA80D12B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9E1F7750-B1AA-42B9-A03A-686A2B88C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36F8983F-A311-4E05-B7E6-C177E22FA0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9177CC4B-C579-4C72-B9C1-A25C2692E8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249DFE5-5E54-4CEB-BC53-C55D5F38FF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55FF8F17-39C9-4BB8-9592-C33BFB728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prosses3" hidden="1">
            <a:extLst>
              <a:ext uri="{FF2B5EF4-FFF2-40B4-BE49-F238E27FC236}">
                <a16:creationId xmlns:a16="http://schemas.microsoft.com/office/drawing/2014/main" id="{026FAB33-FB4F-469A-815A-5BAFD8717D0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76191" y="1212223"/>
            <a:ext cx="2791618" cy="2719054"/>
            <a:chOff x="1125" y="481"/>
            <a:chExt cx="3517" cy="3424"/>
          </a:xfrm>
        </p:grpSpPr>
        <p:sp>
          <p:nvSpPr>
            <p:cNvPr id="20" name="Rectangle 75">
              <a:extLst>
                <a:ext uri="{FF2B5EF4-FFF2-40B4-BE49-F238E27FC236}">
                  <a16:creationId xmlns:a16="http://schemas.microsoft.com/office/drawing/2014/main" id="{9AB987F7-5AE5-4783-B9C7-206446E02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27A6F69D-CDCC-4B05-B2E1-AC61BED285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2" name="Rectangle 78">
              <a:extLst>
                <a:ext uri="{FF2B5EF4-FFF2-40B4-BE49-F238E27FC236}">
                  <a16:creationId xmlns:a16="http://schemas.microsoft.com/office/drawing/2014/main" id="{801692D3-0BC6-4ED5-A5BB-BD2DA0B568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7A52FE5B-0A3C-4BDB-8DE3-7782F548B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4" name="Rectangle 81">
              <a:extLst>
                <a:ext uri="{FF2B5EF4-FFF2-40B4-BE49-F238E27FC236}">
                  <a16:creationId xmlns:a16="http://schemas.microsoft.com/office/drawing/2014/main" id="{C0B853E6-1AC7-4182-A00F-D70DE57A4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25" name="Rectangle 82">
              <a:extLst>
                <a:ext uri="{FF2B5EF4-FFF2-40B4-BE49-F238E27FC236}">
                  <a16:creationId xmlns:a16="http://schemas.microsoft.com/office/drawing/2014/main" id="{86EAE52C-4939-4CFE-99AA-D7FE37B978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700">
                <a:latin typeface="Arial" panose="020B0604020202020204" pitchFamily="34" charset="0"/>
              </a:endParaRPr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4B357EF9-9408-4B6F-BC0D-BF0F8DB39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2C8EFBEB-6E94-450D-9AA4-4C46A85AC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CCC8EB4-8A05-4813-AC77-ACE0F2536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29" name="prosses5" hidden="1">
            <a:extLst>
              <a:ext uri="{FF2B5EF4-FFF2-40B4-BE49-F238E27FC236}">
                <a16:creationId xmlns:a16="http://schemas.microsoft.com/office/drawing/2014/main" id="{23D071EF-0EA7-4C52-A4FC-E820BA60E16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86880" y="1271779"/>
            <a:ext cx="3170242" cy="2599940"/>
            <a:chOff x="885" y="514"/>
            <a:chExt cx="3994" cy="3274"/>
          </a:xfrm>
        </p:grpSpPr>
        <p:sp>
          <p:nvSpPr>
            <p:cNvPr id="30" name="Freeform 133">
              <a:extLst>
                <a:ext uri="{FF2B5EF4-FFF2-40B4-BE49-F238E27FC236}">
                  <a16:creationId xmlns:a16="http://schemas.microsoft.com/office/drawing/2014/main" id="{B2156F3F-5052-49C8-B0A9-63FDA3464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Freeform 134">
              <a:extLst>
                <a:ext uri="{FF2B5EF4-FFF2-40B4-BE49-F238E27FC236}">
                  <a16:creationId xmlns:a16="http://schemas.microsoft.com/office/drawing/2014/main" id="{53C8CF8A-1819-4557-A777-50AB78974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5E8B1608-6CC1-4279-A367-7B143DFC6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Freeform 136">
              <a:extLst>
                <a:ext uri="{FF2B5EF4-FFF2-40B4-BE49-F238E27FC236}">
                  <a16:creationId xmlns:a16="http://schemas.microsoft.com/office/drawing/2014/main" id="{7E7662BD-44C9-46C3-A7EB-FDDBD771E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51838AAE-7D34-48C6-8A6C-7C9229B24C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5" name="Rectangle 138">
              <a:extLst>
                <a:ext uri="{FF2B5EF4-FFF2-40B4-BE49-F238E27FC236}">
                  <a16:creationId xmlns:a16="http://schemas.microsoft.com/office/drawing/2014/main" id="{F5233F26-E9EC-4675-A035-F4B9EA100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6" name="Rectangle 140">
              <a:extLst>
                <a:ext uri="{FF2B5EF4-FFF2-40B4-BE49-F238E27FC236}">
                  <a16:creationId xmlns:a16="http://schemas.microsoft.com/office/drawing/2014/main" id="{15028B0E-C059-47D0-953E-A78EC3470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7" name="Rectangle 141">
              <a:extLst>
                <a:ext uri="{FF2B5EF4-FFF2-40B4-BE49-F238E27FC236}">
                  <a16:creationId xmlns:a16="http://schemas.microsoft.com/office/drawing/2014/main" id="{68BFA8D5-B53C-4EF1-88DD-45655A65E0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8" name="Rectangle 143">
              <a:extLst>
                <a:ext uri="{FF2B5EF4-FFF2-40B4-BE49-F238E27FC236}">
                  <a16:creationId xmlns:a16="http://schemas.microsoft.com/office/drawing/2014/main" id="{B76B3380-4981-4DA0-A3CE-FE7E40069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39" name="Rectangle 144">
              <a:extLst>
                <a:ext uri="{FF2B5EF4-FFF2-40B4-BE49-F238E27FC236}">
                  <a16:creationId xmlns:a16="http://schemas.microsoft.com/office/drawing/2014/main" id="{4CE051B2-F6F6-4FC0-A1CF-460F08891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0" name="Rectangle 146">
              <a:extLst>
                <a:ext uri="{FF2B5EF4-FFF2-40B4-BE49-F238E27FC236}">
                  <a16:creationId xmlns:a16="http://schemas.microsoft.com/office/drawing/2014/main" id="{FF9A5D1F-F748-4C73-9EF7-AA4C86BFA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1" name="Rectangle 147">
              <a:extLst>
                <a:ext uri="{FF2B5EF4-FFF2-40B4-BE49-F238E27FC236}">
                  <a16:creationId xmlns:a16="http://schemas.microsoft.com/office/drawing/2014/main" id="{7F6C26AC-D9CF-48E4-9B06-AD707B144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prosses6" hidden="1">
            <a:extLst>
              <a:ext uri="{FF2B5EF4-FFF2-40B4-BE49-F238E27FC236}">
                <a16:creationId xmlns:a16="http://schemas.microsoft.com/office/drawing/2014/main" id="{D86429F4-5F2D-41CB-9B67-7A8293A7C64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73387" y="972397"/>
            <a:ext cx="3197226" cy="3198706"/>
            <a:chOff x="865" y="145"/>
            <a:chExt cx="4028" cy="4028"/>
          </a:xfrm>
        </p:grpSpPr>
        <p:sp>
          <p:nvSpPr>
            <p:cNvPr id="43" name="Freeform 152">
              <a:extLst>
                <a:ext uri="{FF2B5EF4-FFF2-40B4-BE49-F238E27FC236}">
                  <a16:creationId xmlns:a16="http://schemas.microsoft.com/office/drawing/2014/main" id="{58AA5F5D-20BB-4F36-A639-4F4FDC1E8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Freeform 153">
              <a:extLst>
                <a:ext uri="{FF2B5EF4-FFF2-40B4-BE49-F238E27FC236}">
                  <a16:creationId xmlns:a16="http://schemas.microsoft.com/office/drawing/2014/main" id="{02235D20-7260-4CAD-A598-5B28043DA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Freeform 154">
              <a:extLst>
                <a:ext uri="{FF2B5EF4-FFF2-40B4-BE49-F238E27FC236}">
                  <a16:creationId xmlns:a16="http://schemas.microsoft.com/office/drawing/2014/main" id="{AE1D2933-27C6-408D-95E4-C396F5824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Freeform 155">
              <a:extLst>
                <a:ext uri="{FF2B5EF4-FFF2-40B4-BE49-F238E27FC236}">
                  <a16:creationId xmlns:a16="http://schemas.microsoft.com/office/drawing/2014/main" id="{A3621E75-C718-4B43-B70D-BE701033F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Freeform 156">
              <a:extLst>
                <a:ext uri="{FF2B5EF4-FFF2-40B4-BE49-F238E27FC236}">
                  <a16:creationId xmlns:a16="http://schemas.microsoft.com/office/drawing/2014/main" id="{AB0E6350-6531-4061-958A-0D32B32DF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Rectangle 157">
              <a:extLst>
                <a:ext uri="{FF2B5EF4-FFF2-40B4-BE49-F238E27FC236}">
                  <a16:creationId xmlns:a16="http://schemas.microsoft.com/office/drawing/2014/main" id="{3DD18812-5BB5-40E0-831D-87A6AD925E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49" name="Rectangle 158">
              <a:extLst>
                <a:ext uri="{FF2B5EF4-FFF2-40B4-BE49-F238E27FC236}">
                  <a16:creationId xmlns:a16="http://schemas.microsoft.com/office/drawing/2014/main" id="{0FCE0184-AF6B-49A4-9C31-B66DF4320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0" name="Rectangle 159">
              <a:extLst>
                <a:ext uri="{FF2B5EF4-FFF2-40B4-BE49-F238E27FC236}">
                  <a16:creationId xmlns:a16="http://schemas.microsoft.com/office/drawing/2014/main" id="{049CB32B-14EA-46AB-A249-FF6F8B234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1" name="Rectangle 160">
              <a:extLst>
                <a:ext uri="{FF2B5EF4-FFF2-40B4-BE49-F238E27FC236}">
                  <a16:creationId xmlns:a16="http://schemas.microsoft.com/office/drawing/2014/main" id="{D7C93517-7C66-4C6F-8D78-B9AEA87992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2" name="Rectangle 161">
              <a:extLst>
                <a:ext uri="{FF2B5EF4-FFF2-40B4-BE49-F238E27FC236}">
                  <a16:creationId xmlns:a16="http://schemas.microsoft.com/office/drawing/2014/main" id="{E905A31A-A0DA-4BAD-87D0-B314FC91EF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3" name="Rectangle 162">
              <a:extLst>
                <a:ext uri="{FF2B5EF4-FFF2-40B4-BE49-F238E27FC236}">
                  <a16:creationId xmlns:a16="http://schemas.microsoft.com/office/drawing/2014/main" id="{91DA8448-23D1-4D8E-B315-B17A283B8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4" name="Rectangle 163">
              <a:extLst>
                <a:ext uri="{FF2B5EF4-FFF2-40B4-BE49-F238E27FC236}">
                  <a16:creationId xmlns:a16="http://schemas.microsoft.com/office/drawing/2014/main" id="{70C0C361-210C-4B2B-92DC-D938DB269A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5" name="Rectangle 164">
              <a:extLst>
                <a:ext uri="{FF2B5EF4-FFF2-40B4-BE49-F238E27FC236}">
                  <a16:creationId xmlns:a16="http://schemas.microsoft.com/office/drawing/2014/main" id="{2B961C0D-7159-4288-884E-884E0EB081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6" name="Rectangle 165">
              <a:extLst>
                <a:ext uri="{FF2B5EF4-FFF2-40B4-BE49-F238E27FC236}">
                  <a16:creationId xmlns:a16="http://schemas.microsoft.com/office/drawing/2014/main" id="{CEFD89DD-0A03-4967-84A5-853079BF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b="1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  <p:sp>
          <p:nvSpPr>
            <p:cNvPr id="57" name="Rectangle 166">
              <a:extLst>
                <a:ext uri="{FF2B5EF4-FFF2-40B4-BE49-F238E27FC236}">
                  <a16:creationId xmlns:a16="http://schemas.microsoft.com/office/drawing/2014/main" id="{971D97B0-37FA-47FC-93E5-80D281291D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900"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hus" hidden="1">
            <a:extLst>
              <a:ext uri="{FF2B5EF4-FFF2-40B4-BE49-F238E27FC236}">
                <a16:creationId xmlns:a16="http://schemas.microsoft.com/office/drawing/2014/main" id="{5F95BC7D-3F40-47BC-A19F-875229AC19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95737" y="1945191"/>
            <a:ext cx="1152526" cy="1253118"/>
            <a:chOff x="2154" y="1370"/>
            <a:chExt cx="1452" cy="1578"/>
          </a:xfrm>
        </p:grpSpPr>
        <p:sp>
          <p:nvSpPr>
            <p:cNvPr id="59" name="Freeform 189">
              <a:extLst>
                <a:ext uri="{FF2B5EF4-FFF2-40B4-BE49-F238E27FC236}">
                  <a16:creationId xmlns:a16="http://schemas.microsoft.com/office/drawing/2014/main" id="{C9BEA07F-6F88-44A1-AED4-8BE22E1C25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D197A680-4CF3-46C4-B961-80FBF6971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" name="Freeform 191">
              <a:extLst>
                <a:ext uri="{FF2B5EF4-FFF2-40B4-BE49-F238E27FC236}">
                  <a16:creationId xmlns:a16="http://schemas.microsoft.com/office/drawing/2014/main" id="{09396186-0627-4FAD-97AF-0083BA9E5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" name="Freeform 192">
              <a:extLst>
                <a:ext uri="{FF2B5EF4-FFF2-40B4-BE49-F238E27FC236}">
                  <a16:creationId xmlns:a16="http://schemas.microsoft.com/office/drawing/2014/main" id="{4CF27F9A-4B64-45FB-B1FF-4343D0AF6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" name="Freeform 193">
              <a:extLst>
                <a:ext uri="{FF2B5EF4-FFF2-40B4-BE49-F238E27FC236}">
                  <a16:creationId xmlns:a16="http://schemas.microsoft.com/office/drawing/2014/main" id="{AD7B9730-A04D-418E-A3CF-911417C21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4" name="Freeform 194">
              <a:extLst>
                <a:ext uri="{FF2B5EF4-FFF2-40B4-BE49-F238E27FC236}">
                  <a16:creationId xmlns:a16="http://schemas.microsoft.com/office/drawing/2014/main" id="{90FDE2F5-ECB2-4EE7-9075-5F643738C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Freeform 195">
              <a:extLst>
                <a:ext uri="{FF2B5EF4-FFF2-40B4-BE49-F238E27FC236}">
                  <a16:creationId xmlns:a16="http://schemas.microsoft.com/office/drawing/2014/main" id="{BCB8F089-D8A8-48FB-9BE5-2EA3CC344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Freeform 196">
              <a:extLst>
                <a:ext uri="{FF2B5EF4-FFF2-40B4-BE49-F238E27FC236}">
                  <a16:creationId xmlns:a16="http://schemas.microsoft.com/office/drawing/2014/main" id="{100A2F0A-6696-4B42-B3B3-1DBE492E0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Freeform 197">
              <a:extLst>
                <a:ext uri="{FF2B5EF4-FFF2-40B4-BE49-F238E27FC236}">
                  <a16:creationId xmlns:a16="http://schemas.microsoft.com/office/drawing/2014/main" id="{65F7B57C-078C-4538-B2EB-5CBC8465D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8" name="Freeform 198">
              <a:extLst>
                <a:ext uri="{FF2B5EF4-FFF2-40B4-BE49-F238E27FC236}">
                  <a16:creationId xmlns:a16="http://schemas.microsoft.com/office/drawing/2014/main" id="{2A6FAAC4-7C8C-484E-AFA5-BC5CFFA84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" name="Freeform 199">
              <a:extLst>
                <a:ext uri="{FF2B5EF4-FFF2-40B4-BE49-F238E27FC236}">
                  <a16:creationId xmlns:a16="http://schemas.microsoft.com/office/drawing/2014/main" id="{69C56258-BF96-4CE9-8AB8-CA55FA4E76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0" name="Freeform 200">
              <a:extLst>
                <a:ext uri="{FF2B5EF4-FFF2-40B4-BE49-F238E27FC236}">
                  <a16:creationId xmlns:a16="http://schemas.microsoft.com/office/drawing/2014/main" id="{5A57B864-4500-42ED-915D-8F549AA61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1" name="Freeform 201">
              <a:extLst>
                <a:ext uri="{FF2B5EF4-FFF2-40B4-BE49-F238E27FC236}">
                  <a16:creationId xmlns:a16="http://schemas.microsoft.com/office/drawing/2014/main" id="{B0B80797-FDF5-47B2-A891-66C1F3796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Freeform 202">
              <a:extLst>
                <a:ext uri="{FF2B5EF4-FFF2-40B4-BE49-F238E27FC236}">
                  <a16:creationId xmlns:a16="http://schemas.microsoft.com/office/drawing/2014/main" id="{6FE0E65B-400F-4E35-9949-B023E49CA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3" name="Freeform 203">
              <a:extLst>
                <a:ext uri="{FF2B5EF4-FFF2-40B4-BE49-F238E27FC236}">
                  <a16:creationId xmlns:a16="http://schemas.microsoft.com/office/drawing/2014/main" id="{89D9F2A4-0F02-4B92-BBBD-17BDA0BB5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Freeform 204">
              <a:extLst>
                <a:ext uri="{FF2B5EF4-FFF2-40B4-BE49-F238E27FC236}">
                  <a16:creationId xmlns:a16="http://schemas.microsoft.com/office/drawing/2014/main" id="{33F087FB-4225-4DF2-B39D-4E5983D35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5" name="Freeform 205">
              <a:extLst>
                <a:ext uri="{FF2B5EF4-FFF2-40B4-BE49-F238E27FC236}">
                  <a16:creationId xmlns:a16="http://schemas.microsoft.com/office/drawing/2014/main" id="{41DD3707-C757-442A-9393-6F97ED832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6" name="Freeform 206">
              <a:extLst>
                <a:ext uri="{FF2B5EF4-FFF2-40B4-BE49-F238E27FC236}">
                  <a16:creationId xmlns:a16="http://schemas.microsoft.com/office/drawing/2014/main" id="{F810381C-C236-487A-9EBB-1B0CD5413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7" name="Freeform 207">
              <a:extLst>
                <a:ext uri="{FF2B5EF4-FFF2-40B4-BE49-F238E27FC236}">
                  <a16:creationId xmlns:a16="http://schemas.microsoft.com/office/drawing/2014/main" id="{A93A5B7E-897D-4C8D-AB04-73514D7FC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8" name="Freeform 208">
              <a:extLst>
                <a:ext uri="{FF2B5EF4-FFF2-40B4-BE49-F238E27FC236}">
                  <a16:creationId xmlns:a16="http://schemas.microsoft.com/office/drawing/2014/main" id="{7549B0B7-6620-4261-9702-442D3065B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9" name="Freeform 209">
              <a:extLst>
                <a:ext uri="{FF2B5EF4-FFF2-40B4-BE49-F238E27FC236}">
                  <a16:creationId xmlns:a16="http://schemas.microsoft.com/office/drawing/2014/main" id="{DB436C2C-7724-4042-8E93-F227A0EF9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0" name="Freeform 210">
              <a:extLst>
                <a:ext uri="{FF2B5EF4-FFF2-40B4-BE49-F238E27FC236}">
                  <a16:creationId xmlns:a16="http://schemas.microsoft.com/office/drawing/2014/main" id="{C5833F97-9BAA-4AE8-A57C-7B35ECCC6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1" name="Freeform 211">
              <a:extLst>
                <a:ext uri="{FF2B5EF4-FFF2-40B4-BE49-F238E27FC236}">
                  <a16:creationId xmlns:a16="http://schemas.microsoft.com/office/drawing/2014/main" id="{DA4BAA96-38BF-456E-9B5D-E4FF1E3D8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82" name="app" hidden="1">
            <a:extLst>
              <a:ext uri="{FF2B5EF4-FFF2-40B4-BE49-F238E27FC236}">
                <a16:creationId xmlns:a16="http://schemas.microsoft.com/office/drawing/2014/main" id="{BFFC5B72-7E28-415E-8E1E-1CC9F2E5D9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96556" y="1964250"/>
            <a:ext cx="750888" cy="1215000"/>
            <a:chOff x="2407" y="1397"/>
            <a:chExt cx="946" cy="1530"/>
          </a:xfrm>
        </p:grpSpPr>
        <p:sp>
          <p:nvSpPr>
            <p:cNvPr id="83" name="Freeform 215">
              <a:extLst>
                <a:ext uri="{FF2B5EF4-FFF2-40B4-BE49-F238E27FC236}">
                  <a16:creationId xmlns:a16="http://schemas.microsoft.com/office/drawing/2014/main" id="{A709A158-27DE-4676-A8F3-81A0BC4CC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4" name="Rectangle 216">
              <a:extLst>
                <a:ext uri="{FF2B5EF4-FFF2-40B4-BE49-F238E27FC236}">
                  <a16:creationId xmlns:a16="http://schemas.microsoft.com/office/drawing/2014/main" id="{8E95F3CB-87B6-4E38-AC65-C769FB092F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5" name="Oval 217">
              <a:extLst>
                <a:ext uri="{FF2B5EF4-FFF2-40B4-BE49-F238E27FC236}">
                  <a16:creationId xmlns:a16="http://schemas.microsoft.com/office/drawing/2014/main" id="{22BB6FEC-8D2F-44A0-B1F7-8BD591838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6" name="Freeform 218">
              <a:extLst>
                <a:ext uri="{FF2B5EF4-FFF2-40B4-BE49-F238E27FC236}">
                  <a16:creationId xmlns:a16="http://schemas.microsoft.com/office/drawing/2014/main" id="{2BEA517F-B006-46AA-A98F-A9F5DD50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87" name="person" hidden="1">
            <a:extLst>
              <a:ext uri="{FF2B5EF4-FFF2-40B4-BE49-F238E27FC236}">
                <a16:creationId xmlns:a16="http://schemas.microsoft.com/office/drawing/2014/main" id="{9F2E9815-684C-45F4-B59E-3B6438AFE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87031" y="2065101"/>
            <a:ext cx="769938" cy="1013296"/>
            <a:chOff x="2395" y="1524"/>
            <a:chExt cx="970" cy="1276"/>
          </a:xfrm>
        </p:grpSpPr>
        <p:sp>
          <p:nvSpPr>
            <p:cNvPr id="88" name="Freeform 222">
              <a:extLst>
                <a:ext uri="{FF2B5EF4-FFF2-40B4-BE49-F238E27FC236}">
                  <a16:creationId xmlns:a16="http://schemas.microsoft.com/office/drawing/2014/main" id="{2083B21E-E571-4FD5-8119-163AA5A5A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9" name="Freeform 223">
              <a:extLst>
                <a:ext uri="{FF2B5EF4-FFF2-40B4-BE49-F238E27FC236}">
                  <a16:creationId xmlns:a16="http://schemas.microsoft.com/office/drawing/2014/main" id="{D027EEA4-E8DA-430D-AC70-AD1761892B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0" name="Oval 224">
              <a:extLst>
                <a:ext uri="{FF2B5EF4-FFF2-40B4-BE49-F238E27FC236}">
                  <a16:creationId xmlns:a16="http://schemas.microsoft.com/office/drawing/2014/main" id="{9814F232-F2DA-454F-96A8-FB6C9FDF02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1" name="Freeform 225">
              <a:extLst>
                <a:ext uri="{FF2B5EF4-FFF2-40B4-BE49-F238E27FC236}">
                  <a16:creationId xmlns:a16="http://schemas.microsoft.com/office/drawing/2014/main" id="{D1EF96B0-76AB-4E16-AC97-EBCC0C2F9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92" name="person_slips" hidden="1">
            <a:extLst>
              <a:ext uri="{FF2B5EF4-FFF2-40B4-BE49-F238E27FC236}">
                <a16:creationId xmlns:a16="http://schemas.microsoft.com/office/drawing/2014/main" id="{A9C42FDB-87EE-44BF-9770-B778DF7CD1E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86634" y="2065102"/>
            <a:ext cx="770732" cy="1013296"/>
            <a:chOff x="460" y="1095"/>
            <a:chExt cx="971" cy="1276"/>
          </a:xfrm>
        </p:grpSpPr>
        <p:sp>
          <p:nvSpPr>
            <p:cNvPr id="93" name="Freeform 229">
              <a:extLst>
                <a:ext uri="{FF2B5EF4-FFF2-40B4-BE49-F238E27FC236}">
                  <a16:creationId xmlns:a16="http://schemas.microsoft.com/office/drawing/2014/main" id="{BC6E2E0C-E418-400E-ABDB-6906A05BC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4" name="Freeform 230">
              <a:extLst>
                <a:ext uri="{FF2B5EF4-FFF2-40B4-BE49-F238E27FC236}">
                  <a16:creationId xmlns:a16="http://schemas.microsoft.com/office/drawing/2014/main" id="{9953772A-D527-4BC6-8D1B-E8A659445B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5" name="Oval 231">
              <a:extLst>
                <a:ext uri="{FF2B5EF4-FFF2-40B4-BE49-F238E27FC236}">
                  <a16:creationId xmlns:a16="http://schemas.microsoft.com/office/drawing/2014/main" id="{73353779-79F5-4CE9-B721-EFA4C76A7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6" name="Freeform 232">
              <a:extLst>
                <a:ext uri="{FF2B5EF4-FFF2-40B4-BE49-F238E27FC236}">
                  <a16:creationId xmlns:a16="http://schemas.microsoft.com/office/drawing/2014/main" id="{07FB7B84-4279-44B2-878E-1ACA6324C5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7" name="Freeform 233">
              <a:extLst>
                <a:ext uri="{FF2B5EF4-FFF2-40B4-BE49-F238E27FC236}">
                  <a16:creationId xmlns:a16="http://schemas.microsoft.com/office/drawing/2014/main" id="{456D5BAF-89B8-4C75-8013-206764F10D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98" name="gruppe" hidden="1">
            <a:extLst>
              <a:ext uri="{FF2B5EF4-FFF2-40B4-BE49-F238E27FC236}">
                <a16:creationId xmlns:a16="http://schemas.microsoft.com/office/drawing/2014/main" id="{3B2D2C1F-CCB3-412B-9B9F-EC1AB7401C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53642" y="1970602"/>
            <a:ext cx="1636715" cy="1202296"/>
            <a:chOff x="1847" y="1404"/>
            <a:chExt cx="2062" cy="1514"/>
          </a:xfrm>
        </p:grpSpPr>
        <p:sp>
          <p:nvSpPr>
            <p:cNvPr id="99" name="Freeform 237">
              <a:extLst>
                <a:ext uri="{FF2B5EF4-FFF2-40B4-BE49-F238E27FC236}">
                  <a16:creationId xmlns:a16="http://schemas.microsoft.com/office/drawing/2014/main" id="{EC88C885-E563-445B-8DC2-8B12E425E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0" name="Freeform 238">
              <a:extLst>
                <a:ext uri="{FF2B5EF4-FFF2-40B4-BE49-F238E27FC236}">
                  <a16:creationId xmlns:a16="http://schemas.microsoft.com/office/drawing/2014/main" id="{3C291C07-A21A-453E-9EDA-82FAC3139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1" name="Oval 239">
              <a:extLst>
                <a:ext uri="{FF2B5EF4-FFF2-40B4-BE49-F238E27FC236}">
                  <a16:creationId xmlns:a16="http://schemas.microsoft.com/office/drawing/2014/main" id="{35D039A0-064C-48FF-8668-48607F02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2" name="Freeform 240">
              <a:extLst>
                <a:ext uri="{FF2B5EF4-FFF2-40B4-BE49-F238E27FC236}">
                  <a16:creationId xmlns:a16="http://schemas.microsoft.com/office/drawing/2014/main" id="{9F473628-7F80-4198-B489-F9DB9C5619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3" name="Freeform 241">
              <a:extLst>
                <a:ext uri="{FF2B5EF4-FFF2-40B4-BE49-F238E27FC236}">
                  <a16:creationId xmlns:a16="http://schemas.microsoft.com/office/drawing/2014/main" id="{30891900-71CB-4D20-8235-4A222525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Freeform 242">
              <a:extLst>
                <a:ext uri="{FF2B5EF4-FFF2-40B4-BE49-F238E27FC236}">
                  <a16:creationId xmlns:a16="http://schemas.microsoft.com/office/drawing/2014/main" id="{93BB2271-C9DE-4738-9BED-D4F0227766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5" name="Oval 243">
              <a:extLst>
                <a:ext uri="{FF2B5EF4-FFF2-40B4-BE49-F238E27FC236}">
                  <a16:creationId xmlns:a16="http://schemas.microsoft.com/office/drawing/2014/main" id="{36A17176-CCF6-4439-AE6F-548860DF2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6" name="Freeform 244">
              <a:extLst>
                <a:ext uri="{FF2B5EF4-FFF2-40B4-BE49-F238E27FC236}">
                  <a16:creationId xmlns:a16="http://schemas.microsoft.com/office/drawing/2014/main" id="{30380711-E342-4848-8E3B-85BF56970C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7" name="Freeform 245">
              <a:extLst>
                <a:ext uri="{FF2B5EF4-FFF2-40B4-BE49-F238E27FC236}">
                  <a16:creationId xmlns:a16="http://schemas.microsoft.com/office/drawing/2014/main" id="{1FEF8964-9B22-45BD-90EB-121420EAA9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8" name="Freeform 246">
              <a:extLst>
                <a:ext uri="{FF2B5EF4-FFF2-40B4-BE49-F238E27FC236}">
                  <a16:creationId xmlns:a16="http://schemas.microsoft.com/office/drawing/2014/main" id="{92FCFEE1-92E4-4571-9973-CC20F6B99A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9" name="Oval 247">
              <a:extLst>
                <a:ext uri="{FF2B5EF4-FFF2-40B4-BE49-F238E27FC236}">
                  <a16:creationId xmlns:a16="http://schemas.microsoft.com/office/drawing/2014/main" id="{7E28A8A6-2B5F-42A8-9992-445C28680E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0" name="Freeform 248">
              <a:extLst>
                <a:ext uri="{FF2B5EF4-FFF2-40B4-BE49-F238E27FC236}">
                  <a16:creationId xmlns:a16="http://schemas.microsoft.com/office/drawing/2014/main" id="{F8C831BD-4227-47FD-B78C-5771915B46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11" name="pilhoyre" hidden="1">
            <a:extLst>
              <a:ext uri="{FF2B5EF4-FFF2-40B4-BE49-F238E27FC236}">
                <a16:creationId xmlns:a16="http://schemas.microsoft.com/office/drawing/2014/main" id="{A95E0516-8ACF-4E19-8AEC-51AA407C036B}"/>
              </a:ext>
            </a:extLst>
          </p:cNvPr>
          <p:cNvSpPr>
            <a:spLocks/>
          </p:cNvSpPr>
          <p:nvPr userDrawn="1"/>
        </p:nvSpPr>
        <p:spPr bwMode="auto">
          <a:xfrm>
            <a:off x="4122341" y="2336691"/>
            <a:ext cx="899319" cy="470118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2" name="pilvenstre" hidden="1">
            <a:extLst>
              <a:ext uri="{FF2B5EF4-FFF2-40B4-BE49-F238E27FC236}">
                <a16:creationId xmlns:a16="http://schemas.microsoft.com/office/drawing/2014/main" id="{2334D452-8E52-4E04-9378-7979054515CF}"/>
              </a:ext>
            </a:extLst>
          </p:cNvPr>
          <p:cNvSpPr>
            <a:spLocks/>
          </p:cNvSpPr>
          <p:nvPr userDrawn="1"/>
        </p:nvSpPr>
        <p:spPr bwMode="auto">
          <a:xfrm>
            <a:off x="4122341" y="2336691"/>
            <a:ext cx="899319" cy="470118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3" name="pilopp" hidden="1">
            <a:extLst>
              <a:ext uri="{FF2B5EF4-FFF2-40B4-BE49-F238E27FC236}">
                <a16:creationId xmlns:a16="http://schemas.microsoft.com/office/drawing/2014/main" id="{B21AD92E-C3BC-4B2F-8109-42A758F0296D}"/>
              </a:ext>
            </a:extLst>
          </p:cNvPr>
          <p:cNvSpPr>
            <a:spLocks/>
          </p:cNvSpPr>
          <p:nvPr userDrawn="1"/>
        </p:nvSpPr>
        <p:spPr bwMode="auto">
          <a:xfrm>
            <a:off x="4338241" y="2118706"/>
            <a:ext cx="467519" cy="906088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14" name="pilned" hidden="1">
            <a:extLst>
              <a:ext uri="{FF2B5EF4-FFF2-40B4-BE49-F238E27FC236}">
                <a16:creationId xmlns:a16="http://schemas.microsoft.com/office/drawing/2014/main" id="{E225C98A-170D-4ED0-BAF5-7B583159B302}"/>
              </a:ext>
            </a:extLst>
          </p:cNvPr>
          <p:cNvSpPr>
            <a:spLocks/>
          </p:cNvSpPr>
          <p:nvPr userDrawn="1"/>
        </p:nvSpPr>
        <p:spPr bwMode="auto">
          <a:xfrm>
            <a:off x="4338241" y="2119500"/>
            <a:ext cx="467519" cy="904500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grpSp>
        <p:nvGrpSpPr>
          <p:cNvPr id="115" name="prosses4" hidden="1">
            <a:extLst>
              <a:ext uri="{FF2B5EF4-FFF2-40B4-BE49-F238E27FC236}">
                <a16:creationId xmlns:a16="http://schemas.microsoft.com/office/drawing/2014/main" id="{8FECF53A-495E-4AA0-A0ED-34E619178E5C}"/>
              </a:ext>
            </a:extLst>
          </p:cNvPr>
          <p:cNvGrpSpPr/>
          <p:nvPr userDrawn="1"/>
        </p:nvGrpSpPr>
        <p:grpSpPr>
          <a:xfrm>
            <a:off x="3189374" y="1201454"/>
            <a:ext cx="2765252" cy="2740593"/>
            <a:chOff x="1949529" y="751583"/>
            <a:chExt cx="5530502" cy="5478645"/>
          </a:xfrm>
        </p:grpSpPr>
        <p:grpSp>
          <p:nvGrpSpPr>
            <p:cNvPr id="116" name="prosses4">
              <a:extLst>
                <a:ext uri="{FF2B5EF4-FFF2-40B4-BE49-F238E27FC236}">
                  <a16:creationId xmlns:a16="http://schemas.microsoft.com/office/drawing/2014/main" id="{DFD1A894-8923-4561-A228-6A4B334C841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3" cy="4897438"/>
              <a:chOff x="1336" y="615"/>
              <a:chExt cx="3085" cy="3085"/>
            </a:xfrm>
          </p:grpSpPr>
          <p:sp>
            <p:nvSpPr>
              <p:cNvPr id="121" name="Freeform 90">
                <a:extLst>
                  <a:ext uri="{FF2B5EF4-FFF2-40B4-BE49-F238E27FC236}">
                    <a16:creationId xmlns:a16="http://schemas.microsoft.com/office/drawing/2014/main" id="{29B06063-6F0D-4656-9FF7-CC29372A9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91">
                <a:extLst>
                  <a:ext uri="{FF2B5EF4-FFF2-40B4-BE49-F238E27FC236}">
                    <a16:creationId xmlns:a16="http://schemas.microsoft.com/office/drawing/2014/main" id="{D10C9EAA-35C1-43B6-8F05-C5A7A9905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92">
                <a:extLst>
                  <a:ext uri="{FF2B5EF4-FFF2-40B4-BE49-F238E27FC236}">
                    <a16:creationId xmlns:a16="http://schemas.microsoft.com/office/drawing/2014/main" id="{8069B44F-E985-4E40-8D7C-09E7B9CC75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93">
                <a:extLst>
                  <a:ext uri="{FF2B5EF4-FFF2-40B4-BE49-F238E27FC236}">
                    <a16:creationId xmlns:a16="http://schemas.microsoft.com/office/drawing/2014/main" id="{79C65239-ED75-4AC4-989B-D6930C0FD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117" name="TekstSylinder 221">
              <a:extLst>
                <a:ext uri="{FF2B5EF4-FFF2-40B4-BE49-F238E27FC236}">
                  <a16:creationId xmlns:a16="http://schemas.microsoft.com/office/drawing/2014/main" id="{51A8837B-C13C-4997-9FBF-0B758C695E36}"/>
                </a:ext>
              </a:extLst>
            </p:cNvPr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1</a:t>
              </a:r>
              <a:endParaRPr lang="en-GB" sz="800" b="1" cap="all"/>
            </a:p>
          </p:txBody>
        </p:sp>
        <p:sp>
          <p:nvSpPr>
            <p:cNvPr id="118" name="TekstSylinder 227">
              <a:extLst>
                <a:ext uri="{FF2B5EF4-FFF2-40B4-BE49-F238E27FC236}">
                  <a16:creationId xmlns:a16="http://schemas.microsoft.com/office/drawing/2014/main" id="{6D4E3CAC-1A7E-4E91-A560-251745C11E4B}"/>
                </a:ext>
              </a:extLst>
            </p:cNvPr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2</a:t>
              </a:r>
              <a:endParaRPr lang="en-GB" sz="800" b="1" cap="all"/>
            </a:p>
          </p:txBody>
        </p:sp>
        <p:sp>
          <p:nvSpPr>
            <p:cNvPr id="119" name="TekstSylinder 234">
              <a:extLst>
                <a:ext uri="{FF2B5EF4-FFF2-40B4-BE49-F238E27FC236}">
                  <a16:creationId xmlns:a16="http://schemas.microsoft.com/office/drawing/2014/main" id="{580867B5-D970-436B-8D9C-0920D47478C2}"/>
                </a:ext>
              </a:extLst>
            </p:cNvPr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3</a:t>
              </a:r>
              <a:endParaRPr lang="en-GB" sz="800" b="1" cap="all"/>
            </a:p>
          </p:txBody>
        </p:sp>
        <p:sp>
          <p:nvSpPr>
            <p:cNvPr id="120" name="TekstSylinder 242">
              <a:extLst>
                <a:ext uri="{FF2B5EF4-FFF2-40B4-BE49-F238E27FC236}">
                  <a16:creationId xmlns:a16="http://schemas.microsoft.com/office/drawing/2014/main" id="{06AF44F2-3EB2-40FC-8236-B7B38318995E}"/>
                </a:ext>
              </a:extLst>
            </p:cNvPr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/>
                <a:t>Argument 4</a:t>
              </a:r>
              <a:endParaRPr lang="en-GB" sz="800" b="1" cap="all"/>
            </a:p>
          </p:txBody>
        </p:sp>
      </p:grpSp>
      <p:grpSp>
        <p:nvGrpSpPr>
          <p:cNvPr id="125" name="prosses1" hidden="1">
            <a:extLst>
              <a:ext uri="{FF2B5EF4-FFF2-40B4-BE49-F238E27FC236}">
                <a16:creationId xmlns:a16="http://schemas.microsoft.com/office/drawing/2014/main" id="{4779C51A-F278-453F-AA32-E63A845C926A}"/>
              </a:ext>
            </a:extLst>
          </p:cNvPr>
          <p:cNvGrpSpPr/>
          <p:nvPr userDrawn="1"/>
        </p:nvGrpSpPr>
        <p:grpSpPr>
          <a:xfrm>
            <a:off x="3213100" y="1218177"/>
            <a:ext cx="2717801" cy="2707147"/>
            <a:chOff x="1865313" y="727076"/>
            <a:chExt cx="5435600" cy="5411787"/>
          </a:xfrm>
        </p:grpSpPr>
        <p:grpSp>
          <p:nvGrpSpPr>
            <p:cNvPr id="126" name="prosses1">
              <a:extLst>
                <a:ext uri="{FF2B5EF4-FFF2-40B4-BE49-F238E27FC236}">
                  <a16:creationId xmlns:a16="http://schemas.microsoft.com/office/drawing/2014/main" id="{41B54317-60E0-4F0D-AD39-27D5CA9B1C21}"/>
                </a:ext>
              </a:extLst>
            </p:cNvPr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F4D96B72-28E9-46F7-A11A-FDA9AE8C7D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BE74E679-3E14-4F13-B6C6-48E949CB28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99D3AFBF-41EC-40B6-8C5B-2FD9BE99E6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Freeform 8">
                <a:extLst>
                  <a:ext uri="{FF2B5EF4-FFF2-40B4-BE49-F238E27FC236}">
                    <a16:creationId xmlns:a16="http://schemas.microsoft.com/office/drawing/2014/main" id="{5A6E1ED5-4897-4D25-AF87-10AA4C099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276BB91A-5C47-454E-A60A-1B79117AD2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7" name="Rectangle 56">
                <a:extLst>
                  <a:ext uri="{FF2B5EF4-FFF2-40B4-BE49-F238E27FC236}">
                    <a16:creationId xmlns:a16="http://schemas.microsoft.com/office/drawing/2014/main" id="{6124366D-D097-4A36-AF59-652796B9C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58">
                <a:extLst>
                  <a:ext uri="{FF2B5EF4-FFF2-40B4-BE49-F238E27FC236}">
                    <a16:creationId xmlns:a16="http://schemas.microsoft.com/office/drawing/2014/main" id="{5E03F3D1-D90E-4A9C-B67D-3343321D19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90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9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7" name="TekstSylinder 244">
              <a:extLst>
                <a:ext uri="{FF2B5EF4-FFF2-40B4-BE49-F238E27FC236}">
                  <a16:creationId xmlns:a16="http://schemas.microsoft.com/office/drawing/2014/main" id="{DBE65627-4304-4D2B-B597-C86A82D764F5}"/>
                </a:ext>
              </a:extLst>
            </p:cNvPr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1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28" name="TekstSylinder 264">
              <a:extLst>
                <a:ext uri="{FF2B5EF4-FFF2-40B4-BE49-F238E27FC236}">
                  <a16:creationId xmlns:a16="http://schemas.microsoft.com/office/drawing/2014/main" id="{0688D59D-D1BB-42F5-AD70-54EA89D68946}"/>
                </a:ext>
              </a:extLst>
            </p:cNvPr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2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29" name="TekstSylinder 265">
              <a:extLst>
                <a:ext uri="{FF2B5EF4-FFF2-40B4-BE49-F238E27FC236}">
                  <a16:creationId xmlns:a16="http://schemas.microsoft.com/office/drawing/2014/main" id="{443F7C44-DA2E-407B-AFF4-C3AB97A94713}"/>
                </a:ext>
              </a:extLst>
            </p:cNvPr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3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30" name="TekstSylinder 266">
              <a:extLst>
                <a:ext uri="{FF2B5EF4-FFF2-40B4-BE49-F238E27FC236}">
                  <a16:creationId xmlns:a16="http://schemas.microsoft.com/office/drawing/2014/main" id="{D2B22F31-F654-4253-AD05-B5093AD73AA0}"/>
                </a:ext>
              </a:extLst>
            </p:cNvPr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4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  <p:sp>
          <p:nvSpPr>
            <p:cNvPr id="131" name="TekstSylinder 267">
              <a:extLst>
                <a:ext uri="{FF2B5EF4-FFF2-40B4-BE49-F238E27FC236}">
                  <a16:creationId xmlns:a16="http://schemas.microsoft.com/office/drawing/2014/main" id="{7C6ACC58-C90A-4C5D-BBFE-BDA868EAEC00}"/>
                </a:ext>
              </a:extLst>
            </p:cNvPr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800" b="1" cap="all">
                  <a:solidFill>
                    <a:schemeClr val="bg1"/>
                  </a:solidFill>
                </a:rPr>
                <a:t>Argument 5</a:t>
              </a:r>
              <a:endParaRPr lang="en-GB" sz="800" b="1" cap="all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Verden" hidden="1">
            <a:extLst>
              <a:ext uri="{FF2B5EF4-FFF2-40B4-BE49-F238E27FC236}">
                <a16:creationId xmlns:a16="http://schemas.microsoft.com/office/drawing/2014/main" id="{A3F9290F-CA5A-4B8B-B451-68965BCC79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66382" y="2065338"/>
            <a:ext cx="1011237" cy="1012824"/>
            <a:chOff x="2585" y="369"/>
            <a:chExt cx="637" cy="63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2F2B7218-45B5-4632-A1EC-DC342BD7D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904FB3E9-CE29-4402-A5D8-DE8C73B4E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4A92D824-A1C3-4A23-A659-6ADDA961D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A7886BB1-F2B6-403B-BA30-4F533FC6D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D79A3C4E-17FC-4C2D-981A-8B55C95A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45" name="Vaskeboette" hidden="1">
            <a:extLst>
              <a:ext uri="{FF2B5EF4-FFF2-40B4-BE49-F238E27FC236}">
                <a16:creationId xmlns:a16="http://schemas.microsoft.com/office/drawing/2014/main" id="{FF08F4FD-05ED-42FD-8456-A2673DB393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02101" y="1963738"/>
            <a:ext cx="939799" cy="1216025"/>
            <a:chOff x="1610" y="386"/>
            <a:chExt cx="592" cy="766"/>
          </a:xfrm>
        </p:grpSpPr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6F92C6A-46A7-4C34-A9DA-83EF5139B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4A8123B-C482-401A-AC74-29D1EC4EB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B8E8214F-6223-45E9-960B-F6AD7D240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31875EB-CCD0-4069-ACB4-F5B182A5D8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188E92A7-CEC1-4719-B0BA-CD364C979C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F3939996-1E36-4B02-B584-F6FFD4805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4BDF05A6-595B-43EA-BE38-1A2C14473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CD87EBDA-1A91-4E1B-A299-8A7361173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54" name="UtenlandskArbeidstaker" hidden="1">
            <a:extLst>
              <a:ext uri="{FF2B5EF4-FFF2-40B4-BE49-F238E27FC236}">
                <a16:creationId xmlns:a16="http://schemas.microsoft.com/office/drawing/2014/main" id="{5440BB39-9E43-470E-A751-AE01D99C77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675" y="1843881"/>
            <a:ext cx="882650" cy="1455738"/>
            <a:chOff x="1137" y="1217"/>
            <a:chExt cx="556" cy="917"/>
          </a:xfrm>
        </p:grpSpPr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D24F0400-F355-4366-9E3E-B0CFE6538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6" name="Oval 25">
              <a:extLst>
                <a:ext uri="{FF2B5EF4-FFF2-40B4-BE49-F238E27FC236}">
                  <a16:creationId xmlns:a16="http://schemas.microsoft.com/office/drawing/2014/main" id="{BD3BC371-3C72-4E2F-8299-825E71BF7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BBF302E5-5B86-479A-8685-FB9A44EDD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7A2BA9F4-9AFA-4322-9577-F9646C82A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D0608DCC-A7B1-44E7-9840-2648E08F49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ED9E3A27-AE7D-4DF8-8D3E-E9D435422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5FFD1784-2248-4306-8418-B3307E408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62" name="Transportmiddel_tog" hidden="1">
            <a:extLst>
              <a:ext uri="{FF2B5EF4-FFF2-40B4-BE49-F238E27FC236}">
                <a16:creationId xmlns:a16="http://schemas.microsoft.com/office/drawing/2014/main" id="{0CEC2E80-4295-4DE8-AC67-0B935D19D8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67969" y="1824038"/>
            <a:ext cx="1008063" cy="1495425"/>
            <a:chOff x="3547" y="1142"/>
            <a:chExt cx="635" cy="942"/>
          </a:xfrm>
        </p:grpSpPr>
        <p:sp>
          <p:nvSpPr>
            <p:cNvPr id="163" name="Freeform 34">
              <a:extLst>
                <a:ext uri="{FF2B5EF4-FFF2-40B4-BE49-F238E27FC236}">
                  <a16:creationId xmlns:a16="http://schemas.microsoft.com/office/drawing/2014/main" id="{9E6B1C6E-CAC3-45A8-BF53-67E07B157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4" name="Freeform 35">
              <a:extLst>
                <a:ext uri="{FF2B5EF4-FFF2-40B4-BE49-F238E27FC236}">
                  <a16:creationId xmlns:a16="http://schemas.microsoft.com/office/drawing/2014/main" id="{924F2EA2-41DE-497F-9800-216F0BA3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5" name="Freeform 36">
              <a:extLst>
                <a:ext uri="{FF2B5EF4-FFF2-40B4-BE49-F238E27FC236}">
                  <a16:creationId xmlns:a16="http://schemas.microsoft.com/office/drawing/2014/main" id="{F00861BF-3214-4457-B2B9-5647B9C2E7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66" name="SvartArbeid" hidden="1">
            <a:extLst>
              <a:ext uri="{FF2B5EF4-FFF2-40B4-BE49-F238E27FC236}">
                <a16:creationId xmlns:a16="http://schemas.microsoft.com/office/drawing/2014/main" id="{6F02F2B2-00C7-4F04-80FC-0888B9C3F5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42581" y="1992313"/>
            <a:ext cx="858838" cy="1158875"/>
            <a:chOff x="1863" y="1517"/>
            <a:chExt cx="541" cy="730"/>
          </a:xfrm>
        </p:grpSpPr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0E5CC175-012E-46DF-A858-2FF0B4E6D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8" name="Oval 41">
              <a:extLst>
                <a:ext uri="{FF2B5EF4-FFF2-40B4-BE49-F238E27FC236}">
                  <a16:creationId xmlns:a16="http://schemas.microsoft.com/office/drawing/2014/main" id="{83FB195B-2ADF-4182-89CD-8C85F7D3B3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7A42E390-E3E2-4A8F-9A21-69B1612B35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70" name="Skjema" hidden="1">
            <a:extLst>
              <a:ext uri="{FF2B5EF4-FFF2-40B4-BE49-F238E27FC236}">
                <a16:creationId xmlns:a16="http://schemas.microsoft.com/office/drawing/2014/main" id="{C449BD4F-EEA9-435E-9D30-00C179770C1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29794" y="1913731"/>
            <a:ext cx="2284413" cy="1316038"/>
            <a:chOff x="2733" y="2022"/>
            <a:chExt cx="1439" cy="829"/>
          </a:xfrm>
        </p:grpSpPr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F052E78C-AABA-4D55-874A-7B94F8D97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93B659A5-E36B-4976-9B8D-82F28949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3" name="Line 48">
              <a:extLst>
                <a:ext uri="{FF2B5EF4-FFF2-40B4-BE49-F238E27FC236}">
                  <a16:creationId xmlns:a16="http://schemas.microsoft.com/office/drawing/2014/main" id="{9F5C168D-9B11-44BE-A358-FBF77E63D1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4" name="Line 49">
              <a:extLst>
                <a:ext uri="{FF2B5EF4-FFF2-40B4-BE49-F238E27FC236}">
                  <a16:creationId xmlns:a16="http://schemas.microsoft.com/office/drawing/2014/main" id="{E6AE9A44-432F-469C-9558-873218813A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5" name="Line 50">
              <a:extLst>
                <a:ext uri="{FF2B5EF4-FFF2-40B4-BE49-F238E27FC236}">
                  <a16:creationId xmlns:a16="http://schemas.microsoft.com/office/drawing/2014/main" id="{6A8F74DD-6DB1-4302-84EE-BCFC07B724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6" name="Line 51">
              <a:extLst>
                <a:ext uri="{FF2B5EF4-FFF2-40B4-BE49-F238E27FC236}">
                  <a16:creationId xmlns:a16="http://schemas.microsoft.com/office/drawing/2014/main" id="{B5D14383-B8A3-4429-B4DC-5779E7586F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2821BAB8-C8D0-4DCB-A98D-30C1F16BA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8" name="Line 53">
              <a:extLst>
                <a:ext uri="{FF2B5EF4-FFF2-40B4-BE49-F238E27FC236}">
                  <a16:creationId xmlns:a16="http://schemas.microsoft.com/office/drawing/2014/main" id="{5976A11E-27BF-4915-A981-30053C5875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381B65C8-963D-4411-92C7-CE6B45F5C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0" name="Line 55">
              <a:extLst>
                <a:ext uri="{FF2B5EF4-FFF2-40B4-BE49-F238E27FC236}">
                  <a16:creationId xmlns:a16="http://schemas.microsoft.com/office/drawing/2014/main" id="{3757E9FC-D94D-425A-AC44-14816ABE20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4D9A6309-4833-4437-92DF-1506846A1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82" name="Regnskapsfoerer" hidden="1">
            <a:extLst>
              <a:ext uri="{FF2B5EF4-FFF2-40B4-BE49-F238E27FC236}">
                <a16:creationId xmlns:a16="http://schemas.microsoft.com/office/drawing/2014/main" id="{B43A09BC-03DF-4F77-8A4E-FC5B0B6EDF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1469" y="1960564"/>
            <a:ext cx="881063" cy="1222376"/>
            <a:chOff x="3989" y="190"/>
            <a:chExt cx="555" cy="770"/>
          </a:xfrm>
        </p:grpSpPr>
        <p:sp>
          <p:nvSpPr>
            <p:cNvPr id="183" name="Freeform 60">
              <a:extLst>
                <a:ext uri="{FF2B5EF4-FFF2-40B4-BE49-F238E27FC236}">
                  <a16:creationId xmlns:a16="http://schemas.microsoft.com/office/drawing/2014/main" id="{4787808A-071D-4784-9DEB-48743A4B4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4" name="Oval 61">
              <a:extLst>
                <a:ext uri="{FF2B5EF4-FFF2-40B4-BE49-F238E27FC236}">
                  <a16:creationId xmlns:a16="http://schemas.microsoft.com/office/drawing/2014/main" id="{77736844-0BFF-4198-91C7-9A2C60F55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5" name="Freeform 62">
              <a:extLst>
                <a:ext uri="{FF2B5EF4-FFF2-40B4-BE49-F238E27FC236}">
                  <a16:creationId xmlns:a16="http://schemas.microsoft.com/office/drawing/2014/main" id="{EF411040-4B7D-450E-8563-11D9A467A5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86" name="Pensjonist" hidden="1">
            <a:extLst>
              <a:ext uri="{FF2B5EF4-FFF2-40B4-BE49-F238E27FC236}">
                <a16:creationId xmlns:a16="http://schemas.microsoft.com/office/drawing/2014/main" id="{8AF49EAD-13BE-48AA-8478-800D879A37F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2263" y="1911350"/>
            <a:ext cx="879475" cy="1320801"/>
            <a:chOff x="4341" y="1057"/>
            <a:chExt cx="554" cy="832"/>
          </a:xfrm>
        </p:grpSpPr>
        <p:sp>
          <p:nvSpPr>
            <p:cNvPr id="187" name="Freeform 66">
              <a:extLst>
                <a:ext uri="{FF2B5EF4-FFF2-40B4-BE49-F238E27FC236}">
                  <a16:creationId xmlns:a16="http://schemas.microsoft.com/office/drawing/2014/main" id="{49586767-580B-40A7-84C0-BB5FDDEECF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8" name="Oval 67">
              <a:extLst>
                <a:ext uri="{FF2B5EF4-FFF2-40B4-BE49-F238E27FC236}">
                  <a16:creationId xmlns:a16="http://schemas.microsoft.com/office/drawing/2014/main" id="{A75ECEF4-53C3-48DD-B0C9-19CEB2C4BA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89" name="Freeform 68">
              <a:extLst>
                <a:ext uri="{FF2B5EF4-FFF2-40B4-BE49-F238E27FC236}">
                  <a16:creationId xmlns:a16="http://schemas.microsoft.com/office/drawing/2014/main" id="{B19EB785-3B16-473C-86FF-E96685BDF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190" name="Pengeoverfoering" hidden="1">
            <a:extLst>
              <a:ext uri="{FF2B5EF4-FFF2-40B4-BE49-F238E27FC236}">
                <a16:creationId xmlns:a16="http://schemas.microsoft.com/office/drawing/2014/main" id="{12716B19-ABFE-4C1E-9446-E20DA9C54C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570288" y="1770064"/>
            <a:ext cx="2003425" cy="1603377"/>
            <a:chOff x="2307" y="187"/>
            <a:chExt cx="1262" cy="1010"/>
          </a:xfrm>
        </p:grpSpPr>
        <p:sp>
          <p:nvSpPr>
            <p:cNvPr id="191" name="Freeform 72">
              <a:extLst>
                <a:ext uri="{FF2B5EF4-FFF2-40B4-BE49-F238E27FC236}">
                  <a16:creationId xmlns:a16="http://schemas.microsoft.com/office/drawing/2014/main" id="{A1AF3F27-F481-44F5-8D2B-2A261D27D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2" name="Freeform 73">
              <a:extLst>
                <a:ext uri="{FF2B5EF4-FFF2-40B4-BE49-F238E27FC236}">
                  <a16:creationId xmlns:a16="http://schemas.microsoft.com/office/drawing/2014/main" id="{2092F451-F9ED-46D2-BCA2-BD68B01CD9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3" name="Freeform 74">
              <a:extLst>
                <a:ext uri="{FF2B5EF4-FFF2-40B4-BE49-F238E27FC236}">
                  <a16:creationId xmlns:a16="http://schemas.microsoft.com/office/drawing/2014/main" id="{9CFA1514-C9BE-47B0-BD08-3F6B7D51E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4" name="Freeform 75">
              <a:extLst>
                <a:ext uri="{FF2B5EF4-FFF2-40B4-BE49-F238E27FC236}">
                  <a16:creationId xmlns:a16="http://schemas.microsoft.com/office/drawing/2014/main" id="{640E61B7-5CAE-4937-A391-6A3B05DC3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5" name="Freeform 76">
              <a:extLst>
                <a:ext uri="{FF2B5EF4-FFF2-40B4-BE49-F238E27FC236}">
                  <a16:creationId xmlns:a16="http://schemas.microsoft.com/office/drawing/2014/main" id="{EAAA384F-1EEC-4E85-BE29-73FB949B2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6" name="Freeform 77">
              <a:extLst>
                <a:ext uri="{FF2B5EF4-FFF2-40B4-BE49-F238E27FC236}">
                  <a16:creationId xmlns:a16="http://schemas.microsoft.com/office/drawing/2014/main" id="{D7648F64-0490-4773-9CC6-FE8116F38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7" name="Freeform 78">
              <a:extLst>
                <a:ext uri="{FF2B5EF4-FFF2-40B4-BE49-F238E27FC236}">
                  <a16:creationId xmlns:a16="http://schemas.microsoft.com/office/drawing/2014/main" id="{0D5AD010-D4B0-46A4-9B26-FE1AD1BFF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F60BD4CE-9561-4580-93F8-DA6390C58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199" name="Freeform 80">
              <a:extLst>
                <a:ext uri="{FF2B5EF4-FFF2-40B4-BE49-F238E27FC236}">
                  <a16:creationId xmlns:a16="http://schemas.microsoft.com/office/drawing/2014/main" id="{5A33F7C1-E113-4D56-B8FF-658F74C99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0" name="Oval 81">
              <a:extLst>
                <a:ext uri="{FF2B5EF4-FFF2-40B4-BE49-F238E27FC236}">
                  <a16:creationId xmlns:a16="http://schemas.microsoft.com/office/drawing/2014/main" id="{56862404-2146-435D-89F4-8D2EA02E7D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1" name="Oval 82">
              <a:extLst>
                <a:ext uri="{FF2B5EF4-FFF2-40B4-BE49-F238E27FC236}">
                  <a16:creationId xmlns:a16="http://schemas.microsoft.com/office/drawing/2014/main" id="{32C329E3-3A12-495D-94E5-0C5DCD25AA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2" name="Freeform 83">
              <a:extLst>
                <a:ext uri="{FF2B5EF4-FFF2-40B4-BE49-F238E27FC236}">
                  <a16:creationId xmlns:a16="http://schemas.microsoft.com/office/drawing/2014/main" id="{2CBB7386-0427-4486-B2F0-A6ECB9876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3" name="Freeform 84">
              <a:extLst>
                <a:ext uri="{FF2B5EF4-FFF2-40B4-BE49-F238E27FC236}">
                  <a16:creationId xmlns:a16="http://schemas.microsoft.com/office/drawing/2014/main" id="{4E8CA18E-70C0-4F1C-8977-85AB6519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4" name="Freeform 85">
              <a:extLst>
                <a:ext uri="{FF2B5EF4-FFF2-40B4-BE49-F238E27FC236}">
                  <a16:creationId xmlns:a16="http://schemas.microsoft.com/office/drawing/2014/main" id="{2E91CC9D-9702-493E-A9CB-BDEBE07A2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5" name="Freeform 86">
              <a:extLst>
                <a:ext uri="{FF2B5EF4-FFF2-40B4-BE49-F238E27FC236}">
                  <a16:creationId xmlns:a16="http://schemas.microsoft.com/office/drawing/2014/main" id="{CFE4B132-ACAF-425B-A492-71AAF76B4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6" name="Freeform 87">
              <a:extLst>
                <a:ext uri="{FF2B5EF4-FFF2-40B4-BE49-F238E27FC236}">
                  <a16:creationId xmlns:a16="http://schemas.microsoft.com/office/drawing/2014/main" id="{95571FDF-33AE-452D-8255-9CFDA107C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7" name="Freeform 88">
              <a:extLst>
                <a:ext uri="{FF2B5EF4-FFF2-40B4-BE49-F238E27FC236}">
                  <a16:creationId xmlns:a16="http://schemas.microsoft.com/office/drawing/2014/main" id="{6E276F94-12BF-4AA8-975F-A574C8A61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8" name="Oval 89">
              <a:extLst>
                <a:ext uri="{FF2B5EF4-FFF2-40B4-BE49-F238E27FC236}">
                  <a16:creationId xmlns:a16="http://schemas.microsoft.com/office/drawing/2014/main" id="{D81965D0-A036-43B0-8069-B6326B9EE2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09" name="Oval 90">
              <a:extLst>
                <a:ext uri="{FF2B5EF4-FFF2-40B4-BE49-F238E27FC236}">
                  <a16:creationId xmlns:a16="http://schemas.microsoft.com/office/drawing/2014/main" id="{5DD6665B-6AC7-4057-AD3A-92EC594B2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0" name="Freeform 91">
              <a:extLst>
                <a:ext uri="{FF2B5EF4-FFF2-40B4-BE49-F238E27FC236}">
                  <a16:creationId xmlns:a16="http://schemas.microsoft.com/office/drawing/2014/main" id="{795C7FCA-7790-4820-B964-467E827CD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1" name="Freeform 92">
              <a:extLst>
                <a:ext uri="{FF2B5EF4-FFF2-40B4-BE49-F238E27FC236}">
                  <a16:creationId xmlns:a16="http://schemas.microsoft.com/office/drawing/2014/main" id="{DE2CBD78-8DEE-4FEF-8C6F-C177BE41F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2" name="Freeform 93">
              <a:extLst>
                <a:ext uri="{FF2B5EF4-FFF2-40B4-BE49-F238E27FC236}">
                  <a16:creationId xmlns:a16="http://schemas.microsoft.com/office/drawing/2014/main" id="{67C21D18-1937-4A4A-A2CC-4DD35D70B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3" name="Freeform 94">
              <a:extLst>
                <a:ext uri="{FF2B5EF4-FFF2-40B4-BE49-F238E27FC236}">
                  <a16:creationId xmlns:a16="http://schemas.microsoft.com/office/drawing/2014/main" id="{7F093E38-6D7D-4FF3-8AF9-9B44FAE3E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4" name="Freeform 95">
              <a:extLst>
                <a:ext uri="{FF2B5EF4-FFF2-40B4-BE49-F238E27FC236}">
                  <a16:creationId xmlns:a16="http://schemas.microsoft.com/office/drawing/2014/main" id="{8C5ED9D9-BCB3-489D-8B55-8C6BD5BF5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5" name="Freeform 96">
              <a:extLst>
                <a:ext uri="{FF2B5EF4-FFF2-40B4-BE49-F238E27FC236}">
                  <a16:creationId xmlns:a16="http://schemas.microsoft.com/office/drawing/2014/main" id="{830A655D-26B0-4F63-BEFE-8FEAC85076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6" name="Freeform 97">
              <a:extLst>
                <a:ext uri="{FF2B5EF4-FFF2-40B4-BE49-F238E27FC236}">
                  <a16:creationId xmlns:a16="http://schemas.microsoft.com/office/drawing/2014/main" id="{EF6E2ECC-E2C7-48B3-A48A-3ED8966E8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7" name="Freeform 98">
              <a:extLst>
                <a:ext uri="{FF2B5EF4-FFF2-40B4-BE49-F238E27FC236}">
                  <a16:creationId xmlns:a16="http://schemas.microsoft.com/office/drawing/2014/main" id="{035446C1-3688-4868-B583-0214ED1A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8" name="Freeform 99">
              <a:extLst>
                <a:ext uri="{FF2B5EF4-FFF2-40B4-BE49-F238E27FC236}">
                  <a16:creationId xmlns:a16="http://schemas.microsoft.com/office/drawing/2014/main" id="{CA44E0B7-72FC-4319-AA43-C7C57C84B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19" name="Freeform 100">
              <a:extLst>
                <a:ext uri="{FF2B5EF4-FFF2-40B4-BE49-F238E27FC236}">
                  <a16:creationId xmlns:a16="http://schemas.microsoft.com/office/drawing/2014/main" id="{D8DB2CC8-FD4E-4114-AAFD-EB274E85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0" name="Freeform 101">
              <a:extLst>
                <a:ext uri="{FF2B5EF4-FFF2-40B4-BE49-F238E27FC236}">
                  <a16:creationId xmlns:a16="http://schemas.microsoft.com/office/drawing/2014/main" id="{2D1DE1D5-633A-4A4C-B1DA-A36DF67DD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1" name="Freeform 102">
              <a:extLst>
                <a:ext uri="{FF2B5EF4-FFF2-40B4-BE49-F238E27FC236}">
                  <a16:creationId xmlns:a16="http://schemas.microsoft.com/office/drawing/2014/main" id="{1F725226-40E9-4426-949A-47BB07915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2" name="Oval 103">
              <a:extLst>
                <a:ext uri="{FF2B5EF4-FFF2-40B4-BE49-F238E27FC236}">
                  <a16:creationId xmlns:a16="http://schemas.microsoft.com/office/drawing/2014/main" id="{D9E9A092-109B-4809-99D2-98A9B7C2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3" name="Oval 104">
              <a:extLst>
                <a:ext uri="{FF2B5EF4-FFF2-40B4-BE49-F238E27FC236}">
                  <a16:creationId xmlns:a16="http://schemas.microsoft.com/office/drawing/2014/main" id="{A0A32E78-97BB-4B9C-AC1B-845A384E5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24" name="Nettbrett" hidden="1">
            <a:extLst>
              <a:ext uri="{FF2B5EF4-FFF2-40B4-BE49-F238E27FC236}">
                <a16:creationId xmlns:a16="http://schemas.microsoft.com/office/drawing/2014/main" id="{049676B1-2F1F-46D8-BD9D-4414CC254F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66306" y="1889919"/>
            <a:ext cx="2211388" cy="1363663"/>
            <a:chOff x="2517" y="961"/>
            <a:chExt cx="1393" cy="859"/>
          </a:xfrm>
        </p:grpSpPr>
        <p:sp>
          <p:nvSpPr>
            <p:cNvPr id="225" name="Freeform 108">
              <a:extLst>
                <a:ext uri="{FF2B5EF4-FFF2-40B4-BE49-F238E27FC236}">
                  <a16:creationId xmlns:a16="http://schemas.microsoft.com/office/drawing/2014/main" id="{CF494BA1-1354-470D-9175-69BD825D4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6" name="Rectangle 109">
              <a:extLst>
                <a:ext uri="{FF2B5EF4-FFF2-40B4-BE49-F238E27FC236}">
                  <a16:creationId xmlns:a16="http://schemas.microsoft.com/office/drawing/2014/main" id="{C928E41C-5902-4839-BC9E-2E46537C73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27" name="Oval 110">
              <a:extLst>
                <a:ext uri="{FF2B5EF4-FFF2-40B4-BE49-F238E27FC236}">
                  <a16:creationId xmlns:a16="http://schemas.microsoft.com/office/drawing/2014/main" id="{789D1B33-E5C9-48DE-ADC6-37BBF7472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28" name="Mobil" hidden="1">
            <a:extLst>
              <a:ext uri="{FF2B5EF4-FFF2-40B4-BE49-F238E27FC236}">
                <a16:creationId xmlns:a16="http://schemas.microsoft.com/office/drawing/2014/main" id="{4058A067-E792-4992-AA4E-BFC4446F84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71131" y="1597025"/>
            <a:ext cx="1201738" cy="1949450"/>
            <a:chOff x="1351" y="832"/>
            <a:chExt cx="757" cy="1228"/>
          </a:xfrm>
        </p:grpSpPr>
        <p:sp>
          <p:nvSpPr>
            <p:cNvPr id="229" name="Freeform 114">
              <a:extLst>
                <a:ext uri="{FF2B5EF4-FFF2-40B4-BE49-F238E27FC236}">
                  <a16:creationId xmlns:a16="http://schemas.microsoft.com/office/drawing/2014/main" id="{7AE06BE7-9137-4A86-B15F-054920F93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0" name="Rectangle 115">
              <a:extLst>
                <a:ext uri="{FF2B5EF4-FFF2-40B4-BE49-F238E27FC236}">
                  <a16:creationId xmlns:a16="http://schemas.microsoft.com/office/drawing/2014/main" id="{57EA63BC-9386-4648-A4B8-4C0EFD4936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1" name="Oval 116">
              <a:extLst>
                <a:ext uri="{FF2B5EF4-FFF2-40B4-BE49-F238E27FC236}">
                  <a16:creationId xmlns:a16="http://schemas.microsoft.com/office/drawing/2014/main" id="{0E18B0D4-91CC-4080-9E92-89F07D3191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32" name="Institusjon" hidden="1">
            <a:extLst>
              <a:ext uri="{FF2B5EF4-FFF2-40B4-BE49-F238E27FC236}">
                <a16:creationId xmlns:a16="http://schemas.microsoft.com/office/drawing/2014/main" id="{4AB9083A-CE1A-49C1-AEEA-B0932FD4BC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09156" y="1943892"/>
            <a:ext cx="2325688" cy="1255711"/>
            <a:chOff x="2465" y="1978"/>
            <a:chExt cx="1465" cy="791"/>
          </a:xfrm>
        </p:grpSpPr>
        <p:sp>
          <p:nvSpPr>
            <p:cNvPr id="233" name="Freeform 120">
              <a:extLst>
                <a:ext uri="{FF2B5EF4-FFF2-40B4-BE49-F238E27FC236}">
                  <a16:creationId xmlns:a16="http://schemas.microsoft.com/office/drawing/2014/main" id="{5D99496E-CB30-4EE2-B31B-49ACFF77E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4" name="Freeform 121">
              <a:extLst>
                <a:ext uri="{FF2B5EF4-FFF2-40B4-BE49-F238E27FC236}">
                  <a16:creationId xmlns:a16="http://schemas.microsoft.com/office/drawing/2014/main" id="{DC2D5512-3E01-414C-ACF3-0C67E61D9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5" name="Rectangle 122">
              <a:extLst>
                <a:ext uri="{FF2B5EF4-FFF2-40B4-BE49-F238E27FC236}">
                  <a16:creationId xmlns:a16="http://schemas.microsoft.com/office/drawing/2014/main" id="{FCC2227E-5D4F-46ED-8DF5-2169E2A97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6" name="Freeform 123">
              <a:extLst>
                <a:ext uri="{FF2B5EF4-FFF2-40B4-BE49-F238E27FC236}">
                  <a16:creationId xmlns:a16="http://schemas.microsoft.com/office/drawing/2014/main" id="{7C2252B7-364E-4F72-A3D5-E938F976C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7" name="Freeform 124">
              <a:extLst>
                <a:ext uri="{FF2B5EF4-FFF2-40B4-BE49-F238E27FC236}">
                  <a16:creationId xmlns:a16="http://schemas.microsoft.com/office/drawing/2014/main" id="{A6BC852C-67B4-4DF4-9051-DA34A7DDB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8" name="Freeform 125">
              <a:extLst>
                <a:ext uri="{FF2B5EF4-FFF2-40B4-BE49-F238E27FC236}">
                  <a16:creationId xmlns:a16="http://schemas.microsoft.com/office/drawing/2014/main" id="{CEE6A592-571C-419E-8E46-0422421CD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39" name="Freeform 126">
              <a:extLst>
                <a:ext uri="{FF2B5EF4-FFF2-40B4-BE49-F238E27FC236}">
                  <a16:creationId xmlns:a16="http://schemas.microsoft.com/office/drawing/2014/main" id="{EF673537-6376-4C3B-96B0-F5F567E4F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0" name="Freeform 127">
              <a:extLst>
                <a:ext uri="{FF2B5EF4-FFF2-40B4-BE49-F238E27FC236}">
                  <a16:creationId xmlns:a16="http://schemas.microsoft.com/office/drawing/2014/main" id="{BD25E58E-406F-4E21-A6DE-6FF770381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1" name="Freeform 128">
              <a:extLst>
                <a:ext uri="{FF2B5EF4-FFF2-40B4-BE49-F238E27FC236}">
                  <a16:creationId xmlns:a16="http://schemas.microsoft.com/office/drawing/2014/main" id="{28F2C254-47C0-4DF8-AF1E-567371164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2" name="Freeform 129">
              <a:extLst>
                <a:ext uri="{FF2B5EF4-FFF2-40B4-BE49-F238E27FC236}">
                  <a16:creationId xmlns:a16="http://schemas.microsoft.com/office/drawing/2014/main" id="{2A7FEE9D-D71B-42FE-865B-517E2D0E1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3" name="Freeform 130">
              <a:extLst>
                <a:ext uri="{FF2B5EF4-FFF2-40B4-BE49-F238E27FC236}">
                  <a16:creationId xmlns:a16="http://schemas.microsoft.com/office/drawing/2014/main" id="{CDEFAD61-37F9-41EE-833E-94C456D9E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C2B436C6-9A2C-405B-A263-AA4182527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5" name="Freeform 132">
              <a:extLst>
                <a:ext uri="{FF2B5EF4-FFF2-40B4-BE49-F238E27FC236}">
                  <a16:creationId xmlns:a16="http://schemas.microsoft.com/office/drawing/2014/main" id="{72887A4A-496E-4968-B135-663F2758F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6" name="Freeform 133">
              <a:extLst>
                <a:ext uri="{FF2B5EF4-FFF2-40B4-BE49-F238E27FC236}">
                  <a16:creationId xmlns:a16="http://schemas.microsoft.com/office/drawing/2014/main" id="{E1F43F7F-C1F9-43DC-8263-3EF9866D7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7" name="Freeform 134">
              <a:extLst>
                <a:ext uri="{FF2B5EF4-FFF2-40B4-BE49-F238E27FC236}">
                  <a16:creationId xmlns:a16="http://schemas.microsoft.com/office/drawing/2014/main" id="{BD750EF2-B4F5-45CF-A575-9558C628D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8" name="Freeform 135">
              <a:extLst>
                <a:ext uri="{FF2B5EF4-FFF2-40B4-BE49-F238E27FC236}">
                  <a16:creationId xmlns:a16="http://schemas.microsoft.com/office/drawing/2014/main" id="{FE1A7A90-030A-48FC-AF1D-16453E085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49" name="Freeform 136">
              <a:extLst>
                <a:ext uri="{FF2B5EF4-FFF2-40B4-BE49-F238E27FC236}">
                  <a16:creationId xmlns:a16="http://schemas.microsoft.com/office/drawing/2014/main" id="{53BA1776-4EEF-4872-A15E-036980B7C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0" name="Freeform 137">
              <a:extLst>
                <a:ext uri="{FF2B5EF4-FFF2-40B4-BE49-F238E27FC236}">
                  <a16:creationId xmlns:a16="http://schemas.microsoft.com/office/drawing/2014/main" id="{E4BD9F58-CF3F-4AC3-9C0C-673D05441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1" name="Freeform 138">
              <a:extLst>
                <a:ext uri="{FF2B5EF4-FFF2-40B4-BE49-F238E27FC236}">
                  <a16:creationId xmlns:a16="http://schemas.microsoft.com/office/drawing/2014/main" id="{DAB048DC-6A6A-4C02-A552-92518C4C1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2" name="Freeform 139">
              <a:extLst>
                <a:ext uri="{FF2B5EF4-FFF2-40B4-BE49-F238E27FC236}">
                  <a16:creationId xmlns:a16="http://schemas.microsoft.com/office/drawing/2014/main" id="{F1B367D6-813E-4238-9A84-F8F9FB106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3" name="Freeform 140">
              <a:extLst>
                <a:ext uri="{FF2B5EF4-FFF2-40B4-BE49-F238E27FC236}">
                  <a16:creationId xmlns:a16="http://schemas.microsoft.com/office/drawing/2014/main" id="{32E80BB3-F5E0-4EB8-ABD2-9F64FB143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4" name="Line 141">
              <a:extLst>
                <a:ext uri="{FF2B5EF4-FFF2-40B4-BE49-F238E27FC236}">
                  <a16:creationId xmlns:a16="http://schemas.microsoft.com/office/drawing/2014/main" id="{4FFDB7D7-4A49-4A8D-9DB8-3FE479EC75E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5" name="Line 142">
              <a:extLst>
                <a:ext uri="{FF2B5EF4-FFF2-40B4-BE49-F238E27FC236}">
                  <a16:creationId xmlns:a16="http://schemas.microsoft.com/office/drawing/2014/main" id="{586D79CB-AF58-4362-BBC4-43A6EDA9A2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6" name="Line 143">
              <a:extLst>
                <a:ext uri="{FF2B5EF4-FFF2-40B4-BE49-F238E27FC236}">
                  <a16:creationId xmlns:a16="http://schemas.microsoft.com/office/drawing/2014/main" id="{434FB864-61F8-4B88-89A0-27F1D898CE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57" name="Line 144">
              <a:extLst>
                <a:ext uri="{FF2B5EF4-FFF2-40B4-BE49-F238E27FC236}">
                  <a16:creationId xmlns:a16="http://schemas.microsoft.com/office/drawing/2014/main" id="{99941797-CDDF-4C04-8BDC-59551C2937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58" name="Handpenger" hidden="1">
            <a:extLst>
              <a:ext uri="{FF2B5EF4-FFF2-40B4-BE49-F238E27FC236}">
                <a16:creationId xmlns:a16="http://schemas.microsoft.com/office/drawing/2014/main" id="{294A7B7B-75CF-4AA0-A41D-31CE5D7797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30575" y="1767681"/>
            <a:ext cx="2482850" cy="1608138"/>
            <a:chOff x="2178" y="950"/>
            <a:chExt cx="1564" cy="1013"/>
          </a:xfrm>
        </p:grpSpPr>
        <p:sp>
          <p:nvSpPr>
            <p:cNvPr id="259" name="Freeform 148">
              <a:extLst>
                <a:ext uri="{FF2B5EF4-FFF2-40B4-BE49-F238E27FC236}">
                  <a16:creationId xmlns:a16="http://schemas.microsoft.com/office/drawing/2014/main" id="{3F92E2E5-E5B3-4154-A4DF-12E1B8591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0" name="Rectangle 149">
              <a:extLst>
                <a:ext uri="{FF2B5EF4-FFF2-40B4-BE49-F238E27FC236}">
                  <a16:creationId xmlns:a16="http://schemas.microsoft.com/office/drawing/2014/main" id="{6D1271B5-03C6-4F91-B5E6-9521AD20D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1" name="Freeform 150">
              <a:extLst>
                <a:ext uri="{FF2B5EF4-FFF2-40B4-BE49-F238E27FC236}">
                  <a16:creationId xmlns:a16="http://schemas.microsoft.com/office/drawing/2014/main" id="{A360914C-8571-4C58-8C14-985C46BD0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2" name="Rectangle 151">
              <a:extLst>
                <a:ext uri="{FF2B5EF4-FFF2-40B4-BE49-F238E27FC236}">
                  <a16:creationId xmlns:a16="http://schemas.microsoft.com/office/drawing/2014/main" id="{388A86ED-A506-4E81-A758-51E66A2D4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3" name="Freeform 152">
              <a:extLst>
                <a:ext uri="{FF2B5EF4-FFF2-40B4-BE49-F238E27FC236}">
                  <a16:creationId xmlns:a16="http://schemas.microsoft.com/office/drawing/2014/main" id="{C6E8F2BB-1C28-4387-962B-1162BC6EB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4" name="Freeform 153">
              <a:extLst>
                <a:ext uri="{FF2B5EF4-FFF2-40B4-BE49-F238E27FC236}">
                  <a16:creationId xmlns:a16="http://schemas.microsoft.com/office/drawing/2014/main" id="{8F3E3BBD-656E-4EEE-BA20-D6B9EE6B0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5" name="Freeform 154">
              <a:extLst>
                <a:ext uri="{FF2B5EF4-FFF2-40B4-BE49-F238E27FC236}">
                  <a16:creationId xmlns:a16="http://schemas.microsoft.com/office/drawing/2014/main" id="{0A7528F7-16E9-4828-A99A-23D5A567DE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6" name="Freeform 155">
              <a:extLst>
                <a:ext uri="{FF2B5EF4-FFF2-40B4-BE49-F238E27FC236}">
                  <a16:creationId xmlns:a16="http://schemas.microsoft.com/office/drawing/2014/main" id="{8DCED4F1-7EAD-492B-9B75-9A57AE4CE7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67" name="Familie" hidden="1">
            <a:extLst>
              <a:ext uri="{FF2B5EF4-FFF2-40B4-BE49-F238E27FC236}">
                <a16:creationId xmlns:a16="http://schemas.microsoft.com/office/drawing/2014/main" id="{8EE550A2-DD4B-42B7-BCE2-8C5824266C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43328" y="1887538"/>
            <a:ext cx="1657351" cy="1368426"/>
            <a:chOff x="2484" y="566"/>
            <a:chExt cx="1044" cy="862"/>
          </a:xfrm>
        </p:grpSpPr>
        <p:sp>
          <p:nvSpPr>
            <p:cNvPr id="268" name="Freeform 159">
              <a:extLst>
                <a:ext uri="{FF2B5EF4-FFF2-40B4-BE49-F238E27FC236}">
                  <a16:creationId xmlns:a16="http://schemas.microsoft.com/office/drawing/2014/main" id="{F83A0153-85E5-4E7E-AE80-3F02D6F39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69" name="Oval 160">
              <a:extLst>
                <a:ext uri="{FF2B5EF4-FFF2-40B4-BE49-F238E27FC236}">
                  <a16:creationId xmlns:a16="http://schemas.microsoft.com/office/drawing/2014/main" id="{3ED8C7DF-6CDF-4F60-A3CE-BE5359F67A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0" name="Freeform 161">
              <a:extLst>
                <a:ext uri="{FF2B5EF4-FFF2-40B4-BE49-F238E27FC236}">
                  <a16:creationId xmlns:a16="http://schemas.microsoft.com/office/drawing/2014/main" id="{83998870-2F4A-4527-B548-9E52BE7E4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1" name="Oval 162">
              <a:extLst>
                <a:ext uri="{FF2B5EF4-FFF2-40B4-BE49-F238E27FC236}">
                  <a16:creationId xmlns:a16="http://schemas.microsoft.com/office/drawing/2014/main" id="{479233B5-9D7F-41B5-9956-A95725793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2" name="Freeform 163">
              <a:extLst>
                <a:ext uri="{FF2B5EF4-FFF2-40B4-BE49-F238E27FC236}">
                  <a16:creationId xmlns:a16="http://schemas.microsoft.com/office/drawing/2014/main" id="{C7CD0010-4BC6-40D0-A3A4-ADFF556E7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3" name="Oval 164">
              <a:extLst>
                <a:ext uri="{FF2B5EF4-FFF2-40B4-BE49-F238E27FC236}">
                  <a16:creationId xmlns:a16="http://schemas.microsoft.com/office/drawing/2014/main" id="{FAE1BB2E-9012-4BCE-84EE-7103A3FC9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4" name="Freeform 165">
              <a:extLst>
                <a:ext uri="{FF2B5EF4-FFF2-40B4-BE49-F238E27FC236}">
                  <a16:creationId xmlns:a16="http://schemas.microsoft.com/office/drawing/2014/main" id="{FE6EDDE4-E627-4CB2-A09F-2511D9BC0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5" name="Oval 166">
              <a:extLst>
                <a:ext uri="{FF2B5EF4-FFF2-40B4-BE49-F238E27FC236}">
                  <a16:creationId xmlns:a16="http://schemas.microsoft.com/office/drawing/2014/main" id="{76675777-713F-4CCB-98B7-79E270CD1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6" name="Line 167">
              <a:extLst>
                <a:ext uri="{FF2B5EF4-FFF2-40B4-BE49-F238E27FC236}">
                  <a16:creationId xmlns:a16="http://schemas.microsoft.com/office/drawing/2014/main" id="{063CD08F-11B7-42D8-BFCE-7022F1866B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7" name="Line 168">
              <a:extLst>
                <a:ext uri="{FF2B5EF4-FFF2-40B4-BE49-F238E27FC236}">
                  <a16:creationId xmlns:a16="http://schemas.microsoft.com/office/drawing/2014/main" id="{25C278D1-03AB-47C9-B4A4-1B49C943054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8" name="Line 169">
              <a:extLst>
                <a:ext uri="{FF2B5EF4-FFF2-40B4-BE49-F238E27FC236}">
                  <a16:creationId xmlns:a16="http://schemas.microsoft.com/office/drawing/2014/main" id="{3ECF3675-6663-4893-8F11-34F9874305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79" name="Freeform 170">
              <a:extLst>
                <a:ext uri="{FF2B5EF4-FFF2-40B4-BE49-F238E27FC236}">
                  <a16:creationId xmlns:a16="http://schemas.microsoft.com/office/drawing/2014/main" id="{C617AB11-E909-433D-8D41-035BF8D08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0" name="Freeform 171">
              <a:extLst>
                <a:ext uri="{FF2B5EF4-FFF2-40B4-BE49-F238E27FC236}">
                  <a16:creationId xmlns:a16="http://schemas.microsoft.com/office/drawing/2014/main" id="{52E1A9D8-D002-4F5A-AFCB-4A1D2877E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1" name="Freeform 172">
              <a:extLst>
                <a:ext uri="{FF2B5EF4-FFF2-40B4-BE49-F238E27FC236}">
                  <a16:creationId xmlns:a16="http://schemas.microsoft.com/office/drawing/2014/main" id="{2EE3361F-DCB8-484E-AF24-89F76822C0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2" name="Freeform 173">
              <a:extLst>
                <a:ext uri="{FF2B5EF4-FFF2-40B4-BE49-F238E27FC236}">
                  <a16:creationId xmlns:a16="http://schemas.microsoft.com/office/drawing/2014/main" id="{D989C8E0-D51C-4AF8-9B1D-771DA753F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3" name="Freeform 174">
              <a:extLst>
                <a:ext uri="{FF2B5EF4-FFF2-40B4-BE49-F238E27FC236}">
                  <a16:creationId xmlns:a16="http://schemas.microsoft.com/office/drawing/2014/main" id="{4B8A9D79-D645-4833-9E86-2F2FEF9CC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84" name="Ektepar" hidden="1">
            <a:extLst>
              <a:ext uri="{FF2B5EF4-FFF2-40B4-BE49-F238E27FC236}">
                <a16:creationId xmlns:a16="http://schemas.microsoft.com/office/drawing/2014/main" id="{ACCEA79C-69C2-41A0-84A3-81A02D847C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97301" y="1924051"/>
            <a:ext cx="1549401" cy="1295401"/>
            <a:chOff x="1152" y="582"/>
            <a:chExt cx="976" cy="816"/>
          </a:xfrm>
        </p:grpSpPr>
        <p:sp>
          <p:nvSpPr>
            <p:cNvPr id="285" name="Freeform 178">
              <a:extLst>
                <a:ext uri="{FF2B5EF4-FFF2-40B4-BE49-F238E27FC236}">
                  <a16:creationId xmlns:a16="http://schemas.microsoft.com/office/drawing/2014/main" id="{29F44E9E-E546-4C74-91AA-8E9D6A2B1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6" name="Oval 179">
              <a:extLst>
                <a:ext uri="{FF2B5EF4-FFF2-40B4-BE49-F238E27FC236}">
                  <a16:creationId xmlns:a16="http://schemas.microsoft.com/office/drawing/2014/main" id="{A981DE44-1ECE-4F09-A8E3-C11A9DFD2C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7" name="Freeform 180">
              <a:extLst>
                <a:ext uri="{FF2B5EF4-FFF2-40B4-BE49-F238E27FC236}">
                  <a16:creationId xmlns:a16="http://schemas.microsoft.com/office/drawing/2014/main" id="{7F16AB92-FE38-4DDD-BABA-7A84910F9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8" name="Freeform 181">
              <a:extLst>
                <a:ext uri="{FF2B5EF4-FFF2-40B4-BE49-F238E27FC236}">
                  <a16:creationId xmlns:a16="http://schemas.microsoft.com/office/drawing/2014/main" id="{05358836-00C4-4676-96D9-620154B7D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89" name="Oval 182">
              <a:extLst>
                <a:ext uri="{FF2B5EF4-FFF2-40B4-BE49-F238E27FC236}">
                  <a16:creationId xmlns:a16="http://schemas.microsoft.com/office/drawing/2014/main" id="{47B3E720-B780-4EAF-885F-F93C57CAF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0" name="Freeform 183">
              <a:extLst>
                <a:ext uri="{FF2B5EF4-FFF2-40B4-BE49-F238E27FC236}">
                  <a16:creationId xmlns:a16="http://schemas.microsoft.com/office/drawing/2014/main" id="{79B62053-6CCE-4A10-A677-DC6F42BF9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291" name="Byggekloss" hidden="1">
            <a:extLst>
              <a:ext uri="{FF2B5EF4-FFF2-40B4-BE49-F238E27FC236}">
                <a16:creationId xmlns:a16="http://schemas.microsoft.com/office/drawing/2014/main" id="{3584EB3C-C470-45B4-B493-A6CC649CC0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33803" y="2023272"/>
            <a:ext cx="1676401" cy="1096963"/>
            <a:chOff x="2705" y="1748"/>
            <a:chExt cx="1056" cy="691"/>
          </a:xfrm>
        </p:grpSpPr>
        <p:sp>
          <p:nvSpPr>
            <p:cNvPr id="292" name="Rectangle 187">
              <a:extLst>
                <a:ext uri="{FF2B5EF4-FFF2-40B4-BE49-F238E27FC236}">
                  <a16:creationId xmlns:a16="http://schemas.microsoft.com/office/drawing/2014/main" id="{1351B2FE-43BA-443C-A886-02681E6575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3" name="Rectangle 188">
              <a:extLst>
                <a:ext uri="{FF2B5EF4-FFF2-40B4-BE49-F238E27FC236}">
                  <a16:creationId xmlns:a16="http://schemas.microsoft.com/office/drawing/2014/main" id="{2B09E3B7-EDE2-425B-8F5B-3721D70D1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4" name="Rectangle 189">
              <a:extLst>
                <a:ext uri="{FF2B5EF4-FFF2-40B4-BE49-F238E27FC236}">
                  <a16:creationId xmlns:a16="http://schemas.microsoft.com/office/drawing/2014/main" id="{711E01D7-8F4D-46B5-A053-A871ACE52C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5" name="Rectangle 190">
              <a:extLst>
                <a:ext uri="{FF2B5EF4-FFF2-40B4-BE49-F238E27FC236}">
                  <a16:creationId xmlns:a16="http://schemas.microsoft.com/office/drawing/2014/main" id="{E5F18CC2-97A1-4284-95FC-E953EEBD16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6" name="Rectangle 191">
              <a:extLst>
                <a:ext uri="{FF2B5EF4-FFF2-40B4-BE49-F238E27FC236}">
                  <a16:creationId xmlns:a16="http://schemas.microsoft.com/office/drawing/2014/main" id="{91ACA202-7765-48B2-875D-ED317A804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7" name="Freeform 192">
              <a:extLst>
                <a:ext uri="{FF2B5EF4-FFF2-40B4-BE49-F238E27FC236}">
                  <a16:creationId xmlns:a16="http://schemas.microsoft.com/office/drawing/2014/main" id="{7231202D-7723-46BB-87D9-EB9EC7E47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8" name="Freeform 193">
              <a:extLst>
                <a:ext uri="{FF2B5EF4-FFF2-40B4-BE49-F238E27FC236}">
                  <a16:creationId xmlns:a16="http://schemas.microsoft.com/office/drawing/2014/main" id="{10B75FA1-A117-48EC-B1C7-16A97D542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299" name="Freeform 194">
              <a:extLst>
                <a:ext uri="{FF2B5EF4-FFF2-40B4-BE49-F238E27FC236}">
                  <a16:creationId xmlns:a16="http://schemas.microsoft.com/office/drawing/2014/main" id="{293D5AD5-6599-4CA7-878C-4D270C69C6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0" name="Freeform 195">
              <a:extLst>
                <a:ext uri="{FF2B5EF4-FFF2-40B4-BE49-F238E27FC236}">
                  <a16:creationId xmlns:a16="http://schemas.microsoft.com/office/drawing/2014/main" id="{1FB13970-7156-40CB-BA14-2D08C5766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1" name="Rectangle 196">
              <a:extLst>
                <a:ext uri="{FF2B5EF4-FFF2-40B4-BE49-F238E27FC236}">
                  <a16:creationId xmlns:a16="http://schemas.microsoft.com/office/drawing/2014/main" id="{0B6A3037-1620-4754-8111-E79A819D6F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2" name="Rectangle 197">
              <a:extLst>
                <a:ext uri="{FF2B5EF4-FFF2-40B4-BE49-F238E27FC236}">
                  <a16:creationId xmlns:a16="http://schemas.microsoft.com/office/drawing/2014/main" id="{31B166FA-C9ED-4889-B94B-7FC5149B0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3" name="Rectangle 198">
              <a:extLst>
                <a:ext uri="{FF2B5EF4-FFF2-40B4-BE49-F238E27FC236}">
                  <a16:creationId xmlns:a16="http://schemas.microsoft.com/office/drawing/2014/main" id="{FBC56260-C7F3-4EA1-81FD-9D926EFB2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04" name="Baby" hidden="1">
            <a:extLst>
              <a:ext uri="{FF2B5EF4-FFF2-40B4-BE49-F238E27FC236}">
                <a16:creationId xmlns:a16="http://schemas.microsoft.com/office/drawing/2014/main" id="{3042840C-5267-4718-BD6D-CFB62FC14D0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1469" y="1860558"/>
            <a:ext cx="881063" cy="1422404"/>
            <a:chOff x="3889" y="1680"/>
            <a:chExt cx="555" cy="896"/>
          </a:xfrm>
        </p:grpSpPr>
        <p:sp>
          <p:nvSpPr>
            <p:cNvPr id="305" name="Freeform 202">
              <a:extLst>
                <a:ext uri="{FF2B5EF4-FFF2-40B4-BE49-F238E27FC236}">
                  <a16:creationId xmlns:a16="http://schemas.microsoft.com/office/drawing/2014/main" id="{1CB02974-3A52-4FCD-96AA-628CFC3FA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6" name="Line 203">
              <a:extLst>
                <a:ext uri="{FF2B5EF4-FFF2-40B4-BE49-F238E27FC236}">
                  <a16:creationId xmlns:a16="http://schemas.microsoft.com/office/drawing/2014/main" id="{343BBC75-C095-4D1E-B545-CC614ACC1C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7" name="Freeform 204">
              <a:extLst>
                <a:ext uri="{FF2B5EF4-FFF2-40B4-BE49-F238E27FC236}">
                  <a16:creationId xmlns:a16="http://schemas.microsoft.com/office/drawing/2014/main" id="{118BFBF9-9C77-489D-9514-9E3E453A0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8" name="Oval 205">
              <a:extLst>
                <a:ext uri="{FF2B5EF4-FFF2-40B4-BE49-F238E27FC236}">
                  <a16:creationId xmlns:a16="http://schemas.microsoft.com/office/drawing/2014/main" id="{3CE7F916-09CC-4B02-A3E1-A01015959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09" name="Oval 206">
              <a:extLst>
                <a:ext uri="{FF2B5EF4-FFF2-40B4-BE49-F238E27FC236}">
                  <a16:creationId xmlns:a16="http://schemas.microsoft.com/office/drawing/2014/main" id="{15A3024A-C0FB-44A9-9A48-6304C90A2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0" name="Oval 207">
              <a:extLst>
                <a:ext uri="{FF2B5EF4-FFF2-40B4-BE49-F238E27FC236}">
                  <a16:creationId xmlns:a16="http://schemas.microsoft.com/office/drawing/2014/main" id="{34028267-0700-4173-94A6-447906288A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11" name="Utropstegn" hidden="1">
            <a:extLst>
              <a:ext uri="{FF2B5EF4-FFF2-40B4-BE49-F238E27FC236}">
                <a16:creationId xmlns:a16="http://schemas.microsoft.com/office/drawing/2014/main" id="{8B7A5C62-1BAE-4F5F-9037-19F5B94A8FA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79107" y="1906589"/>
            <a:ext cx="280987" cy="1117601"/>
            <a:chOff x="2696" y="1190"/>
            <a:chExt cx="177" cy="704"/>
          </a:xfrm>
        </p:grpSpPr>
        <p:sp>
          <p:nvSpPr>
            <p:cNvPr id="312" name="Freeform 211">
              <a:extLst>
                <a:ext uri="{FF2B5EF4-FFF2-40B4-BE49-F238E27FC236}">
                  <a16:creationId xmlns:a16="http://schemas.microsoft.com/office/drawing/2014/main" id="{4B9ECA07-4F16-4C11-850E-88B87B946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3" name="Oval 212">
              <a:extLst>
                <a:ext uri="{FF2B5EF4-FFF2-40B4-BE49-F238E27FC236}">
                  <a16:creationId xmlns:a16="http://schemas.microsoft.com/office/drawing/2014/main" id="{A1C6F7E6-3EFE-483B-894D-895091A65F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  <p:grpSp>
        <p:nvGrpSpPr>
          <p:cNvPr id="314" name="penger" hidden="1">
            <a:extLst>
              <a:ext uri="{FF2B5EF4-FFF2-40B4-BE49-F238E27FC236}">
                <a16:creationId xmlns:a16="http://schemas.microsoft.com/office/drawing/2014/main" id="{8ED238E2-C027-4113-BD96-A56FDE97E4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75898" y="1835158"/>
            <a:ext cx="1150939" cy="995366"/>
            <a:chOff x="2505" y="1145"/>
            <a:chExt cx="725" cy="627"/>
          </a:xfrm>
        </p:grpSpPr>
        <p:sp>
          <p:nvSpPr>
            <p:cNvPr id="315" name="Freeform 216">
              <a:extLst>
                <a:ext uri="{FF2B5EF4-FFF2-40B4-BE49-F238E27FC236}">
                  <a16:creationId xmlns:a16="http://schemas.microsoft.com/office/drawing/2014/main" id="{09E6DC32-2FA2-4341-AA7A-D45DD146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6" name="Freeform 217">
              <a:extLst>
                <a:ext uri="{FF2B5EF4-FFF2-40B4-BE49-F238E27FC236}">
                  <a16:creationId xmlns:a16="http://schemas.microsoft.com/office/drawing/2014/main" id="{89683A5C-7F0E-4A5F-86C0-80D85033E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7" name="Freeform 218">
              <a:extLst>
                <a:ext uri="{FF2B5EF4-FFF2-40B4-BE49-F238E27FC236}">
                  <a16:creationId xmlns:a16="http://schemas.microsoft.com/office/drawing/2014/main" id="{615F1291-8F11-42E8-AA8D-40A6BD27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8" name="Freeform 219">
              <a:extLst>
                <a:ext uri="{FF2B5EF4-FFF2-40B4-BE49-F238E27FC236}">
                  <a16:creationId xmlns:a16="http://schemas.microsoft.com/office/drawing/2014/main" id="{EFF5A459-43E1-40DD-BADF-6B8F8183E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19" name="Freeform 220">
              <a:extLst>
                <a:ext uri="{FF2B5EF4-FFF2-40B4-BE49-F238E27FC236}">
                  <a16:creationId xmlns:a16="http://schemas.microsoft.com/office/drawing/2014/main" id="{33FB62A2-10D2-4900-9607-2198EB2868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0" name="Freeform 221">
              <a:extLst>
                <a:ext uri="{FF2B5EF4-FFF2-40B4-BE49-F238E27FC236}">
                  <a16:creationId xmlns:a16="http://schemas.microsoft.com/office/drawing/2014/main" id="{505632AA-788B-4030-B5B3-516A1DA8E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1" name="Freeform 222">
              <a:extLst>
                <a:ext uri="{FF2B5EF4-FFF2-40B4-BE49-F238E27FC236}">
                  <a16:creationId xmlns:a16="http://schemas.microsoft.com/office/drawing/2014/main" id="{A08692D2-544C-4A4E-81BD-268AA3031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2" name="Freeform 223">
              <a:extLst>
                <a:ext uri="{FF2B5EF4-FFF2-40B4-BE49-F238E27FC236}">
                  <a16:creationId xmlns:a16="http://schemas.microsoft.com/office/drawing/2014/main" id="{6E1287A9-5442-4AFB-A0D5-99E70F41CC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3" name="Oval 224">
              <a:extLst>
                <a:ext uri="{FF2B5EF4-FFF2-40B4-BE49-F238E27FC236}">
                  <a16:creationId xmlns:a16="http://schemas.microsoft.com/office/drawing/2014/main" id="{D3BB5227-A14B-4CED-BF27-73957A1CB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4" name="Oval 225">
              <a:extLst>
                <a:ext uri="{FF2B5EF4-FFF2-40B4-BE49-F238E27FC236}">
                  <a16:creationId xmlns:a16="http://schemas.microsoft.com/office/drawing/2014/main" id="{803877BF-7F72-40E0-873F-22FB34DCB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5" name="Freeform 226">
              <a:extLst>
                <a:ext uri="{FF2B5EF4-FFF2-40B4-BE49-F238E27FC236}">
                  <a16:creationId xmlns:a16="http://schemas.microsoft.com/office/drawing/2014/main" id="{1B924058-4172-4CEC-90F7-FBF1ECD83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6" name="Freeform 227">
              <a:extLst>
                <a:ext uri="{FF2B5EF4-FFF2-40B4-BE49-F238E27FC236}">
                  <a16:creationId xmlns:a16="http://schemas.microsoft.com/office/drawing/2014/main" id="{6721A3FB-1B43-4883-8C0C-1B733B37A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7" name="Freeform 228">
              <a:extLst>
                <a:ext uri="{FF2B5EF4-FFF2-40B4-BE49-F238E27FC236}">
                  <a16:creationId xmlns:a16="http://schemas.microsoft.com/office/drawing/2014/main" id="{01D09FFA-1A40-4F19-954D-E48C9A96F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8" name="Freeform 229">
              <a:extLst>
                <a:ext uri="{FF2B5EF4-FFF2-40B4-BE49-F238E27FC236}">
                  <a16:creationId xmlns:a16="http://schemas.microsoft.com/office/drawing/2014/main" id="{73F00369-E32F-4BDD-B5AA-AE8FAB2F0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29" name="Freeform 230">
              <a:extLst>
                <a:ext uri="{FF2B5EF4-FFF2-40B4-BE49-F238E27FC236}">
                  <a16:creationId xmlns:a16="http://schemas.microsoft.com/office/drawing/2014/main" id="{5B45A9D6-5D20-40F5-91FA-F543A71BC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0" name="Freeform 231">
              <a:extLst>
                <a:ext uri="{FF2B5EF4-FFF2-40B4-BE49-F238E27FC236}">
                  <a16:creationId xmlns:a16="http://schemas.microsoft.com/office/drawing/2014/main" id="{1B18F047-CF1C-40EC-8370-8868CC4E8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1" name="Oval 232">
              <a:extLst>
                <a:ext uri="{FF2B5EF4-FFF2-40B4-BE49-F238E27FC236}">
                  <a16:creationId xmlns:a16="http://schemas.microsoft.com/office/drawing/2014/main" id="{B14058B1-F8F4-471A-AE6B-08DCBCF73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2" name="Oval 233">
              <a:extLst>
                <a:ext uri="{FF2B5EF4-FFF2-40B4-BE49-F238E27FC236}">
                  <a16:creationId xmlns:a16="http://schemas.microsoft.com/office/drawing/2014/main" id="{C85D67E4-2136-4F4D-B2BC-194022937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3" name="Freeform 234">
              <a:extLst>
                <a:ext uri="{FF2B5EF4-FFF2-40B4-BE49-F238E27FC236}">
                  <a16:creationId xmlns:a16="http://schemas.microsoft.com/office/drawing/2014/main" id="{1E698C1C-E977-4D63-82A1-4BC4448EB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4" name="Freeform 235">
              <a:extLst>
                <a:ext uri="{FF2B5EF4-FFF2-40B4-BE49-F238E27FC236}">
                  <a16:creationId xmlns:a16="http://schemas.microsoft.com/office/drawing/2014/main" id="{39589092-CDB5-49CE-935D-4D574A881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5" name="Freeform 236">
              <a:extLst>
                <a:ext uri="{FF2B5EF4-FFF2-40B4-BE49-F238E27FC236}">
                  <a16:creationId xmlns:a16="http://schemas.microsoft.com/office/drawing/2014/main" id="{B83DE6A3-AEA5-46EA-815D-0F4E4753A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6" name="Freeform 237">
              <a:extLst>
                <a:ext uri="{FF2B5EF4-FFF2-40B4-BE49-F238E27FC236}">
                  <a16:creationId xmlns:a16="http://schemas.microsoft.com/office/drawing/2014/main" id="{801A0D4A-257A-4777-A129-18F9D8B00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7" name="Freeform 238">
              <a:extLst>
                <a:ext uri="{FF2B5EF4-FFF2-40B4-BE49-F238E27FC236}">
                  <a16:creationId xmlns:a16="http://schemas.microsoft.com/office/drawing/2014/main" id="{BF1B7273-51D6-43A5-A2F5-0D0EAA1B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8" name="Freeform 239">
              <a:extLst>
                <a:ext uri="{FF2B5EF4-FFF2-40B4-BE49-F238E27FC236}">
                  <a16:creationId xmlns:a16="http://schemas.microsoft.com/office/drawing/2014/main" id="{8535E4F5-4676-4044-96BF-6E0B0C223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39" name="Freeform 240">
              <a:extLst>
                <a:ext uri="{FF2B5EF4-FFF2-40B4-BE49-F238E27FC236}">
                  <a16:creationId xmlns:a16="http://schemas.microsoft.com/office/drawing/2014/main" id="{DFC54BC0-CDB8-4333-B47D-74C061E685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0" name="Freeform 241">
              <a:extLst>
                <a:ext uri="{FF2B5EF4-FFF2-40B4-BE49-F238E27FC236}">
                  <a16:creationId xmlns:a16="http://schemas.microsoft.com/office/drawing/2014/main" id="{616E753C-4E6E-4CC7-A80D-BEF9A5783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1" name="Freeform 242">
              <a:extLst>
                <a:ext uri="{FF2B5EF4-FFF2-40B4-BE49-F238E27FC236}">
                  <a16:creationId xmlns:a16="http://schemas.microsoft.com/office/drawing/2014/main" id="{E885B670-17DA-4EBD-92D9-CDE2A6705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2" name="Freeform 243">
              <a:extLst>
                <a:ext uri="{FF2B5EF4-FFF2-40B4-BE49-F238E27FC236}">
                  <a16:creationId xmlns:a16="http://schemas.microsoft.com/office/drawing/2014/main" id="{F5161FE0-B027-4E7B-BF04-FCF56BDF0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3" name="Freeform 244">
              <a:extLst>
                <a:ext uri="{FF2B5EF4-FFF2-40B4-BE49-F238E27FC236}">
                  <a16:creationId xmlns:a16="http://schemas.microsoft.com/office/drawing/2014/main" id="{A40C198B-018E-41C6-8216-C98F7752A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4" name="Freeform 245">
              <a:extLst>
                <a:ext uri="{FF2B5EF4-FFF2-40B4-BE49-F238E27FC236}">
                  <a16:creationId xmlns:a16="http://schemas.microsoft.com/office/drawing/2014/main" id="{72E221C5-2F37-4F60-BA1D-3AA2CFECB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5" name="Oval 246">
              <a:extLst>
                <a:ext uri="{FF2B5EF4-FFF2-40B4-BE49-F238E27FC236}">
                  <a16:creationId xmlns:a16="http://schemas.microsoft.com/office/drawing/2014/main" id="{520F8339-457C-4194-AC5F-6570BFD6B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  <p:sp>
          <p:nvSpPr>
            <p:cNvPr id="346" name="Oval 247">
              <a:extLst>
                <a:ext uri="{FF2B5EF4-FFF2-40B4-BE49-F238E27FC236}">
                  <a16:creationId xmlns:a16="http://schemas.microsoft.com/office/drawing/2014/main" id="{F467CD9D-33BB-4205-9711-436032ADD3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303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hf sldNum="0"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9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608" indent="-259608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16" indent="-240555" algn="l" defTabSz="9144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2658" indent="-240555" algn="l" defTabSz="914446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050" kern="1200">
          <a:solidFill>
            <a:schemeClr val="tx1"/>
          </a:solidFill>
          <a:latin typeface="+mn-lt"/>
          <a:ea typeface="+mn-ea"/>
          <a:cs typeface="+mn-cs"/>
        </a:defRPr>
      </a:lvl3pPr>
      <a:lvl4pPr marL="1143229" indent="-224676" algn="l" defTabSz="914446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443326" indent="-223882" algn="l" defTabSz="914446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fr/photo/14012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pxhere.com/fr/photo/1401228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kgrunn med nettverksteknologi">
            <a:extLst>
              <a:ext uri="{FF2B5EF4-FFF2-40B4-BE49-F238E27FC236}">
                <a16:creationId xmlns:a16="http://schemas.microsoft.com/office/drawing/2014/main" id="{5A934B42-A7B8-837E-F7D4-79FCA1938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2D7D52F-F598-2569-2D1A-5BD30317C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6952388" cy="3260635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Digitalisering av rettsinformasjon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8595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7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Kretskortbakgrunn">
            <a:extLst>
              <a:ext uri="{FF2B5EF4-FFF2-40B4-BE49-F238E27FC236}">
                <a16:creationId xmlns:a16="http://schemas.microsoft.com/office/drawing/2014/main" id="{6A209260-1E2F-DC2E-05EC-DE44A416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35B1A40-B40B-6B20-2C1C-03223594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Det ligger et stort potensial i å utforske og eksperimentere med kunstig intelligens!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9A9B42F-7FA3-E416-242B-4D6A0A36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600" err="1"/>
              <a:t>Skatteetaten</a:t>
            </a:r>
            <a:r>
              <a:rPr lang="en-US" sz="1600"/>
              <a:t> </a:t>
            </a:r>
            <a:r>
              <a:rPr lang="en-US" sz="1600" err="1"/>
              <a:t>har</a:t>
            </a:r>
            <a:r>
              <a:rPr lang="en-US" sz="1600"/>
              <a:t> </a:t>
            </a:r>
            <a:r>
              <a:rPr lang="en-US" sz="1600" err="1"/>
              <a:t>brukt</a:t>
            </a:r>
            <a:r>
              <a:rPr lang="en-US" sz="1600"/>
              <a:t> KI/</a:t>
            </a:r>
            <a:r>
              <a:rPr lang="en-US" sz="1600" err="1"/>
              <a:t>maskinlæring</a:t>
            </a:r>
            <a:r>
              <a:rPr lang="en-US" sz="1600"/>
              <a:t> </a:t>
            </a:r>
            <a:r>
              <a:rPr lang="en-US" sz="1600" err="1"/>
              <a:t>i</a:t>
            </a:r>
            <a:r>
              <a:rPr lang="en-US" sz="1600"/>
              <a:t> mange </a:t>
            </a:r>
            <a:r>
              <a:rPr lang="en-US" sz="1600" err="1"/>
              <a:t>år</a:t>
            </a:r>
            <a:endParaRPr lang="en-US" sz="1600"/>
          </a:p>
          <a:p>
            <a:pPr>
              <a:spcAft>
                <a:spcPts val="800"/>
              </a:spcAft>
            </a:pPr>
            <a:r>
              <a:rPr lang="en-US" sz="1600" err="1"/>
              <a:t>Generativ</a:t>
            </a:r>
            <a:r>
              <a:rPr lang="en-US" sz="1600"/>
              <a:t> KI </a:t>
            </a:r>
            <a:r>
              <a:rPr lang="en-US" sz="1600" err="1"/>
              <a:t>har</a:t>
            </a:r>
            <a:r>
              <a:rPr lang="en-US" sz="1600"/>
              <a:t> </a:t>
            </a:r>
            <a:r>
              <a:rPr lang="en-US" sz="1600" err="1"/>
              <a:t>stort</a:t>
            </a:r>
            <a:r>
              <a:rPr lang="en-US" sz="1600"/>
              <a:t> </a:t>
            </a:r>
            <a:r>
              <a:rPr lang="en-US" sz="1600" err="1"/>
              <a:t>potensial</a:t>
            </a:r>
            <a:endParaRPr lang="en-US" sz="1600"/>
          </a:p>
          <a:p>
            <a:pPr>
              <a:spcAft>
                <a:spcPts val="800"/>
              </a:spcAft>
            </a:pPr>
            <a:r>
              <a:rPr lang="en-US" sz="1600" err="1"/>
              <a:t>Bevissthet</a:t>
            </a:r>
            <a:r>
              <a:rPr lang="en-US" sz="1600"/>
              <a:t> </a:t>
            </a:r>
            <a:r>
              <a:rPr lang="en-US" sz="1600" err="1"/>
              <a:t>rundt</a:t>
            </a:r>
            <a:r>
              <a:rPr lang="en-US" sz="1600"/>
              <a:t> </a:t>
            </a:r>
            <a:r>
              <a:rPr lang="en-US" sz="1600" err="1"/>
              <a:t>hva</a:t>
            </a:r>
            <a:r>
              <a:rPr lang="en-US" sz="1600"/>
              <a:t> </a:t>
            </a:r>
            <a:r>
              <a:rPr lang="en-US" sz="1600" err="1"/>
              <a:t>teknologien</a:t>
            </a:r>
            <a:r>
              <a:rPr lang="en-US" sz="1600"/>
              <a:t> er og </a:t>
            </a:r>
            <a:r>
              <a:rPr lang="en-US" sz="1600" err="1"/>
              <a:t>ikke</a:t>
            </a:r>
            <a:r>
              <a:rPr lang="en-US" sz="1600"/>
              <a:t> er - </a:t>
            </a:r>
            <a:r>
              <a:rPr lang="en-US" sz="1600" err="1"/>
              <a:t>hallusinasjonsproblemet</a:t>
            </a:r>
            <a:endParaRPr lang="en-US" sz="1600"/>
          </a:p>
          <a:p>
            <a:pPr>
              <a:spcAft>
                <a:spcPts val="800"/>
              </a:spcAft>
            </a:pPr>
            <a:r>
              <a:rPr lang="en-US" sz="1600" err="1"/>
              <a:t>Sikker</a:t>
            </a:r>
            <a:r>
              <a:rPr lang="en-US" sz="1600"/>
              <a:t> </a:t>
            </a:r>
            <a:r>
              <a:rPr lang="en-US" sz="1600" err="1"/>
              <a:t>anvendelse</a:t>
            </a:r>
            <a:r>
              <a:rPr lang="en-US" sz="1600"/>
              <a:t> av </a:t>
            </a:r>
            <a:r>
              <a:rPr lang="en-US" sz="1600" err="1"/>
              <a:t>ny</a:t>
            </a:r>
            <a:r>
              <a:rPr lang="en-US" sz="1600"/>
              <a:t> </a:t>
            </a:r>
            <a:r>
              <a:rPr lang="en-US" sz="1600" err="1"/>
              <a:t>teknologi</a:t>
            </a:r>
            <a:endParaRPr lang="en-US" sz="1600"/>
          </a:p>
          <a:p>
            <a:pPr>
              <a:spcAft>
                <a:spcPts val="800"/>
              </a:spcAft>
            </a:pPr>
            <a:r>
              <a:rPr lang="en-US" sz="1600" err="1"/>
              <a:t>Modningsreise</a:t>
            </a:r>
            <a:endParaRPr lang="en-US" sz="1600"/>
          </a:p>
          <a:p>
            <a:pPr marL="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08301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B35B1A40-B40B-6B20-2C1C-03223594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 - Hvor ligger potensialet?</a:t>
            </a: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9A9B42F-7FA3-E416-242B-4D6A0A36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Innholdsproduksjon og vedlikehold av innhold?</a:t>
            </a:r>
          </a:p>
          <a:p>
            <a:r>
              <a:rPr lang="en-US" sz="1800"/>
              <a:t>Hvordan responederer KI på strukturert juss?</a:t>
            </a:r>
          </a:p>
          <a:p>
            <a:pPr lvl="1"/>
            <a:r>
              <a:rPr lang="en-US" sz="1800"/>
              <a:t>I saksbehandling?</a:t>
            </a:r>
          </a:p>
          <a:p>
            <a:pPr lvl="1"/>
            <a:r>
              <a:rPr lang="en-US" sz="1800"/>
              <a:t>I veiledning?</a:t>
            </a:r>
          </a:p>
          <a:p>
            <a:r>
              <a:rPr lang="en-US" sz="1800"/>
              <a:t>Kan KI hjelpe oss med å finne og se ting mennesker bruke store ressurser på å få til, og kanskje heller ikke får til?</a:t>
            </a:r>
          </a:p>
          <a:p>
            <a:pPr lvl="1"/>
            <a:r>
              <a:rPr lang="en-US" sz="1800"/>
              <a:t>I regelverksutvikling?</a:t>
            </a:r>
          </a:p>
          <a:p>
            <a:pPr marL="0"/>
            <a:endParaRPr lang="en-US" sz="18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78F6B9F-E281-27D4-E17D-2B09906C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2258148"/>
            <a:ext cx="6440424" cy="22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>
            <a:extLst>
              <a:ext uri="{FF2B5EF4-FFF2-40B4-BE49-F238E27FC236}">
                <a16:creationId xmlns:a16="http://schemas.microsoft.com/office/drawing/2014/main" id="{3919D66A-8E02-7AEB-4EC8-990648C4534B}"/>
              </a:ext>
            </a:extLst>
          </p:cNvPr>
          <p:cNvSpPr/>
          <p:nvPr/>
        </p:nvSpPr>
        <p:spPr>
          <a:xfrm>
            <a:off x="6325456" y="2442776"/>
            <a:ext cx="3125810" cy="31950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Foundationmodell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white"/>
                </a:solidFill>
                <a:latin typeface="Trade Gothic Next Light"/>
              </a:rPr>
              <a:t>(</a:t>
            </a:r>
            <a:r>
              <a:rPr lang="nb-NO" dirty="0" err="1">
                <a:solidFill>
                  <a:prstClr val="white"/>
                </a:solidFill>
                <a:latin typeface="Trade Gothic Next Light"/>
              </a:rPr>
              <a:t>www</a:t>
            </a:r>
            <a:r>
              <a:rPr lang="nb-NO" dirty="0">
                <a:solidFill>
                  <a:prstClr val="white"/>
                </a:solidFill>
                <a:latin typeface="Trade Gothic Next Light"/>
              </a:rPr>
              <a:t>…)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39117D-AD0E-7FF5-6504-0690328C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1" y="396519"/>
            <a:ext cx="10457873" cy="1214726"/>
          </a:xfrm>
        </p:spPr>
        <p:txBody>
          <a:bodyPr>
            <a:normAutofit fontScale="90000"/>
          </a:bodyPr>
          <a:lstStyle/>
          <a:p>
            <a:r>
              <a:rPr lang="nb-NO" sz="4000"/>
              <a:t>Skatt-GPT</a:t>
            </a:r>
            <a:br>
              <a:rPr lang="nb-NO" sz="4000"/>
            </a:br>
            <a:r>
              <a:rPr lang="nb-NO" sz="4000"/>
              <a:t>Kan vi bruke KI på juss?</a:t>
            </a:r>
          </a:p>
        </p:txBody>
      </p:sp>
      <p:pic>
        <p:nvPicPr>
          <p:cNvPr id="14" name="Grafikk 13" descr="Bærbar datamaskin med heldekkende fyll">
            <a:extLst>
              <a:ext uri="{FF2B5EF4-FFF2-40B4-BE49-F238E27FC236}">
                <a16:creationId xmlns:a16="http://schemas.microsoft.com/office/drawing/2014/main" id="{1167448F-9F30-320C-6D66-89472ACBB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3918" y="3655031"/>
            <a:ext cx="914400" cy="914400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D5C3ACD9-3353-5E68-8692-9F1C7E6A059D}"/>
              </a:ext>
            </a:extLst>
          </p:cNvPr>
          <p:cNvCxnSpPr>
            <a:cxnSpLocks/>
          </p:cNvCxnSpPr>
          <p:nvPr/>
        </p:nvCxnSpPr>
        <p:spPr>
          <a:xfrm>
            <a:off x="4971332" y="4040311"/>
            <a:ext cx="10887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9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D90D-ABE9-D4F1-E129-DE62B1C34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>
            <a:extLst>
              <a:ext uri="{FF2B5EF4-FFF2-40B4-BE49-F238E27FC236}">
                <a16:creationId xmlns:a16="http://schemas.microsoft.com/office/drawing/2014/main" id="{BF9F3AE6-E5C3-F6BE-8E98-08B2921206B8}"/>
              </a:ext>
            </a:extLst>
          </p:cNvPr>
          <p:cNvSpPr/>
          <p:nvPr/>
        </p:nvSpPr>
        <p:spPr>
          <a:xfrm>
            <a:off x="6325456" y="2442776"/>
            <a:ext cx="3125810" cy="31950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Light"/>
                <a:ea typeface="+mn-ea"/>
                <a:cs typeface="+mn-cs"/>
              </a:rPr>
              <a:t>Foundationmodell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Light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ACC560-47ED-5CDB-FD2C-70145E2E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1" y="396519"/>
            <a:ext cx="10457873" cy="1214726"/>
          </a:xfrm>
        </p:spPr>
        <p:txBody>
          <a:bodyPr>
            <a:normAutofit fontScale="90000"/>
          </a:bodyPr>
          <a:lstStyle/>
          <a:p>
            <a:r>
              <a:rPr lang="nb-NO" sz="4000"/>
              <a:t>Skatt-GPT</a:t>
            </a:r>
            <a:br>
              <a:rPr lang="nb-NO" sz="4000"/>
            </a:br>
            <a:r>
              <a:rPr lang="nb-NO" sz="4000"/>
              <a:t>Kan vi bruke KI på juss?</a:t>
            </a:r>
          </a:p>
        </p:txBody>
      </p:sp>
      <p:pic>
        <p:nvPicPr>
          <p:cNvPr id="14" name="Grafikk 13" descr="Bærbar datamaskin med heldekkende fyll">
            <a:extLst>
              <a:ext uri="{FF2B5EF4-FFF2-40B4-BE49-F238E27FC236}">
                <a16:creationId xmlns:a16="http://schemas.microsoft.com/office/drawing/2014/main" id="{AE68F0FF-CFAA-32B5-8368-10F2F61B9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3918" y="3655031"/>
            <a:ext cx="914400" cy="914400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349A609-2BF0-DDB5-7372-67105EC847AD}"/>
              </a:ext>
            </a:extLst>
          </p:cNvPr>
          <p:cNvCxnSpPr>
            <a:cxnSpLocks/>
          </p:cNvCxnSpPr>
          <p:nvPr/>
        </p:nvCxnSpPr>
        <p:spPr>
          <a:xfrm>
            <a:off x="4971332" y="4040311"/>
            <a:ext cx="10887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ndepunkt 2">
            <a:extLst>
              <a:ext uri="{FF2B5EF4-FFF2-40B4-BE49-F238E27FC236}">
                <a16:creationId xmlns:a16="http://schemas.microsoft.com/office/drawing/2014/main" id="{782B20B7-FE0D-6F4D-CAFE-22E7159B4249}"/>
              </a:ext>
            </a:extLst>
          </p:cNvPr>
          <p:cNvSpPr/>
          <p:nvPr/>
        </p:nvSpPr>
        <p:spPr>
          <a:xfrm>
            <a:off x="6706833" y="2901211"/>
            <a:ext cx="2363056" cy="2278199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Strukturert juss</a:t>
            </a:r>
          </a:p>
        </p:txBody>
      </p:sp>
    </p:spTree>
    <p:extLst>
      <p:ext uri="{BB962C8B-B14F-4D97-AF65-F5344CB8AC3E}">
        <p14:creationId xmlns:p14="http://schemas.microsoft.com/office/powerpoint/2010/main" val="142820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F8FCFF-E62E-B1F9-CAC0-4DAA2EB6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Digitaliseringsstrategien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64AB1C-0F70-50B4-4C09-FA41E8E9D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«</a:t>
            </a: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Lovtekster og rettsavgjørelser er unike for hvert enkelt land. Norske lovdata vil derfor være sentrale for en rekke norske KI-anvendelser, ikke minst i offentlig sektor. KI basert på norske lovdata kan ha betydning innenfor rettshåndhevelse og ved beslutningsstøtte når det fattes enkeltvedtak.»</a:t>
            </a:r>
          </a:p>
          <a:p>
            <a:pPr marL="0" indent="0">
              <a:buNone/>
            </a:pPr>
            <a:endParaRPr lang="nb-NO" sz="1800" dirty="0"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nb-NO" sz="1800" kern="1400" spc="2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Regjeringen vil</a:t>
            </a:r>
          </a:p>
          <a:p>
            <a:pPr marL="0" indent="0">
              <a:buNone/>
            </a:pPr>
            <a:r>
              <a:rPr lang="nb-NO" sz="1800" kern="1400" spc="20" dirty="0"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(…)</a:t>
            </a:r>
            <a:endParaRPr lang="nb-NO" sz="1800" kern="1400" spc="2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nb-NO" sz="1800" spc="20" dirty="0">
                <a:effectLst/>
                <a:latin typeface="Open Sans" panose="020B0606030504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utrede om datagrunnlaget i Lovdata kan gjøres tilgjengelig, blant annet for trening av språkmodeller» </a:t>
            </a:r>
          </a:p>
          <a:p>
            <a:pPr marL="0" indent="0">
              <a:buNone/>
            </a:pPr>
            <a:endParaRPr lang="nb-NO" sz="1800" dirty="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60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7D52F-F598-2569-2D1A-5BD30317C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69" y="1406387"/>
            <a:ext cx="3936275" cy="2231319"/>
          </a:xfrm>
        </p:spPr>
        <p:txBody>
          <a:bodyPr anchor="b">
            <a:normAutofit/>
          </a:bodyPr>
          <a:lstStyle/>
          <a:p>
            <a:pPr algn="ctr"/>
            <a:r>
              <a:rPr lang="nb-NO" sz="2400" dirty="0"/>
              <a:t>Takk for meg</a:t>
            </a: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824F4927-E645-48C1-B709-AC214B1B7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3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murarbeid, bygningsmateriale, morter, murstein">
            <a:extLst>
              <a:ext uri="{FF2B5EF4-FFF2-40B4-BE49-F238E27FC236}">
                <a16:creationId xmlns:a16="http://schemas.microsoft.com/office/drawing/2014/main" id="{3F89327E-B11A-22E8-A040-84CCB8628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442" b="112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C197A76-7F9F-B73E-0813-D824EE81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524000"/>
            <a:ext cx="3216673" cy="3809999"/>
          </a:xfrm>
        </p:spPr>
        <p:txBody>
          <a:bodyPr anchor="ctr">
            <a:normAutofit/>
          </a:bodyPr>
          <a:lstStyle/>
          <a:p>
            <a:pPr algn="r"/>
            <a:r>
              <a:rPr lang="nb-NO" sz="1500">
                <a:solidFill>
                  <a:srgbClr val="FFFFFF"/>
                </a:solidFill>
              </a:rPr>
              <a:t>Hva er rettsinformasjon?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2FDD24-2B05-E8A1-D3C8-C430D432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762000"/>
            <a:ext cx="5334000" cy="5334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Regelstyrt etat - Legalitetsprinsippet</a:t>
            </a: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Enorm produksjon av juss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FFFFFF"/>
                </a:solidFill>
              </a:rPr>
              <a:t>GRUNNMUREN VÅR</a:t>
            </a: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BE1F7E-8D81-425E-A546-F57DADBDB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F65E6A11-740E-1D6B-C527-6F8ED2952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1" b="1"/>
          <a:stretch/>
        </p:blipFill>
        <p:spPr>
          <a:xfrm>
            <a:off x="762000" y="762000"/>
            <a:ext cx="1066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81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935FEB5-1069-3AD5-6AC6-D55997B25D22}"/>
              </a:ext>
            </a:extLst>
          </p:cNvPr>
          <p:cNvSpPr txBox="1"/>
          <p:nvPr/>
        </p:nvSpPr>
        <p:spPr>
          <a:xfrm>
            <a:off x="2509932" y="920621"/>
            <a:ext cx="71721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Vi vil bli enda bedre!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Vi produserer, forvalter og formidler mengder av juridisk informasjon.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200" dirty="0">
              <a:solidFill>
                <a:prstClr val="black"/>
              </a:solidFill>
              <a:latin typeface="Aptos Narrow" panose="020B0004020202020204" pitchFamily="34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Hvordan kan vi få bedre </a:t>
            </a: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kontroll</a:t>
            </a: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på informasjonen, og hvordan kan vi utnytte </a:t>
            </a:r>
            <a:r>
              <a:rPr kumimoji="0" lang="nb-NO" sz="48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potensialet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Arial Unicode MS"/>
                <a:cs typeface="Times New Roman" panose="02020603050405020304" pitchFamily="18" charset="0"/>
              </a:rPr>
              <a:t> i digitale verktøy på jussens område? 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4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BAD1F-9071-1F6A-8951-3D3308CC43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28998" b="1332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28" name="Oval 27">
            <a:extLst>
              <a:ext uri="{FF2B5EF4-FFF2-40B4-BE49-F238E27FC236}">
                <a16:creationId xmlns:a16="http://schemas.microsoft.com/office/drawing/2014/main" id="{5E46B165-E118-452A-83D6-DE891373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3652" y="1260628"/>
            <a:ext cx="4336744" cy="43367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5F7EDD2-CF6F-010B-0243-2A21DFAF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521" y="2608665"/>
            <a:ext cx="3425005" cy="16406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dirty="0" err="1"/>
              <a:t>nøkkelen</a:t>
            </a:r>
            <a:r>
              <a:rPr lang="en-US" sz="2400" dirty="0"/>
              <a:t> ligger I god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den </a:t>
            </a:r>
            <a:r>
              <a:rPr lang="en-US" sz="2400" dirty="0" err="1"/>
              <a:t>juridiske</a:t>
            </a:r>
            <a:r>
              <a:rPr lang="en-US" sz="2400" dirty="0"/>
              <a:t> </a:t>
            </a:r>
            <a:r>
              <a:rPr lang="en-US" sz="2400" dirty="0" err="1"/>
              <a:t>informasjonen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0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Dokument med heldekkende fyll">
            <a:extLst>
              <a:ext uri="{FF2B5EF4-FFF2-40B4-BE49-F238E27FC236}">
                <a16:creationId xmlns:a16="http://schemas.microsoft.com/office/drawing/2014/main" id="{F4739467-0696-7BA3-F86E-9D459D2B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852" y="3039618"/>
            <a:ext cx="658368" cy="658368"/>
          </a:xfrm>
          <a:prstGeom prst="rect">
            <a:avLst/>
          </a:prstGeom>
        </p:spPr>
      </p:pic>
      <p:pic>
        <p:nvPicPr>
          <p:cNvPr id="3" name="Grafikk 2" descr="Dokument med heldekkende fyll">
            <a:extLst>
              <a:ext uri="{FF2B5EF4-FFF2-40B4-BE49-F238E27FC236}">
                <a16:creationId xmlns:a16="http://schemas.microsoft.com/office/drawing/2014/main" id="{1BB5CFF8-F533-C4B1-02C6-C78CDFA12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920" y="2198370"/>
            <a:ext cx="658368" cy="658368"/>
          </a:xfrm>
          <a:prstGeom prst="rect">
            <a:avLst/>
          </a:prstGeom>
        </p:spPr>
      </p:pic>
      <p:pic>
        <p:nvPicPr>
          <p:cNvPr id="9" name="Grafikk 8" descr="Dokument med heldekkende fyll">
            <a:extLst>
              <a:ext uri="{FF2B5EF4-FFF2-40B4-BE49-F238E27FC236}">
                <a16:creationId xmlns:a16="http://schemas.microsoft.com/office/drawing/2014/main" id="{FA7E0CDA-EDC5-33A3-01C9-BEF878D0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3966" y="4427982"/>
            <a:ext cx="658368" cy="658368"/>
          </a:xfrm>
          <a:prstGeom prst="rect">
            <a:avLst/>
          </a:prstGeom>
        </p:spPr>
      </p:pic>
      <p:pic>
        <p:nvPicPr>
          <p:cNvPr id="11" name="Grafikk 10" descr="Dokument med heldekkende fyll">
            <a:extLst>
              <a:ext uri="{FF2B5EF4-FFF2-40B4-BE49-F238E27FC236}">
                <a16:creationId xmlns:a16="http://schemas.microsoft.com/office/drawing/2014/main" id="{8B415BC7-BF91-65B6-1B7A-FF128389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1392" y="3500628"/>
            <a:ext cx="658368" cy="658368"/>
          </a:xfrm>
          <a:prstGeom prst="rect">
            <a:avLst/>
          </a:prstGeom>
        </p:spPr>
      </p:pic>
      <p:pic>
        <p:nvPicPr>
          <p:cNvPr id="12" name="Grafikk 11" descr="Dokument med heldekkende fyll">
            <a:extLst>
              <a:ext uri="{FF2B5EF4-FFF2-40B4-BE49-F238E27FC236}">
                <a16:creationId xmlns:a16="http://schemas.microsoft.com/office/drawing/2014/main" id="{F06BEF83-497C-E26A-D361-772361FE9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8087" y="3885438"/>
            <a:ext cx="658368" cy="658368"/>
          </a:xfrm>
          <a:prstGeom prst="rect">
            <a:avLst/>
          </a:prstGeom>
        </p:spPr>
      </p:pic>
      <p:pic>
        <p:nvPicPr>
          <p:cNvPr id="14" name="Grafikk 13" descr="Dokument med heldekkende fyll">
            <a:extLst>
              <a:ext uri="{FF2B5EF4-FFF2-40B4-BE49-F238E27FC236}">
                <a16:creationId xmlns:a16="http://schemas.microsoft.com/office/drawing/2014/main" id="{94C26BF9-F5E4-EF29-337C-79E88782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3240" y="3755136"/>
            <a:ext cx="658368" cy="658368"/>
          </a:xfrm>
          <a:prstGeom prst="rect">
            <a:avLst/>
          </a:prstGeom>
        </p:spPr>
      </p:pic>
      <p:pic>
        <p:nvPicPr>
          <p:cNvPr id="15" name="Grafikk 14" descr="Dokument med heldekkende fyll">
            <a:extLst>
              <a:ext uri="{FF2B5EF4-FFF2-40B4-BE49-F238E27FC236}">
                <a16:creationId xmlns:a16="http://schemas.microsoft.com/office/drawing/2014/main" id="{27BFD558-4DD5-87B8-D9A8-2FB57613D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3868" y="3429762"/>
            <a:ext cx="658368" cy="658368"/>
          </a:xfrm>
          <a:prstGeom prst="rect">
            <a:avLst/>
          </a:prstGeom>
        </p:spPr>
      </p:pic>
      <p:pic>
        <p:nvPicPr>
          <p:cNvPr id="16" name="Grafikk 15" descr="Dokument med heldekkende fyll">
            <a:extLst>
              <a:ext uri="{FF2B5EF4-FFF2-40B4-BE49-F238E27FC236}">
                <a16:creationId xmlns:a16="http://schemas.microsoft.com/office/drawing/2014/main" id="{DF181CBE-731C-CFE7-A492-699D0664D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7410" y="3368802"/>
            <a:ext cx="658368" cy="658368"/>
          </a:xfrm>
          <a:prstGeom prst="rect">
            <a:avLst/>
          </a:prstGeom>
        </p:spPr>
      </p:pic>
      <p:pic>
        <p:nvPicPr>
          <p:cNvPr id="18" name="Grafikk 17" descr="Dokument med heldekkende fyll">
            <a:extLst>
              <a:ext uri="{FF2B5EF4-FFF2-40B4-BE49-F238E27FC236}">
                <a16:creationId xmlns:a16="http://schemas.microsoft.com/office/drawing/2014/main" id="{1418BEA8-6261-FCC7-A83E-12D71563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6906" y="2791968"/>
            <a:ext cx="658368" cy="658368"/>
          </a:xfrm>
          <a:prstGeom prst="rect">
            <a:avLst/>
          </a:prstGeom>
        </p:spPr>
      </p:pic>
      <p:pic>
        <p:nvPicPr>
          <p:cNvPr id="20" name="Grafikk 19" descr="Dokument med heldekkende fyll">
            <a:extLst>
              <a:ext uri="{FF2B5EF4-FFF2-40B4-BE49-F238E27FC236}">
                <a16:creationId xmlns:a16="http://schemas.microsoft.com/office/drawing/2014/main" id="{D3228898-E67C-A26E-3DE5-5ADDA0CB2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176" y="2639568"/>
            <a:ext cx="658368" cy="658368"/>
          </a:xfrm>
          <a:prstGeom prst="rect">
            <a:avLst/>
          </a:prstGeom>
        </p:spPr>
      </p:pic>
      <p:pic>
        <p:nvPicPr>
          <p:cNvPr id="24" name="Grafikk 23" descr="Dokument med heldekkende fyll">
            <a:extLst>
              <a:ext uri="{FF2B5EF4-FFF2-40B4-BE49-F238E27FC236}">
                <a16:creationId xmlns:a16="http://schemas.microsoft.com/office/drawing/2014/main" id="{D548570B-2BB5-D9C1-C4D1-E889D8214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031" y="2910840"/>
            <a:ext cx="658368" cy="658368"/>
          </a:xfrm>
          <a:prstGeom prst="rect">
            <a:avLst/>
          </a:prstGeom>
        </p:spPr>
      </p:pic>
      <p:pic>
        <p:nvPicPr>
          <p:cNvPr id="25" name="Grafikk 24" descr="Dokument med heldekkende fyll">
            <a:extLst>
              <a:ext uri="{FF2B5EF4-FFF2-40B4-BE49-F238E27FC236}">
                <a16:creationId xmlns:a16="http://schemas.microsoft.com/office/drawing/2014/main" id="{AD3B2009-DA1D-0E6D-92FE-DA9459B29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7424" y="2234946"/>
            <a:ext cx="658368" cy="658368"/>
          </a:xfrm>
          <a:prstGeom prst="rect">
            <a:avLst/>
          </a:prstGeom>
        </p:spPr>
      </p:pic>
      <p:pic>
        <p:nvPicPr>
          <p:cNvPr id="26" name="Grafikk 25" descr="Dokument med heldekkende fyll">
            <a:extLst>
              <a:ext uri="{FF2B5EF4-FFF2-40B4-BE49-F238E27FC236}">
                <a16:creationId xmlns:a16="http://schemas.microsoft.com/office/drawing/2014/main" id="{C0A8ABB8-2EEF-146B-2F85-32A971BB9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6828" y="2934081"/>
            <a:ext cx="658368" cy="658368"/>
          </a:xfrm>
          <a:prstGeom prst="rect">
            <a:avLst/>
          </a:prstGeom>
        </p:spPr>
      </p:pic>
      <p:pic>
        <p:nvPicPr>
          <p:cNvPr id="27" name="Grafikk 26" descr="Dokument med heldekkende fyll">
            <a:extLst>
              <a:ext uri="{FF2B5EF4-FFF2-40B4-BE49-F238E27FC236}">
                <a16:creationId xmlns:a16="http://schemas.microsoft.com/office/drawing/2014/main" id="{0EEE6A82-577F-8A66-A483-C624D00C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180" y="3257550"/>
            <a:ext cx="658368" cy="658368"/>
          </a:xfrm>
          <a:prstGeom prst="rect">
            <a:avLst/>
          </a:prstGeom>
        </p:spPr>
      </p:pic>
      <p:pic>
        <p:nvPicPr>
          <p:cNvPr id="28" name="Grafikk 27" descr="Dokument med heldekkende fyll">
            <a:extLst>
              <a:ext uri="{FF2B5EF4-FFF2-40B4-BE49-F238E27FC236}">
                <a16:creationId xmlns:a16="http://schemas.microsoft.com/office/drawing/2014/main" id="{F1597AC8-E733-F516-D5E2-8C9DC979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0592" y="3758946"/>
            <a:ext cx="658368" cy="658368"/>
          </a:xfrm>
          <a:prstGeom prst="rect">
            <a:avLst/>
          </a:prstGeom>
        </p:spPr>
      </p:pic>
      <p:pic>
        <p:nvPicPr>
          <p:cNvPr id="29" name="Grafikk 28" descr="Dokument med heldekkende fyll">
            <a:extLst>
              <a:ext uri="{FF2B5EF4-FFF2-40B4-BE49-F238E27FC236}">
                <a16:creationId xmlns:a16="http://schemas.microsoft.com/office/drawing/2014/main" id="{6ACF6352-651B-2852-246A-EBD8DB6C9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456" y="2544318"/>
            <a:ext cx="658368" cy="658368"/>
          </a:xfrm>
          <a:prstGeom prst="rect">
            <a:avLst/>
          </a:prstGeom>
        </p:spPr>
      </p:pic>
      <p:sp>
        <p:nvSpPr>
          <p:cNvPr id="51" name="Pil: høyre 50">
            <a:extLst>
              <a:ext uri="{FF2B5EF4-FFF2-40B4-BE49-F238E27FC236}">
                <a16:creationId xmlns:a16="http://schemas.microsoft.com/office/drawing/2014/main" id="{295AFCAF-FDED-D993-954E-C2161835E8F9}"/>
              </a:ext>
            </a:extLst>
          </p:cNvPr>
          <p:cNvSpPr/>
          <p:nvPr/>
        </p:nvSpPr>
        <p:spPr>
          <a:xfrm>
            <a:off x="4956297" y="2343150"/>
            <a:ext cx="2578608" cy="2519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36" name="Grafikk 35" descr="Dokument med heldekkende fyll">
            <a:extLst>
              <a:ext uri="{FF2B5EF4-FFF2-40B4-BE49-F238E27FC236}">
                <a16:creationId xmlns:a16="http://schemas.microsoft.com/office/drawing/2014/main" id="{B2271DE3-E028-5832-DB5C-032FEE9AC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3192" y="2639568"/>
            <a:ext cx="658368" cy="658368"/>
          </a:xfrm>
          <a:prstGeom prst="rect">
            <a:avLst/>
          </a:prstGeom>
        </p:spPr>
      </p:pic>
      <p:pic>
        <p:nvPicPr>
          <p:cNvPr id="38" name="Grafikk 37" descr="Dokument med heldekkende fyll">
            <a:extLst>
              <a:ext uri="{FF2B5EF4-FFF2-40B4-BE49-F238E27FC236}">
                <a16:creationId xmlns:a16="http://schemas.microsoft.com/office/drawing/2014/main" id="{1DBCFA40-89CE-73E6-DC45-42EF8110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5592" y="2791968"/>
            <a:ext cx="658368" cy="658368"/>
          </a:xfrm>
          <a:prstGeom prst="rect">
            <a:avLst/>
          </a:prstGeom>
        </p:spPr>
      </p:pic>
      <p:pic>
        <p:nvPicPr>
          <p:cNvPr id="39" name="Grafikk 38" descr="Dokument med heldekkende fyll">
            <a:extLst>
              <a:ext uri="{FF2B5EF4-FFF2-40B4-BE49-F238E27FC236}">
                <a16:creationId xmlns:a16="http://schemas.microsoft.com/office/drawing/2014/main" id="{D014227D-7F15-546B-E74E-800E1554B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7992" y="2944368"/>
            <a:ext cx="658368" cy="658368"/>
          </a:xfrm>
          <a:prstGeom prst="rect">
            <a:avLst/>
          </a:prstGeom>
        </p:spPr>
      </p:pic>
      <p:pic>
        <p:nvPicPr>
          <p:cNvPr id="56" name="Grafikk 55" descr="Dokument med heldekkende fyll">
            <a:extLst>
              <a:ext uri="{FF2B5EF4-FFF2-40B4-BE49-F238E27FC236}">
                <a16:creationId xmlns:a16="http://schemas.microsoft.com/office/drawing/2014/main" id="{EA8A982D-4677-4D38-EC49-3ED4CD89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0392" y="3096768"/>
            <a:ext cx="658368" cy="658368"/>
          </a:xfrm>
          <a:prstGeom prst="rect">
            <a:avLst/>
          </a:prstGeom>
        </p:spPr>
      </p:pic>
      <p:pic>
        <p:nvPicPr>
          <p:cNvPr id="57" name="Grafikk 56" descr="Dokument med heldekkende fyll">
            <a:extLst>
              <a:ext uri="{FF2B5EF4-FFF2-40B4-BE49-F238E27FC236}">
                <a16:creationId xmlns:a16="http://schemas.microsoft.com/office/drawing/2014/main" id="{BCCDA96D-86FC-E447-CE2D-D9C113D4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2792" y="3249168"/>
            <a:ext cx="658368" cy="658368"/>
          </a:xfrm>
          <a:prstGeom prst="rect">
            <a:avLst/>
          </a:prstGeom>
        </p:spPr>
      </p:pic>
      <p:pic>
        <p:nvPicPr>
          <p:cNvPr id="58" name="Grafikk 57" descr="Dokument med heldekkende fyll">
            <a:extLst>
              <a:ext uri="{FF2B5EF4-FFF2-40B4-BE49-F238E27FC236}">
                <a16:creationId xmlns:a16="http://schemas.microsoft.com/office/drawing/2014/main" id="{9E3E32CC-002D-3091-1FAD-6370C4719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5192" y="3401568"/>
            <a:ext cx="658368" cy="658368"/>
          </a:xfrm>
          <a:prstGeom prst="rect">
            <a:avLst/>
          </a:prstGeom>
        </p:spPr>
      </p:pic>
      <p:pic>
        <p:nvPicPr>
          <p:cNvPr id="59" name="Grafikk 58" descr="Dokument med heldekkende fyll">
            <a:extLst>
              <a:ext uri="{FF2B5EF4-FFF2-40B4-BE49-F238E27FC236}">
                <a16:creationId xmlns:a16="http://schemas.microsoft.com/office/drawing/2014/main" id="{3462DF92-88F9-5ED6-6B61-D9D413AD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4272" y="2615184"/>
            <a:ext cx="658368" cy="658368"/>
          </a:xfrm>
          <a:prstGeom prst="rect">
            <a:avLst/>
          </a:prstGeom>
        </p:spPr>
      </p:pic>
      <p:pic>
        <p:nvPicPr>
          <p:cNvPr id="61" name="Grafikk 60" descr="Dokument med heldekkende fyll">
            <a:extLst>
              <a:ext uri="{FF2B5EF4-FFF2-40B4-BE49-F238E27FC236}">
                <a16:creationId xmlns:a16="http://schemas.microsoft.com/office/drawing/2014/main" id="{0D458F55-4389-A592-1F78-0018D1E8B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6672" y="2767584"/>
            <a:ext cx="658368" cy="658368"/>
          </a:xfrm>
          <a:prstGeom prst="rect">
            <a:avLst/>
          </a:prstGeom>
        </p:spPr>
      </p:pic>
      <p:pic>
        <p:nvPicPr>
          <p:cNvPr id="62" name="Grafikk 61" descr="Dokument med heldekkende fyll">
            <a:extLst>
              <a:ext uri="{FF2B5EF4-FFF2-40B4-BE49-F238E27FC236}">
                <a16:creationId xmlns:a16="http://schemas.microsoft.com/office/drawing/2014/main" id="{7A698666-374A-478A-7699-5C7EFFC6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072" y="2919984"/>
            <a:ext cx="658368" cy="658368"/>
          </a:xfrm>
          <a:prstGeom prst="rect">
            <a:avLst/>
          </a:prstGeom>
        </p:spPr>
      </p:pic>
      <p:pic>
        <p:nvPicPr>
          <p:cNvPr id="63" name="Grafikk 62" descr="Dokument med heldekkende fyll">
            <a:extLst>
              <a:ext uri="{FF2B5EF4-FFF2-40B4-BE49-F238E27FC236}">
                <a16:creationId xmlns:a16="http://schemas.microsoft.com/office/drawing/2014/main" id="{066B42C6-04A9-8DCB-A5E2-BDE3D5208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1472" y="3072384"/>
            <a:ext cx="658368" cy="658368"/>
          </a:xfrm>
          <a:prstGeom prst="rect">
            <a:avLst/>
          </a:prstGeom>
        </p:spPr>
      </p:pic>
      <p:pic>
        <p:nvPicPr>
          <p:cNvPr id="64" name="Grafikk 63" descr="Dokument med heldekkende fyll">
            <a:extLst>
              <a:ext uri="{FF2B5EF4-FFF2-40B4-BE49-F238E27FC236}">
                <a16:creationId xmlns:a16="http://schemas.microsoft.com/office/drawing/2014/main" id="{53A34C12-3BD3-43D7-97FD-223335FA2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3872" y="3224784"/>
            <a:ext cx="658368" cy="658368"/>
          </a:xfrm>
          <a:prstGeom prst="rect">
            <a:avLst/>
          </a:prstGeom>
        </p:spPr>
      </p:pic>
      <p:pic>
        <p:nvPicPr>
          <p:cNvPr id="65" name="Grafikk 64" descr="Dokument med heldekkende fyll">
            <a:extLst>
              <a:ext uri="{FF2B5EF4-FFF2-40B4-BE49-F238E27FC236}">
                <a16:creationId xmlns:a16="http://schemas.microsoft.com/office/drawing/2014/main" id="{D54850FF-F4E4-8F08-BE7A-18294E3D9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6272" y="3377184"/>
            <a:ext cx="658368" cy="658368"/>
          </a:xfrm>
          <a:prstGeom prst="rect">
            <a:avLst/>
          </a:prstGeom>
        </p:spPr>
      </p:pic>
      <p:pic>
        <p:nvPicPr>
          <p:cNvPr id="66" name="Grafikk 65" descr="Dokument med heldekkende fyll">
            <a:extLst>
              <a:ext uri="{FF2B5EF4-FFF2-40B4-BE49-F238E27FC236}">
                <a16:creationId xmlns:a16="http://schemas.microsoft.com/office/drawing/2014/main" id="{7A4A96E2-3A4A-F1D6-93D2-8DCBB3F8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064" y="2615184"/>
            <a:ext cx="658368" cy="658368"/>
          </a:xfrm>
          <a:prstGeom prst="rect">
            <a:avLst/>
          </a:prstGeom>
        </p:spPr>
      </p:pic>
      <p:pic>
        <p:nvPicPr>
          <p:cNvPr id="67" name="Grafikk 66" descr="Dokument med heldekkende fyll">
            <a:extLst>
              <a:ext uri="{FF2B5EF4-FFF2-40B4-BE49-F238E27FC236}">
                <a16:creationId xmlns:a16="http://schemas.microsoft.com/office/drawing/2014/main" id="{2D2CCB3B-7A4F-F71A-749F-BE013348A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9464" y="2767584"/>
            <a:ext cx="658368" cy="658368"/>
          </a:xfrm>
          <a:prstGeom prst="rect">
            <a:avLst/>
          </a:prstGeom>
        </p:spPr>
      </p:pic>
      <p:pic>
        <p:nvPicPr>
          <p:cNvPr id="68" name="Grafikk 67" descr="Dokument med heldekkende fyll">
            <a:extLst>
              <a:ext uri="{FF2B5EF4-FFF2-40B4-BE49-F238E27FC236}">
                <a16:creationId xmlns:a16="http://schemas.microsoft.com/office/drawing/2014/main" id="{1AFB6FC0-E9D9-A9CC-59E6-549EC581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1864" y="2919984"/>
            <a:ext cx="658368" cy="658368"/>
          </a:xfrm>
          <a:prstGeom prst="rect">
            <a:avLst/>
          </a:prstGeom>
        </p:spPr>
      </p:pic>
      <p:pic>
        <p:nvPicPr>
          <p:cNvPr id="69" name="Grafikk 68" descr="Dokument med heldekkende fyll">
            <a:extLst>
              <a:ext uri="{FF2B5EF4-FFF2-40B4-BE49-F238E27FC236}">
                <a16:creationId xmlns:a16="http://schemas.microsoft.com/office/drawing/2014/main" id="{D5B0DA51-16F1-C019-E30E-181D93A7B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4264" y="3072384"/>
            <a:ext cx="658368" cy="658368"/>
          </a:xfrm>
          <a:prstGeom prst="rect">
            <a:avLst/>
          </a:prstGeom>
        </p:spPr>
      </p:pic>
      <p:pic>
        <p:nvPicPr>
          <p:cNvPr id="70" name="Grafikk 69" descr="Dokument med heldekkende fyll">
            <a:extLst>
              <a:ext uri="{FF2B5EF4-FFF2-40B4-BE49-F238E27FC236}">
                <a16:creationId xmlns:a16="http://schemas.microsoft.com/office/drawing/2014/main" id="{70C036AB-05F2-8AF2-BD13-8A64AB42A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6664" y="3224784"/>
            <a:ext cx="658368" cy="658368"/>
          </a:xfrm>
          <a:prstGeom prst="rect">
            <a:avLst/>
          </a:prstGeom>
        </p:spPr>
      </p:pic>
      <p:pic>
        <p:nvPicPr>
          <p:cNvPr id="71" name="Grafikk 70" descr="Dokument med heldekkende fyll">
            <a:extLst>
              <a:ext uri="{FF2B5EF4-FFF2-40B4-BE49-F238E27FC236}">
                <a16:creationId xmlns:a16="http://schemas.microsoft.com/office/drawing/2014/main" id="{DD907517-0140-70FE-6477-8E3EE406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9064" y="3377184"/>
            <a:ext cx="658368" cy="65836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50E9119-4BDF-3A42-B180-6832DA0E23C1}"/>
              </a:ext>
            </a:extLst>
          </p:cNvPr>
          <p:cNvSpPr txBox="1"/>
          <p:nvPr/>
        </p:nvSpPr>
        <p:spPr>
          <a:xfrm>
            <a:off x="2941983" y="1023730"/>
            <a:ext cx="6499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latin typeface="Aptos Narrow" panose="020B0004020202020204" pitchFamily="34" charset="0"/>
              </a:rPr>
              <a:t>Har vi kontroll på informasjonskildene?</a:t>
            </a:r>
          </a:p>
        </p:txBody>
      </p:sp>
    </p:spTree>
    <p:extLst>
      <p:ext uri="{BB962C8B-B14F-4D97-AF65-F5344CB8AC3E}">
        <p14:creationId xmlns:p14="http://schemas.microsoft.com/office/powerpoint/2010/main" val="47110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Dokument med heldekkende fyll">
            <a:extLst>
              <a:ext uri="{FF2B5EF4-FFF2-40B4-BE49-F238E27FC236}">
                <a16:creationId xmlns:a16="http://schemas.microsoft.com/office/drawing/2014/main" id="{F4739467-0696-7BA3-F86E-9D459D2B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874" y="2673373"/>
            <a:ext cx="658368" cy="658368"/>
          </a:xfrm>
          <a:prstGeom prst="rect">
            <a:avLst/>
          </a:prstGeom>
        </p:spPr>
      </p:pic>
      <p:pic>
        <p:nvPicPr>
          <p:cNvPr id="9" name="Grafikk 8" descr="Dokument med heldekkende fyll">
            <a:extLst>
              <a:ext uri="{FF2B5EF4-FFF2-40B4-BE49-F238E27FC236}">
                <a16:creationId xmlns:a16="http://schemas.microsoft.com/office/drawing/2014/main" id="{FA7E0CDA-EDC5-33A3-01C9-BEF878D0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44" y="3188669"/>
            <a:ext cx="658368" cy="658368"/>
          </a:xfrm>
          <a:prstGeom prst="rect">
            <a:avLst/>
          </a:prstGeom>
        </p:spPr>
      </p:pic>
      <p:pic>
        <p:nvPicPr>
          <p:cNvPr id="11" name="Grafikk 10" descr="Dokument med heldekkende fyll">
            <a:extLst>
              <a:ext uri="{FF2B5EF4-FFF2-40B4-BE49-F238E27FC236}">
                <a16:creationId xmlns:a16="http://schemas.microsoft.com/office/drawing/2014/main" id="{8B415BC7-BF91-65B6-1B7A-FF128389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964" y="4075405"/>
            <a:ext cx="658368" cy="658368"/>
          </a:xfrm>
          <a:prstGeom prst="rect">
            <a:avLst/>
          </a:prstGeom>
        </p:spPr>
      </p:pic>
      <p:pic>
        <p:nvPicPr>
          <p:cNvPr id="12" name="Grafikk 11" descr="Dokument med heldekkende fyll">
            <a:extLst>
              <a:ext uri="{FF2B5EF4-FFF2-40B4-BE49-F238E27FC236}">
                <a16:creationId xmlns:a16="http://schemas.microsoft.com/office/drawing/2014/main" id="{F06BEF83-497C-E26A-D361-772361FE9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8623" y="4933343"/>
            <a:ext cx="658368" cy="658368"/>
          </a:xfrm>
          <a:prstGeom prst="rect">
            <a:avLst/>
          </a:prstGeom>
        </p:spPr>
      </p:pic>
      <p:pic>
        <p:nvPicPr>
          <p:cNvPr id="27" name="Grafikk 26" descr="Dokument med heldekkende fyll">
            <a:extLst>
              <a:ext uri="{FF2B5EF4-FFF2-40B4-BE49-F238E27FC236}">
                <a16:creationId xmlns:a16="http://schemas.microsoft.com/office/drawing/2014/main" id="{0EEE6A82-577F-8A66-A483-C624D00C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9439" y="1732727"/>
            <a:ext cx="658368" cy="658368"/>
          </a:xfrm>
          <a:prstGeom prst="rect">
            <a:avLst/>
          </a:prstGeom>
        </p:spPr>
      </p:pic>
      <p:sp>
        <p:nvSpPr>
          <p:cNvPr id="51" name="Pil: høyre 50">
            <a:extLst>
              <a:ext uri="{FF2B5EF4-FFF2-40B4-BE49-F238E27FC236}">
                <a16:creationId xmlns:a16="http://schemas.microsoft.com/office/drawing/2014/main" id="{295AFCAF-FDED-D993-954E-C2161835E8F9}"/>
              </a:ext>
            </a:extLst>
          </p:cNvPr>
          <p:cNvSpPr/>
          <p:nvPr/>
        </p:nvSpPr>
        <p:spPr>
          <a:xfrm>
            <a:off x="4956297" y="2343150"/>
            <a:ext cx="2578608" cy="2519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48842685-E6AC-35A6-D0C1-A54EBE23A86C}"/>
              </a:ext>
            </a:extLst>
          </p:cNvPr>
          <p:cNvSpPr txBox="1"/>
          <p:nvPr/>
        </p:nvSpPr>
        <p:spPr>
          <a:xfrm>
            <a:off x="8122380" y="4662267"/>
            <a:ext cx="252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Uttalelse Skattedirektoratet</a:t>
            </a:r>
          </a:p>
        </p:txBody>
      </p:sp>
      <p:pic>
        <p:nvPicPr>
          <p:cNvPr id="71" name="Grafikk 70" descr="Dokument med heldekkende fyll">
            <a:extLst>
              <a:ext uri="{FF2B5EF4-FFF2-40B4-BE49-F238E27FC236}">
                <a16:creationId xmlns:a16="http://schemas.microsoft.com/office/drawing/2014/main" id="{DD907517-0140-70FE-6477-8E3EE406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2381" y="2915146"/>
            <a:ext cx="1746902" cy="174690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B36A14A-540B-9D45-D4F9-F716D1DEEC85}"/>
              </a:ext>
            </a:extLst>
          </p:cNvPr>
          <p:cNvSpPr txBox="1"/>
          <p:nvPr/>
        </p:nvSpPr>
        <p:spPr>
          <a:xfrm>
            <a:off x="2828544" y="5536747"/>
            <a:ext cx="214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Rundskriv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AE20FFB-8C9B-ED6B-5A34-6A517E85ED3A}"/>
              </a:ext>
            </a:extLst>
          </p:cNvPr>
          <p:cNvSpPr txBox="1"/>
          <p:nvPr/>
        </p:nvSpPr>
        <p:spPr>
          <a:xfrm>
            <a:off x="2565332" y="2389777"/>
            <a:ext cx="124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Meldinger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DF87D04-FF02-2293-5097-84AD38AB3E90}"/>
              </a:ext>
            </a:extLst>
          </p:cNvPr>
          <p:cNvSpPr txBox="1"/>
          <p:nvPr/>
        </p:nvSpPr>
        <p:spPr>
          <a:xfrm>
            <a:off x="2747011" y="3749000"/>
            <a:ext cx="214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Prinsipputtalelser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E6BEAE8-B252-D2A7-058D-AF9A469F5F31}"/>
              </a:ext>
            </a:extLst>
          </p:cNvPr>
          <p:cNvSpPr txBox="1"/>
          <p:nvPr/>
        </p:nvSpPr>
        <p:spPr>
          <a:xfrm>
            <a:off x="732458" y="3282056"/>
            <a:ext cx="214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Domskommentarer</a:t>
            </a:r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C8512F4-4AC7-E70E-1E9E-60CCAE000446}"/>
              </a:ext>
            </a:extLst>
          </p:cNvPr>
          <p:cNvSpPr txBox="1"/>
          <p:nvPr/>
        </p:nvSpPr>
        <p:spPr>
          <a:xfrm>
            <a:off x="1546084" y="4678663"/>
            <a:ext cx="21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Kunngjøringer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919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71A9B9D-D3EC-23C4-6622-FBFFE6DA2833}"/>
              </a:ext>
            </a:extLst>
          </p:cNvPr>
          <p:cNvSpPr/>
          <p:nvPr/>
        </p:nvSpPr>
        <p:spPr>
          <a:xfrm>
            <a:off x="1421892" y="5666232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E23760-CC93-5FC6-BC8C-ACF32D5D695C}"/>
              </a:ext>
            </a:extLst>
          </p:cNvPr>
          <p:cNvSpPr/>
          <p:nvPr/>
        </p:nvSpPr>
        <p:spPr>
          <a:xfrm>
            <a:off x="5803392" y="4302850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68D88EA-881A-D69F-95C0-70103BF05D46}"/>
              </a:ext>
            </a:extLst>
          </p:cNvPr>
          <p:cNvSpPr/>
          <p:nvPr/>
        </p:nvSpPr>
        <p:spPr>
          <a:xfrm>
            <a:off x="4718305" y="5643043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65A7D30-87CC-1178-BDEF-43BA1D51DBA9}"/>
              </a:ext>
            </a:extLst>
          </p:cNvPr>
          <p:cNvSpPr/>
          <p:nvPr/>
        </p:nvSpPr>
        <p:spPr>
          <a:xfrm>
            <a:off x="8089772" y="5669877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25568992-23B2-41A2-39D9-43EE8ED31035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714500" y="4449154"/>
            <a:ext cx="4088892" cy="1363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BF4135AC-C16A-A581-DDAF-3A802600BAE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1714500" y="5789347"/>
            <a:ext cx="3003805" cy="23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612E3439-3807-DA7D-CEBB-CADB26B2D120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096000" y="4449154"/>
            <a:ext cx="1993772" cy="1367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BC87919-D7AF-2109-9880-02450C864DA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010913" y="5789347"/>
            <a:ext cx="3078859" cy="26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904B3305-46A3-1BC2-07C4-2B23FABCCCDC}"/>
              </a:ext>
            </a:extLst>
          </p:cNvPr>
          <p:cNvSpPr/>
          <p:nvPr/>
        </p:nvSpPr>
        <p:spPr>
          <a:xfrm>
            <a:off x="1383671" y="4228334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C8DA1BBC-E1CA-936A-BDB8-31FF3AE8B562}"/>
              </a:ext>
            </a:extLst>
          </p:cNvPr>
          <p:cNvCxnSpPr>
            <a:cxnSpLocks/>
          </p:cNvCxnSpPr>
          <p:nvPr/>
        </p:nvCxnSpPr>
        <p:spPr>
          <a:xfrm>
            <a:off x="1632204" y="4402855"/>
            <a:ext cx="4102732" cy="5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fikk 33" descr="Dokument med heldekkende fyll">
            <a:extLst>
              <a:ext uri="{FF2B5EF4-FFF2-40B4-BE49-F238E27FC236}">
                <a16:creationId xmlns:a16="http://schemas.microsoft.com/office/drawing/2014/main" id="{9522270F-DE16-88FB-16E2-D623B081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4" y="5377642"/>
            <a:ext cx="658368" cy="658368"/>
          </a:xfrm>
          <a:prstGeom prst="rect">
            <a:avLst/>
          </a:prstGeom>
        </p:spPr>
      </p:pic>
      <p:pic>
        <p:nvPicPr>
          <p:cNvPr id="41" name="Grafikk 40" descr="Dokument med heldekkende fyll">
            <a:extLst>
              <a:ext uri="{FF2B5EF4-FFF2-40B4-BE49-F238E27FC236}">
                <a16:creationId xmlns:a16="http://schemas.microsoft.com/office/drawing/2014/main" id="{61A69EE6-BF68-65E3-D2F9-2C6AAAC45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950" y="3945252"/>
            <a:ext cx="658368" cy="658368"/>
          </a:xfrm>
          <a:prstGeom prst="rect">
            <a:avLst/>
          </a:prstGeom>
        </p:spPr>
      </p:pic>
      <p:pic>
        <p:nvPicPr>
          <p:cNvPr id="43" name="Grafikk 42" descr="Dokument med heldekkende fyll">
            <a:extLst>
              <a:ext uri="{FF2B5EF4-FFF2-40B4-BE49-F238E27FC236}">
                <a16:creationId xmlns:a16="http://schemas.microsoft.com/office/drawing/2014/main" id="{D322A629-F85A-A710-57C2-18EA61BF6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7533" y="3702002"/>
            <a:ext cx="658368" cy="658368"/>
          </a:xfrm>
          <a:prstGeom prst="rect">
            <a:avLst/>
          </a:prstGeom>
        </p:spPr>
      </p:pic>
      <p:pic>
        <p:nvPicPr>
          <p:cNvPr id="44" name="Grafikk 43" descr="Dokument med heldekkende fyll">
            <a:extLst>
              <a:ext uri="{FF2B5EF4-FFF2-40B4-BE49-F238E27FC236}">
                <a16:creationId xmlns:a16="http://schemas.microsoft.com/office/drawing/2014/main" id="{565A327A-D9B6-D03C-3E40-BAA6A3EE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086" y="3702002"/>
            <a:ext cx="658368" cy="658368"/>
          </a:xfrm>
          <a:prstGeom prst="rect">
            <a:avLst/>
          </a:prstGeom>
        </p:spPr>
      </p:pic>
      <p:sp>
        <p:nvSpPr>
          <p:cNvPr id="52" name="TekstSylinder 51">
            <a:extLst>
              <a:ext uri="{FF2B5EF4-FFF2-40B4-BE49-F238E27FC236}">
                <a16:creationId xmlns:a16="http://schemas.microsoft.com/office/drawing/2014/main" id="{C7934C59-A9AA-D086-6203-E7C689AD138F}"/>
              </a:ext>
            </a:extLst>
          </p:cNvPr>
          <p:cNvSpPr txBox="1"/>
          <p:nvPr/>
        </p:nvSpPr>
        <p:spPr>
          <a:xfrm>
            <a:off x="6047232" y="351497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SKN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10AEFDF-760D-ACC7-19D4-E7F614403D65}"/>
              </a:ext>
            </a:extLst>
          </p:cNvPr>
          <p:cNvSpPr txBox="1"/>
          <p:nvPr/>
        </p:nvSpPr>
        <p:spPr>
          <a:xfrm>
            <a:off x="810787" y="374936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BFU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6BE44F9-2698-3FD7-FA3C-F44E2E2D0195}"/>
              </a:ext>
            </a:extLst>
          </p:cNvPr>
          <p:cNvSpPr txBox="1"/>
          <p:nvPr/>
        </p:nvSpPr>
        <p:spPr>
          <a:xfrm>
            <a:off x="6488568" y="3521572"/>
            <a:ext cx="110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Uttalelse SKD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15CBEDF-DF37-4FB2-0B03-868761A64F32}"/>
              </a:ext>
            </a:extLst>
          </p:cNvPr>
          <p:cNvSpPr txBox="1"/>
          <p:nvPr/>
        </p:nvSpPr>
        <p:spPr>
          <a:xfrm>
            <a:off x="8391524" y="5185709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SKN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C1B2F732-EE3D-8546-384F-2A02291B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098" y="4556283"/>
            <a:ext cx="641362" cy="746659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DA788535-D5A6-79EF-E0B9-BB6798337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558" y="6056694"/>
            <a:ext cx="641362" cy="746659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D59471BD-130E-563A-FC58-B9377DFD4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32" y="6004373"/>
            <a:ext cx="641362" cy="746659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DF37366D-28E8-8150-D06E-C0BC48B42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101" y="5993180"/>
            <a:ext cx="641362" cy="746659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412DDBBE-5715-5965-E63A-81F62126C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236" y="4663726"/>
            <a:ext cx="641362" cy="746659"/>
          </a:xfrm>
          <a:prstGeom prst="rect">
            <a:avLst/>
          </a:prstGeom>
        </p:spPr>
      </p:pic>
      <p:sp>
        <p:nvSpPr>
          <p:cNvPr id="11" name="Pil: venstre og høyre 10">
            <a:extLst>
              <a:ext uri="{FF2B5EF4-FFF2-40B4-BE49-F238E27FC236}">
                <a16:creationId xmlns:a16="http://schemas.microsoft.com/office/drawing/2014/main" id="{EC6F5A17-1056-2792-99DB-AE4E7B3B49D5}"/>
              </a:ext>
            </a:extLst>
          </p:cNvPr>
          <p:cNvSpPr/>
          <p:nvPr/>
        </p:nvSpPr>
        <p:spPr>
          <a:xfrm rot="18986110">
            <a:off x="7324503" y="3026885"/>
            <a:ext cx="2921591" cy="13502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2" name="Grafikk 11" descr="Dokument med heldekkende fyll">
            <a:extLst>
              <a:ext uri="{FF2B5EF4-FFF2-40B4-BE49-F238E27FC236}">
                <a16:creationId xmlns:a16="http://schemas.microsoft.com/office/drawing/2014/main" id="{377F7806-2FEE-0EF6-EF0D-F9DF8091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8736" y="763115"/>
            <a:ext cx="1421130" cy="1421130"/>
          </a:xfrm>
          <a:prstGeom prst="rect">
            <a:avLst/>
          </a:prstGeom>
        </p:spPr>
      </p:pic>
      <p:pic>
        <p:nvPicPr>
          <p:cNvPr id="14" name="Grafikk 13" descr="Dokument med heldekkende fyll">
            <a:extLst>
              <a:ext uri="{FF2B5EF4-FFF2-40B4-BE49-F238E27FC236}">
                <a16:creationId xmlns:a16="http://schemas.microsoft.com/office/drawing/2014/main" id="{A10C8D30-A0CE-7D15-5073-0334A52A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383" y="1376340"/>
            <a:ext cx="1421130" cy="1421130"/>
          </a:xfrm>
          <a:prstGeom prst="rect">
            <a:avLst/>
          </a:prstGeom>
        </p:spPr>
      </p:pic>
      <p:pic>
        <p:nvPicPr>
          <p:cNvPr id="16" name="Grafikk 15" descr="Dokument med heldekkende fyll">
            <a:extLst>
              <a:ext uri="{FF2B5EF4-FFF2-40B4-BE49-F238E27FC236}">
                <a16:creationId xmlns:a16="http://schemas.microsoft.com/office/drawing/2014/main" id="{826BB4EE-8343-B675-DD2C-286FB26E3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6064" y="2111710"/>
            <a:ext cx="1421130" cy="142113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C808CF7-CB29-B208-180D-56D74C0F8980}"/>
              </a:ext>
            </a:extLst>
          </p:cNvPr>
          <p:cNvSpPr txBox="1"/>
          <p:nvPr/>
        </p:nvSpPr>
        <p:spPr>
          <a:xfrm>
            <a:off x="10778322" y="1426018"/>
            <a:ext cx="87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Veiledning</a:t>
            </a:r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2A52B7A4-5D46-9307-AE0F-6B7074ADF1DA}"/>
              </a:ext>
            </a:extLst>
          </p:cNvPr>
          <p:cNvSpPr/>
          <p:nvPr/>
        </p:nvSpPr>
        <p:spPr>
          <a:xfrm rot="2353155">
            <a:off x="145953" y="2427993"/>
            <a:ext cx="1714401" cy="917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«PLING»</a:t>
            </a:r>
          </a:p>
        </p:txBody>
      </p:sp>
      <p:sp>
        <p:nvSpPr>
          <p:cNvPr id="25" name="Sekskant 24">
            <a:extLst>
              <a:ext uri="{FF2B5EF4-FFF2-40B4-BE49-F238E27FC236}">
                <a16:creationId xmlns:a16="http://schemas.microsoft.com/office/drawing/2014/main" id="{2E9CFCED-7892-2E75-5D89-6FAB964D0ECB}"/>
              </a:ext>
            </a:extLst>
          </p:cNvPr>
          <p:cNvSpPr/>
          <p:nvPr/>
        </p:nvSpPr>
        <p:spPr>
          <a:xfrm>
            <a:off x="1703303" y="3389087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0FD3868-E227-C6BF-D316-6D5A40A6BAD4}"/>
              </a:ext>
            </a:extLst>
          </p:cNvPr>
          <p:cNvCxnSpPr>
            <a:cxnSpLocks/>
          </p:cNvCxnSpPr>
          <p:nvPr/>
        </p:nvCxnSpPr>
        <p:spPr>
          <a:xfrm>
            <a:off x="1830031" y="3532840"/>
            <a:ext cx="3014383" cy="2251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ekskant 36">
            <a:extLst>
              <a:ext uri="{FF2B5EF4-FFF2-40B4-BE49-F238E27FC236}">
                <a16:creationId xmlns:a16="http://schemas.microsoft.com/office/drawing/2014/main" id="{C75E1EA3-AE02-1E5C-35D3-E2695A2EC491}"/>
              </a:ext>
            </a:extLst>
          </p:cNvPr>
          <p:cNvSpPr/>
          <p:nvPr/>
        </p:nvSpPr>
        <p:spPr>
          <a:xfrm>
            <a:off x="4715712" y="5616997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0" name="Sekskant 39">
            <a:extLst>
              <a:ext uri="{FF2B5EF4-FFF2-40B4-BE49-F238E27FC236}">
                <a16:creationId xmlns:a16="http://schemas.microsoft.com/office/drawing/2014/main" id="{B854C5FD-F6DA-8FD7-0BB0-E0D616D3EB4D}"/>
              </a:ext>
            </a:extLst>
          </p:cNvPr>
          <p:cNvSpPr/>
          <p:nvPr/>
        </p:nvSpPr>
        <p:spPr>
          <a:xfrm>
            <a:off x="4773696" y="6318943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8" name="Sekskant 47">
            <a:extLst>
              <a:ext uri="{FF2B5EF4-FFF2-40B4-BE49-F238E27FC236}">
                <a16:creationId xmlns:a16="http://schemas.microsoft.com/office/drawing/2014/main" id="{F9BE6CEE-A11F-20AD-A86C-C49345609148}"/>
              </a:ext>
            </a:extLst>
          </p:cNvPr>
          <p:cNvSpPr/>
          <p:nvPr/>
        </p:nvSpPr>
        <p:spPr>
          <a:xfrm>
            <a:off x="10214897" y="2035198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9" name="Pil: venstre 48">
            <a:extLst>
              <a:ext uri="{FF2B5EF4-FFF2-40B4-BE49-F238E27FC236}">
                <a16:creationId xmlns:a16="http://schemas.microsoft.com/office/drawing/2014/main" id="{7E486376-0D3A-9D17-75A4-E86206EA5567}"/>
              </a:ext>
            </a:extLst>
          </p:cNvPr>
          <p:cNvSpPr/>
          <p:nvPr/>
        </p:nvSpPr>
        <p:spPr>
          <a:xfrm rot="5400000">
            <a:off x="1565187" y="1678023"/>
            <a:ext cx="2342776" cy="13443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7" name="Grafikk 56" descr="Nettverksdiagram kontur">
            <a:extLst>
              <a:ext uri="{FF2B5EF4-FFF2-40B4-BE49-F238E27FC236}">
                <a16:creationId xmlns:a16="http://schemas.microsoft.com/office/drawing/2014/main" id="{5E631FD8-3446-E2E9-C6B2-706B7F57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0323" y="368260"/>
            <a:ext cx="914400" cy="914400"/>
          </a:xfrm>
          <a:prstGeom prst="rect">
            <a:avLst/>
          </a:prstGeom>
        </p:spPr>
      </p:pic>
      <p:pic>
        <p:nvPicPr>
          <p:cNvPr id="59" name="Grafikk 58" descr="Server kontur">
            <a:extLst>
              <a:ext uri="{FF2B5EF4-FFF2-40B4-BE49-F238E27FC236}">
                <a16:creationId xmlns:a16="http://schemas.microsoft.com/office/drawing/2014/main" id="{95AF5C4E-DD46-38E0-688C-B2A203ED0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8779" y="363005"/>
            <a:ext cx="914400" cy="914400"/>
          </a:xfrm>
          <a:prstGeom prst="rect">
            <a:avLst/>
          </a:prstGeom>
        </p:spPr>
      </p:pic>
      <p:pic>
        <p:nvPicPr>
          <p:cNvPr id="62" name="Grafikk 61" descr="Skjerm kontur">
            <a:extLst>
              <a:ext uri="{FF2B5EF4-FFF2-40B4-BE49-F238E27FC236}">
                <a16:creationId xmlns:a16="http://schemas.microsoft.com/office/drawing/2014/main" id="{9CEE9892-AD3B-3698-EFCF-92EE07C875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1256" y="354176"/>
            <a:ext cx="914400" cy="914400"/>
          </a:xfrm>
          <a:prstGeom prst="rect">
            <a:avLst/>
          </a:prstGeom>
        </p:spPr>
      </p:pic>
      <p:sp>
        <p:nvSpPr>
          <p:cNvPr id="63" name="TekstSylinder 62">
            <a:extLst>
              <a:ext uri="{FF2B5EF4-FFF2-40B4-BE49-F238E27FC236}">
                <a16:creationId xmlns:a16="http://schemas.microsoft.com/office/drawing/2014/main" id="{EFC4C6F1-D9A8-FB02-B1F1-00625238B26E}"/>
              </a:ext>
            </a:extLst>
          </p:cNvPr>
          <p:cNvSpPr txBox="1"/>
          <p:nvPr/>
        </p:nvSpPr>
        <p:spPr>
          <a:xfrm>
            <a:off x="1520323" y="143221"/>
            <a:ext cx="2929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Systemer og løsninger som anvender juss</a:t>
            </a:r>
          </a:p>
        </p:txBody>
      </p:sp>
      <p:sp>
        <p:nvSpPr>
          <p:cNvPr id="64" name="Sekskant 63">
            <a:extLst>
              <a:ext uri="{FF2B5EF4-FFF2-40B4-BE49-F238E27FC236}">
                <a16:creationId xmlns:a16="http://schemas.microsoft.com/office/drawing/2014/main" id="{BB2FEE4F-FE0A-36A0-A57B-DB499D600AA0}"/>
              </a:ext>
            </a:extLst>
          </p:cNvPr>
          <p:cNvSpPr/>
          <p:nvPr/>
        </p:nvSpPr>
        <p:spPr>
          <a:xfrm>
            <a:off x="2592911" y="572916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3" name="Pil: opp 72">
            <a:extLst>
              <a:ext uri="{FF2B5EF4-FFF2-40B4-BE49-F238E27FC236}">
                <a16:creationId xmlns:a16="http://schemas.microsoft.com/office/drawing/2014/main" id="{B981A4E1-4514-578B-C89D-FC7B2AA249BE}"/>
              </a:ext>
            </a:extLst>
          </p:cNvPr>
          <p:cNvSpPr/>
          <p:nvPr/>
        </p:nvSpPr>
        <p:spPr>
          <a:xfrm>
            <a:off x="4027973" y="2378765"/>
            <a:ext cx="341071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prstClr val="black"/>
                </a:solidFill>
              </a:rPr>
              <a:t>Brukergrensesnitt</a:t>
            </a:r>
            <a:endParaRPr lang="nb-NO" sz="1400"/>
          </a:p>
        </p:txBody>
      </p:sp>
      <p:sp>
        <p:nvSpPr>
          <p:cNvPr id="77" name="Sekskant 76">
            <a:extLst>
              <a:ext uri="{FF2B5EF4-FFF2-40B4-BE49-F238E27FC236}">
                <a16:creationId xmlns:a16="http://schemas.microsoft.com/office/drawing/2014/main" id="{8EAE5CEB-BFD2-781F-1032-CD47C3C114DC}"/>
              </a:ext>
            </a:extLst>
          </p:cNvPr>
          <p:cNvSpPr/>
          <p:nvPr/>
        </p:nvSpPr>
        <p:spPr>
          <a:xfrm>
            <a:off x="892855" y="5770430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1" name="Grafikk 80" descr="Dokument med heldekkende fyll">
            <a:extLst>
              <a:ext uri="{FF2B5EF4-FFF2-40B4-BE49-F238E27FC236}">
                <a16:creationId xmlns:a16="http://schemas.microsoft.com/office/drawing/2014/main" id="{A191CBFF-D8D7-8C53-6372-4957E6905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50" y="5593707"/>
            <a:ext cx="658368" cy="658368"/>
          </a:xfrm>
          <a:prstGeom prst="rect">
            <a:avLst/>
          </a:prstGeom>
        </p:spPr>
      </p:pic>
      <p:sp>
        <p:nvSpPr>
          <p:cNvPr id="82" name="TekstSylinder 81">
            <a:extLst>
              <a:ext uri="{FF2B5EF4-FFF2-40B4-BE49-F238E27FC236}">
                <a16:creationId xmlns:a16="http://schemas.microsoft.com/office/drawing/2014/main" id="{BBA93818-3470-59B3-20BD-F693EC9F0AE2}"/>
              </a:ext>
            </a:extLst>
          </p:cNvPr>
          <p:cNvSpPr txBox="1"/>
          <p:nvPr/>
        </p:nvSpPr>
        <p:spPr>
          <a:xfrm>
            <a:off x="766349" y="5414208"/>
            <a:ext cx="110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Uttalelse SKD</a:t>
            </a:r>
          </a:p>
        </p:txBody>
      </p:sp>
      <p:sp>
        <p:nvSpPr>
          <p:cNvPr id="83" name="Sekskant 82">
            <a:extLst>
              <a:ext uri="{FF2B5EF4-FFF2-40B4-BE49-F238E27FC236}">
                <a16:creationId xmlns:a16="http://schemas.microsoft.com/office/drawing/2014/main" id="{EBD06C40-1FAC-3AF3-9C8A-711D63D38766}"/>
              </a:ext>
            </a:extLst>
          </p:cNvPr>
          <p:cNvSpPr/>
          <p:nvPr/>
        </p:nvSpPr>
        <p:spPr>
          <a:xfrm>
            <a:off x="1469136" y="6330922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Pil: venstre og høyre 1">
            <a:extLst>
              <a:ext uri="{FF2B5EF4-FFF2-40B4-BE49-F238E27FC236}">
                <a16:creationId xmlns:a16="http://schemas.microsoft.com/office/drawing/2014/main" id="{9AB5754B-346D-E2AD-D0F1-1905672A09E6}"/>
              </a:ext>
            </a:extLst>
          </p:cNvPr>
          <p:cNvSpPr/>
          <p:nvPr/>
        </p:nvSpPr>
        <p:spPr>
          <a:xfrm rot="16200000">
            <a:off x="4844110" y="344247"/>
            <a:ext cx="1823182" cy="14211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KI</a:t>
            </a:r>
          </a:p>
        </p:txBody>
      </p:sp>
    </p:spTree>
    <p:extLst>
      <p:ext uri="{BB962C8B-B14F-4D97-AF65-F5344CB8AC3E}">
        <p14:creationId xmlns:p14="http://schemas.microsoft.com/office/powerpoint/2010/main" val="13859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2" grpId="0" animBg="1"/>
      <p:bldP spid="52" grpId="0"/>
      <p:bldP spid="53" grpId="0"/>
      <p:bldP spid="55" grpId="0"/>
      <p:bldP spid="61" grpId="0"/>
      <p:bldP spid="11" grpId="0" animBg="1"/>
      <p:bldP spid="20" grpId="0"/>
      <p:bldP spid="24" grpId="0" animBg="1"/>
      <p:bldP spid="25" grpId="0" animBg="1"/>
      <p:bldP spid="37" grpId="0" animBg="1"/>
      <p:bldP spid="40" grpId="0" animBg="1"/>
      <p:bldP spid="48" grpId="0" animBg="1"/>
      <p:bldP spid="49" grpId="0" animBg="1"/>
      <p:bldP spid="63" grpId="0"/>
      <p:bldP spid="64" grpId="0" animBg="1"/>
      <p:bldP spid="73" grpId="0" animBg="1"/>
      <p:bldP spid="77" grpId="0" animBg="1"/>
      <p:bldP spid="82" grpId="0"/>
      <p:bldP spid="8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71A9B9D-D3EC-23C4-6622-FBFFE6DA2833}"/>
              </a:ext>
            </a:extLst>
          </p:cNvPr>
          <p:cNvSpPr/>
          <p:nvPr/>
        </p:nvSpPr>
        <p:spPr>
          <a:xfrm>
            <a:off x="1421892" y="5666232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E23760-CC93-5FC6-BC8C-ACF32D5D695C}"/>
              </a:ext>
            </a:extLst>
          </p:cNvPr>
          <p:cNvSpPr/>
          <p:nvPr/>
        </p:nvSpPr>
        <p:spPr>
          <a:xfrm>
            <a:off x="5803392" y="4302850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68D88EA-881A-D69F-95C0-70103BF05D46}"/>
              </a:ext>
            </a:extLst>
          </p:cNvPr>
          <p:cNvSpPr/>
          <p:nvPr/>
        </p:nvSpPr>
        <p:spPr>
          <a:xfrm>
            <a:off x="4718305" y="5643043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65A7D30-87CC-1178-BDEF-43BA1D51DBA9}"/>
              </a:ext>
            </a:extLst>
          </p:cNvPr>
          <p:cNvSpPr/>
          <p:nvPr/>
        </p:nvSpPr>
        <p:spPr>
          <a:xfrm>
            <a:off x="8089772" y="5669877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25568992-23B2-41A2-39D9-43EE8ED31035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714500" y="4449154"/>
            <a:ext cx="4088892" cy="1363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BF4135AC-C16A-A581-DDAF-3A802600BAE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1714500" y="5789347"/>
            <a:ext cx="3003805" cy="23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612E3439-3807-DA7D-CEBB-CADB26B2D120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096000" y="4449154"/>
            <a:ext cx="1993772" cy="1367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BC87919-D7AF-2109-9880-02450C864DA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010913" y="5789347"/>
            <a:ext cx="3078859" cy="26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904B3305-46A3-1BC2-07C4-2B23FABCCCDC}"/>
              </a:ext>
            </a:extLst>
          </p:cNvPr>
          <p:cNvSpPr/>
          <p:nvPr/>
        </p:nvSpPr>
        <p:spPr>
          <a:xfrm>
            <a:off x="1383671" y="4228334"/>
            <a:ext cx="292608" cy="292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§</a:t>
            </a:r>
          </a:p>
        </p:txBody>
      </p: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C8DA1BBC-E1CA-936A-BDB8-31FF3AE8B562}"/>
              </a:ext>
            </a:extLst>
          </p:cNvPr>
          <p:cNvCxnSpPr>
            <a:cxnSpLocks/>
          </p:cNvCxnSpPr>
          <p:nvPr/>
        </p:nvCxnSpPr>
        <p:spPr>
          <a:xfrm>
            <a:off x="1632204" y="4402855"/>
            <a:ext cx="4102732" cy="51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Grafikk 33" descr="Dokument med heldekkende fyll">
            <a:extLst>
              <a:ext uri="{FF2B5EF4-FFF2-40B4-BE49-F238E27FC236}">
                <a16:creationId xmlns:a16="http://schemas.microsoft.com/office/drawing/2014/main" id="{9522270F-DE16-88FB-16E2-D623B081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794" y="5377642"/>
            <a:ext cx="658368" cy="658368"/>
          </a:xfrm>
          <a:prstGeom prst="rect">
            <a:avLst/>
          </a:prstGeom>
        </p:spPr>
      </p:pic>
      <p:pic>
        <p:nvPicPr>
          <p:cNvPr id="41" name="Grafikk 40" descr="Dokument med heldekkende fyll">
            <a:extLst>
              <a:ext uri="{FF2B5EF4-FFF2-40B4-BE49-F238E27FC236}">
                <a16:creationId xmlns:a16="http://schemas.microsoft.com/office/drawing/2014/main" id="{61A69EE6-BF68-65E3-D2F9-2C6AAAC45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950" y="3945252"/>
            <a:ext cx="658368" cy="658368"/>
          </a:xfrm>
          <a:prstGeom prst="rect">
            <a:avLst/>
          </a:prstGeom>
        </p:spPr>
      </p:pic>
      <p:pic>
        <p:nvPicPr>
          <p:cNvPr id="43" name="Grafikk 42" descr="Dokument med heldekkende fyll">
            <a:extLst>
              <a:ext uri="{FF2B5EF4-FFF2-40B4-BE49-F238E27FC236}">
                <a16:creationId xmlns:a16="http://schemas.microsoft.com/office/drawing/2014/main" id="{D322A629-F85A-A710-57C2-18EA61BF6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7533" y="3702002"/>
            <a:ext cx="658368" cy="658368"/>
          </a:xfrm>
          <a:prstGeom prst="rect">
            <a:avLst/>
          </a:prstGeom>
        </p:spPr>
      </p:pic>
      <p:pic>
        <p:nvPicPr>
          <p:cNvPr id="44" name="Grafikk 43" descr="Dokument med heldekkende fyll">
            <a:extLst>
              <a:ext uri="{FF2B5EF4-FFF2-40B4-BE49-F238E27FC236}">
                <a16:creationId xmlns:a16="http://schemas.microsoft.com/office/drawing/2014/main" id="{565A327A-D9B6-D03C-3E40-BAA6A3EE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086" y="3702002"/>
            <a:ext cx="658368" cy="658368"/>
          </a:xfrm>
          <a:prstGeom prst="rect">
            <a:avLst/>
          </a:prstGeom>
        </p:spPr>
      </p:pic>
      <p:sp>
        <p:nvSpPr>
          <p:cNvPr id="52" name="TekstSylinder 51">
            <a:extLst>
              <a:ext uri="{FF2B5EF4-FFF2-40B4-BE49-F238E27FC236}">
                <a16:creationId xmlns:a16="http://schemas.microsoft.com/office/drawing/2014/main" id="{C7934C59-A9AA-D086-6203-E7C689AD138F}"/>
              </a:ext>
            </a:extLst>
          </p:cNvPr>
          <p:cNvSpPr txBox="1"/>
          <p:nvPr/>
        </p:nvSpPr>
        <p:spPr>
          <a:xfrm>
            <a:off x="6047232" y="3514972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SKN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10AEFDF-760D-ACC7-19D4-E7F614403D65}"/>
              </a:ext>
            </a:extLst>
          </p:cNvPr>
          <p:cNvSpPr txBox="1"/>
          <p:nvPr/>
        </p:nvSpPr>
        <p:spPr>
          <a:xfrm>
            <a:off x="810787" y="374936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BFU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16BE44F9-2698-3FD7-FA3C-F44E2E2D0195}"/>
              </a:ext>
            </a:extLst>
          </p:cNvPr>
          <p:cNvSpPr txBox="1"/>
          <p:nvPr/>
        </p:nvSpPr>
        <p:spPr>
          <a:xfrm>
            <a:off x="6488568" y="3521572"/>
            <a:ext cx="110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Uttalelse SKD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15CBEDF-DF37-4FB2-0B03-868761A64F32}"/>
              </a:ext>
            </a:extLst>
          </p:cNvPr>
          <p:cNvSpPr txBox="1"/>
          <p:nvPr/>
        </p:nvSpPr>
        <p:spPr>
          <a:xfrm>
            <a:off x="8391524" y="5185709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SKN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C1B2F732-EE3D-8546-384F-2A02291BB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098" y="4556283"/>
            <a:ext cx="641362" cy="746659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DA788535-D5A6-79EF-E0B9-BB6798337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558" y="6056694"/>
            <a:ext cx="641362" cy="746659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D59471BD-130E-563A-FC58-B9377DFD4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32" y="6004373"/>
            <a:ext cx="641362" cy="746659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DF37366D-28E8-8150-D06E-C0BC48B42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101" y="5993180"/>
            <a:ext cx="641362" cy="746659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412DDBBE-5715-5965-E63A-81F62126C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236" y="4663726"/>
            <a:ext cx="641362" cy="746659"/>
          </a:xfrm>
          <a:prstGeom prst="rect">
            <a:avLst/>
          </a:prstGeom>
        </p:spPr>
      </p:pic>
      <p:sp>
        <p:nvSpPr>
          <p:cNvPr id="11" name="Pil: venstre og høyre 10">
            <a:extLst>
              <a:ext uri="{FF2B5EF4-FFF2-40B4-BE49-F238E27FC236}">
                <a16:creationId xmlns:a16="http://schemas.microsoft.com/office/drawing/2014/main" id="{EC6F5A17-1056-2792-99DB-AE4E7B3B49D5}"/>
              </a:ext>
            </a:extLst>
          </p:cNvPr>
          <p:cNvSpPr/>
          <p:nvPr/>
        </p:nvSpPr>
        <p:spPr>
          <a:xfrm rot="18986110">
            <a:off x="7324503" y="3026885"/>
            <a:ext cx="2921591" cy="13502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12" name="Grafikk 11" descr="Dokument med heldekkende fyll">
            <a:extLst>
              <a:ext uri="{FF2B5EF4-FFF2-40B4-BE49-F238E27FC236}">
                <a16:creationId xmlns:a16="http://schemas.microsoft.com/office/drawing/2014/main" id="{377F7806-2FEE-0EF6-EF0D-F9DF8091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78736" y="763115"/>
            <a:ext cx="1421130" cy="1421130"/>
          </a:xfrm>
          <a:prstGeom prst="rect">
            <a:avLst/>
          </a:prstGeom>
        </p:spPr>
      </p:pic>
      <p:pic>
        <p:nvPicPr>
          <p:cNvPr id="14" name="Grafikk 13" descr="Dokument med heldekkende fyll">
            <a:extLst>
              <a:ext uri="{FF2B5EF4-FFF2-40B4-BE49-F238E27FC236}">
                <a16:creationId xmlns:a16="http://schemas.microsoft.com/office/drawing/2014/main" id="{A10C8D30-A0CE-7D15-5073-0334A52A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6383" y="1376340"/>
            <a:ext cx="1421130" cy="1421130"/>
          </a:xfrm>
          <a:prstGeom prst="rect">
            <a:avLst/>
          </a:prstGeom>
        </p:spPr>
      </p:pic>
      <p:pic>
        <p:nvPicPr>
          <p:cNvPr id="16" name="Grafikk 15" descr="Dokument med heldekkende fyll">
            <a:extLst>
              <a:ext uri="{FF2B5EF4-FFF2-40B4-BE49-F238E27FC236}">
                <a16:creationId xmlns:a16="http://schemas.microsoft.com/office/drawing/2014/main" id="{826BB4EE-8343-B675-DD2C-286FB26E3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6064" y="2111710"/>
            <a:ext cx="1421130" cy="142113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C808CF7-CB29-B208-180D-56D74C0F8980}"/>
              </a:ext>
            </a:extLst>
          </p:cNvPr>
          <p:cNvSpPr txBox="1"/>
          <p:nvPr/>
        </p:nvSpPr>
        <p:spPr>
          <a:xfrm>
            <a:off x="10778322" y="1426018"/>
            <a:ext cx="87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Veiledning</a:t>
            </a:r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2A52B7A4-5D46-9307-AE0F-6B7074ADF1DA}"/>
              </a:ext>
            </a:extLst>
          </p:cNvPr>
          <p:cNvSpPr/>
          <p:nvPr/>
        </p:nvSpPr>
        <p:spPr>
          <a:xfrm rot="2353155">
            <a:off x="145953" y="2427993"/>
            <a:ext cx="1714401" cy="9178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«PLING»</a:t>
            </a:r>
          </a:p>
        </p:txBody>
      </p:sp>
      <p:sp>
        <p:nvSpPr>
          <p:cNvPr id="25" name="Sekskant 24">
            <a:extLst>
              <a:ext uri="{FF2B5EF4-FFF2-40B4-BE49-F238E27FC236}">
                <a16:creationId xmlns:a16="http://schemas.microsoft.com/office/drawing/2014/main" id="{2E9CFCED-7892-2E75-5D89-6FAB964D0ECB}"/>
              </a:ext>
            </a:extLst>
          </p:cNvPr>
          <p:cNvSpPr/>
          <p:nvPr/>
        </p:nvSpPr>
        <p:spPr>
          <a:xfrm>
            <a:off x="1703303" y="3389087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0FD3868-E227-C6BF-D316-6D5A40A6BAD4}"/>
              </a:ext>
            </a:extLst>
          </p:cNvPr>
          <p:cNvCxnSpPr>
            <a:cxnSpLocks/>
          </p:cNvCxnSpPr>
          <p:nvPr/>
        </p:nvCxnSpPr>
        <p:spPr>
          <a:xfrm>
            <a:off x="1830031" y="3532840"/>
            <a:ext cx="3014383" cy="2251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ekskant 36">
            <a:extLst>
              <a:ext uri="{FF2B5EF4-FFF2-40B4-BE49-F238E27FC236}">
                <a16:creationId xmlns:a16="http://schemas.microsoft.com/office/drawing/2014/main" id="{C75E1EA3-AE02-1E5C-35D3-E2695A2EC491}"/>
              </a:ext>
            </a:extLst>
          </p:cNvPr>
          <p:cNvSpPr/>
          <p:nvPr/>
        </p:nvSpPr>
        <p:spPr>
          <a:xfrm>
            <a:off x="4715712" y="5616997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0" name="Sekskant 39">
            <a:extLst>
              <a:ext uri="{FF2B5EF4-FFF2-40B4-BE49-F238E27FC236}">
                <a16:creationId xmlns:a16="http://schemas.microsoft.com/office/drawing/2014/main" id="{B854C5FD-F6DA-8FD7-0BB0-E0D616D3EB4D}"/>
              </a:ext>
            </a:extLst>
          </p:cNvPr>
          <p:cNvSpPr/>
          <p:nvPr/>
        </p:nvSpPr>
        <p:spPr>
          <a:xfrm>
            <a:off x="4773696" y="6318943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8" name="Sekskant 47">
            <a:extLst>
              <a:ext uri="{FF2B5EF4-FFF2-40B4-BE49-F238E27FC236}">
                <a16:creationId xmlns:a16="http://schemas.microsoft.com/office/drawing/2014/main" id="{F9BE6CEE-A11F-20AD-A86C-C49345609148}"/>
              </a:ext>
            </a:extLst>
          </p:cNvPr>
          <p:cNvSpPr/>
          <p:nvPr/>
        </p:nvSpPr>
        <p:spPr>
          <a:xfrm>
            <a:off x="10214897" y="2035198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49" name="Pil: venstre 48">
            <a:extLst>
              <a:ext uri="{FF2B5EF4-FFF2-40B4-BE49-F238E27FC236}">
                <a16:creationId xmlns:a16="http://schemas.microsoft.com/office/drawing/2014/main" id="{7E486376-0D3A-9D17-75A4-E86206EA5567}"/>
              </a:ext>
            </a:extLst>
          </p:cNvPr>
          <p:cNvSpPr/>
          <p:nvPr/>
        </p:nvSpPr>
        <p:spPr>
          <a:xfrm rot="5400000">
            <a:off x="1565187" y="1678023"/>
            <a:ext cx="2342776" cy="13443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57" name="Grafikk 56" descr="Nettverksdiagram kontur">
            <a:extLst>
              <a:ext uri="{FF2B5EF4-FFF2-40B4-BE49-F238E27FC236}">
                <a16:creationId xmlns:a16="http://schemas.microsoft.com/office/drawing/2014/main" id="{5E631FD8-3446-E2E9-C6B2-706B7F57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0323" y="368260"/>
            <a:ext cx="914400" cy="914400"/>
          </a:xfrm>
          <a:prstGeom prst="rect">
            <a:avLst/>
          </a:prstGeom>
        </p:spPr>
      </p:pic>
      <p:pic>
        <p:nvPicPr>
          <p:cNvPr id="59" name="Grafikk 58" descr="Server kontur">
            <a:extLst>
              <a:ext uri="{FF2B5EF4-FFF2-40B4-BE49-F238E27FC236}">
                <a16:creationId xmlns:a16="http://schemas.microsoft.com/office/drawing/2014/main" id="{95AF5C4E-DD46-38E0-688C-B2A203ED0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8779" y="363005"/>
            <a:ext cx="914400" cy="914400"/>
          </a:xfrm>
          <a:prstGeom prst="rect">
            <a:avLst/>
          </a:prstGeom>
        </p:spPr>
      </p:pic>
      <p:pic>
        <p:nvPicPr>
          <p:cNvPr id="62" name="Grafikk 61" descr="Skjerm kontur">
            <a:extLst>
              <a:ext uri="{FF2B5EF4-FFF2-40B4-BE49-F238E27FC236}">
                <a16:creationId xmlns:a16="http://schemas.microsoft.com/office/drawing/2014/main" id="{9CEE9892-AD3B-3698-EFCF-92EE07C875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1256" y="354176"/>
            <a:ext cx="914400" cy="914400"/>
          </a:xfrm>
          <a:prstGeom prst="rect">
            <a:avLst/>
          </a:prstGeom>
        </p:spPr>
      </p:pic>
      <p:sp>
        <p:nvSpPr>
          <p:cNvPr id="63" name="TekstSylinder 62">
            <a:extLst>
              <a:ext uri="{FF2B5EF4-FFF2-40B4-BE49-F238E27FC236}">
                <a16:creationId xmlns:a16="http://schemas.microsoft.com/office/drawing/2014/main" id="{EFC4C6F1-D9A8-FB02-B1F1-00625238B26E}"/>
              </a:ext>
            </a:extLst>
          </p:cNvPr>
          <p:cNvSpPr txBox="1"/>
          <p:nvPr/>
        </p:nvSpPr>
        <p:spPr>
          <a:xfrm>
            <a:off x="1520323" y="143221"/>
            <a:ext cx="2929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Systemer og løsninger som anvender juss</a:t>
            </a:r>
          </a:p>
        </p:txBody>
      </p:sp>
      <p:sp>
        <p:nvSpPr>
          <p:cNvPr id="64" name="Sekskant 63">
            <a:extLst>
              <a:ext uri="{FF2B5EF4-FFF2-40B4-BE49-F238E27FC236}">
                <a16:creationId xmlns:a16="http://schemas.microsoft.com/office/drawing/2014/main" id="{BB2FEE4F-FE0A-36A0-A57B-DB499D600AA0}"/>
              </a:ext>
            </a:extLst>
          </p:cNvPr>
          <p:cNvSpPr/>
          <p:nvPr/>
        </p:nvSpPr>
        <p:spPr>
          <a:xfrm>
            <a:off x="2592911" y="572916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73" name="Pil: opp 72">
            <a:extLst>
              <a:ext uri="{FF2B5EF4-FFF2-40B4-BE49-F238E27FC236}">
                <a16:creationId xmlns:a16="http://schemas.microsoft.com/office/drawing/2014/main" id="{B981A4E1-4514-578B-C89D-FC7B2AA249BE}"/>
              </a:ext>
            </a:extLst>
          </p:cNvPr>
          <p:cNvSpPr/>
          <p:nvPr/>
        </p:nvSpPr>
        <p:spPr>
          <a:xfrm>
            <a:off x="4027973" y="2378765"/>
            <a:ext cx="341071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prstClr val="black"/>
                </a:solidFill>
              </a:rPr>
              <a:t>Brukergrensesnitt</a:t>
            </a:r>
            <a:endParaRPr lang="nb-NO" sz="1400"/>
          </a:p>
        </p:txBody>
      </p:sp>
      <p:sp>
        <p:nvSpPr>
          <p:cNvPr id="77" name="Sekskant 76">
            <a:extLst>
              <a:ext uri="{FF2B5EF4-FFF2-40B4-BE49-F238E27FC236}">
                <a16:creationId xmlns:a16="http://schemas.microsoft.com/office/drawing/2014/main" id="{8EAE5CEB-BFD2-781F-1032-CD47C3C114DC}"/>
              </a:ext>
            </a:extLst>
          </p:cNvPr>
          <p:cNvSpPr/>
          <p:nvPr/>
        </p:nvSpPr>
        <p:spPr>
          <a:xfrm>
            <a:off x="892855" y="5770430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1" name="Grafikk 80" descr="Dokument med heldekkende fyll">
            <a:extLst>
              <a:ext uri="{FF2B5EF4-FFF2-40B4-BE49-F238E27FC236}">
                <a16:creationId xmlns:a16="http://schemas.microsoft.com/office/drawing/2014/main" id="{A191CBFF-D8D7-8C53-6372-4957E6905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50" y="5593707"/>
            <a:ext cx="658368" cy="658368"/>
          </a:xfrm>
          <a:prstGeom prst="rect">
            <a:avLst/>
          </a:prstGeom>
        </p:spPr>
      </p:pic>
      <p:sp>
        <p:nvSpPr>
          <p:cNvPr id="82" name="TekstSylinder 81">
            <a:extLst>
              <a:ext uri="{FF2B5EF4-FFF2-40B4-BE49-F238E27FC236}">
                <a16:creationId xmlns:a16="http://schemas.microsoft.com/office/drawing/2014/main" id="{BBA93818-3470-59B3-20BD-F693EC9F0AE2}"/>
              </a:ext>
            </a:extLst>
          </p:cNvPr>
          <p:cNvSpPr txBox="1"/>
          <p:nvPr/>
        </p:nvSpPr>
        <p:spPr>
          <a:xfrm>
            <a:off x="766349" y="5414208"/>
            <a:ext cx="1101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Uttalelse SKD</a:t>
            </a:r>
          </a:p>
        </p:txBody>
      </p:sp>
      <p:sp>
        <p:nvSpPr>
          <p:cNvPr id="83" name="Sekskant 82">
            <a:extLst>
              <a:ext uri="{FF2B5EF4-FFF2-40B4-BE49-F238E27FC236}">
                <a16:creationId xmlns:a16="http://schemas.microsoft.com/office/drawing/2014/main" id="{EBD06C40-1FAC-3AF3-9C8A-711D63D38766}"/>
              </a:ext>
            </a:extLst>
          </p:cNvPr>
          <p:cNvSpPr/>
          <p:nvPr/>
        </p:nvSpPr>
        <p:spPr>
          <a:xfrm>
            <a:off x="1469136" y="6330922"/>
            <a:ext cx="326135" cy="34174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2" name="Bilde 1" descr="Et bilde som inneholder murarbeid, bygningsmateriale, morter, murstein">
            <a:extLst>
              <a:ext uri="{FF2B5EF4-FFF2-40B4-BE49-F238E27FC236}">
                <a16:creationId xmlns:a16="http://schemas.microsoft.com/office/drawing/2014/main" id="{F3E3F256-9CF7-A914-318C-6C457ABE17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6910" b="19349"/>
          <a:stretch/>
        </p:blipFill>
        <p:spPr>
          <a:xfrm>
            <a:off x="281401" y="3463174"/>
            <a:ext cx="8752761" cy="3379782"/>
          </a:xfrm>
          <a:prstGeom prst="rect">
            <a:avLst/>
          </a:prstGeom>
        </p:spPr>
      </p:pic>
      <p:sp>
        <p:nvSpPr>
          <p:cNvPr id="3" name="Pil: venstre og høyre 2">
            <a:extLst>
              <a:ext uri="{FF2B5EF4-FFF2-40B4-BE49-F238E27FC236}">
                <a16:creationId xmlns:a16="http://schemas.microsoft.com/office/drawing/2014/main" id="{E657FA27-04C3-4054-DD18-99374589423C}"/>
              </a:ext>
            </a:extLst>
          </p:cNvPr>
          <p:cNvSpPr/>
          <p:nvPr/>
        </p:nvSpPr>
        <p:spPr>
          <a:xfrm rot="16200000">
            <a:off x="4844110" y="344247"/>
            <a:ext cx="1823182" cy="14211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ea typeface="+mn-ea"/>
                <a:cs typeface="+mn-cs"/>
              </a:rPr>
              <a:t>KI</a:t>
            </a:r>
          </a:p>
        </p:txBody>
      </p:sp>
      <p:sp>
        <p:nvSpPr>
          <p:cNvPr id="8" name="Bindepunkt 7">
            <a:extLst>
              <a:ext uri="{FF2B5EF4-FFF2-40B4-BE49-F238E27FC236}">
                <a16:creationId xmlns:a16="http://schemas.microsoft.com/office/drawing/2014/main" id="{62977282-0E8A-8B38-9ED3-EA47B65B76C9}"/>
              </a:ext>
            </a:extLst>
          </p:cNvPr>
          <p:cNvSpPr/>
          <p:nvPr/>
        </p:nvSpPr>
        <p:spPr>
          <a:xfrm>
            <a:off x="4769431" y="55432"/>
            <a:ext cx="2013452" cy="218345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5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2C3F"/>
      </a:accent1>
      <a:accent2>
        <a:srgbClr val="808080"/>
      </a:accent2>
      <a:accent3>
        <a:srgbClr val="F06B78"/>
      </a:accent3>
      <a:accent4>
        <a:srgbClr val="89ABE5"/>
      </a:accent4>
      <a:accent5>
        <a:srgbClr val="91D6AC"/>
      </a:accent5>
      <a:accent6>
        <a:srgbClr val="E7B78A"/>
      </a:accent6>
      <a:hlink>
        <a:srgbClr val="0563C1"/>
      </a:hlink>
      <a:folHlink>
        <a:srgbClr val="954F72"/>
      </a:folHlink>
    </a:clrScheme>
    <a:fontScheme name="Custom 1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CD06ED2A-87A1-483F-AEDE-24416B7BDA92}" vid="{6782AA35-9721-40F8-A661-00FF9E85C8D8}"/>
    </a:ext>
  </a:extLst>
</a:theme>
</file>

<file path=ppt/theme/theme3.xml><?xml version="1.0" encoding="utf-8"?>
<a:theme xmlns:a="http://schemas.openxmlformats.org/drawingml/2006/main" name="1_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2C3F"/>
      </a:accent1>
      <a:accent2>
        <a:srgbClr val="808080"/>
      </a:accent2>
      <a:accent3>
        <a:srgbClr val="F06B78"/>
      </a:accent3>
      <a:accent4>
        <a:srgbClr val="89ABE5"/>
      </a:accent4>
      <a:accent5>
        <a:srgbClr val="91D6AC"/>
      </a:accent5>
      <a:accent6>
        <a:srgbClr val="E7B78A"/>
      </a:accent6>
      <a:hlink>
        <a:srgbClr val="0563C1"/>
      </a:hlink>
      <a:folHlink>
        <a:srgbClr val="954F72"/>
      </a:folHlink>
    </a:clrScheme>
    <a:fontScheme name="Custom 1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CD06ED2A-87A1-483F-AEDE-24416B7BDA92}" vid="{6782AA35-9721-40F8-A661-00FF9E85C8D8}"/>
    </a:ext>
  </a:extLst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96771-8526-4919-9d7b-b7b3a868204c" xsi:nil="true"/>
    <lcf76f155ced4ddcb4097134ff3c332f xmlns="de6ddb36-8763-4bd8-bc25-79ebdcb81f2b">
      <Terms xmlns="http://schemas.microsoft.com/office/infopath/2007/PartnerControls"/>
    </lcf76f155ced4ddcb4097134ff3c332f>
    <SharedWithUsers xmlns="5e396771-8526-4919-9d7b-b7b3a868204c">
      <UserInfo>
        <DisplayName>Ringså, Lene Marie</DisplayName>
        <AccountId>28</AccountId>
        <AccountType/>
      </UserInfo>
      <UserInfo>
        <DisplayName>Johannessen, Harald</DisplayName>
        <AccountId>31</AccountId>
        <AccountType/>
      </UserInfo>
      <UserInfo>
        <DisplayName>Larsen, Therese Karoline</DisplayName>
        <AccountId>13</AccountId>
        <AccountType/>
      </UserInfo>
      <UserInfo>
        <DisplayName>Tveter, Astrid Margrethe Blichfeldt Dugstad</DisplayName>
        <AccountId>56</AccountId>
        <AccountType/>
      </UserInfo>
      <UserInfo>
        <DisplayName>Solheim, Stian</DisplayName>
        <AccountId>305</AccountId>
        <AccountType/>
      </UserInfo>
      <UserInfo>
        <DisplayName>Andreassen, Sven Morten</DisplayName>
        <AccountId>308</AccountId>
        <AccountType/>
      </UserInfo>
      <UserInfo>
        <DisplayName>Søilen, Monica</DisplayName>
        <AccountId>309</AccountId>
        <AccountType/>
      </UserInfo>
      <UserInfo>
        <DisplayName>Tjemsland, Rune Gottor Fløysvik</DisplayName>
        <AccountId>310</AccountId>
        <AccountType/>
      </UserInfo>
      <UserInfo>
        <DisplayName>Landgraff, Mette Christine Lønaas</DisplayName>
        <AccountId>311</AccountId>
        <AccountType/>
      </UserInfo>
      <UserInfo>
        <DisplayName>Helstad, Ingvill</DisplayName>
        <AccountId>312</AccountId>
        <AccountType/>
      </UserInfo>
      <UserInfo>
        <DisplayName>Bakken, Cathrine Sjong</DisplayName>
        <AccountId>313</AccountId>
        <AccountType/>
      </UserInfo>
      <UserInfo>
        <DisplayName>Hjortland, Stein-Ove</DisplayName>
        <AccountId>314</AccountId>
        <AccountType/>
      </UserInfo>
      <UserInfo>
        <DisplayName>Berge, Andreas</DisplayName>
        <AccountId>319</AccountId>
        <AccountType/>
      </UserInfo>
      <UserInfo>
        <DisplayName>Johansen, Torill Minge</DisplayName>
        <AccountId>320</AccountId>
        <AccountType/>
      </UserInfo>
      <UserInfo>
        <DisplayName>Lilleng, Monica Nymark</DisplayName>
        <AccountId>321</AccountId>
        <AccountType/>
      </UserInfo>
      <UserInfo>
        <DisplayName>Gribsrød, Caroline Gjessing</DisplayName>
        <AccountId>322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2F81BB0E494648AA968AAD2E4189FC" ma:contentTypeVersion="13" ma:contentTypeDescription="Opprett et nytt dokument." ma:contentTypeScope="" ma:versionID="0625e164c1f2832e182c68bacf83a4c1">
  <xsd:schema xmlns:xsd="http://www.w3.org/2001/XMLSchema" xmlns:xs="http://www.w3.org/2001/XMLSchema" xmlns:p="http://schemas.microsoft.com/office/2006/metadata/properties" xmlns:ns2="de6ddb36-8763-4bd8-bc25-79ebdcb81f2b" xmlns:ns3="5e396771-8526-4919-9d7b-b7b3a868204c" targetNamespace="http://schemas.microsoft.com/office/2006/metadata/properties" ma:root="true" ma:fieldsID="6a7ad741c7e685e4427f8f5094bcf3c4" ns2:_="" ns3:_="">
    <xsd:import namespace="de6ddb36-8763-4bd8-bc25-79ebdcb81f2b"/>
    <xsd:import namespace="5e396771-8526-4919-9d7b-b7b3a868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ddb36-8763-4bd8-bc25-79ebdcb81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c99d81f8-1b29-4a5e-99d1-17e8702c0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6771-8526-4919-9d7b-b7b3a868204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8484f0b-293b-479f-9d44-fe5b7f16f75a}" ma:internalName="TaxCatchAll" ma:showField="CatchAllData" ma:web="5e396771-8526-4919-9d7b-b7b3a868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63043-8DFA-4878-BB13-B3C886E09D88}">
  <ds:schemaRefs>
    <ds:schemaRef ds:uri="5e396771-8526-4919-9d7b-b7b3a868204c"/>
    <ds:schemaRef ds:uri="de6ddb36-8763-4bd8-bc25-79ebdcb81f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70569A-0C15-4C77-A6AB-563ED94E98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4D395-356D-4144-9AB4-13664E227825}">
  <ds:schemaRefs>
    <ds:schemaRef ds:uri="5e396771-8526-4919-9d7b-b7b3a868204c"/>
    <ds:schemaRef ds:uri="de6ddb36-8763-4bd8-bc25-79ebdcb81f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348</Words>
  <Application>Microsoft Office PowerPoint</Application>
  <PresentationFormat>Widescreen</PresentationFormat>
  <Paragraphs>88</Paragraphs>
  <Slides>15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Aptos Narrow</vt:lpstr>
      <vt:lpstr>Arial</vt:lpstr>
      <vt:lpstr>Calibri</vt:lpstr>
      <vt:lpstr>Open Sans</vt:lpstr>
      <vt:lpstr>Trade Gothic Next Cond</vt:lpstr>
      <vt:lpstr>Trade Gothic Next Light</vt:lpstr>
      <vt:lpstr>PortalVTI</vt:lpstr>
      <vt:lpstr>Office-tema</vt:lpstr>
      <vt:lpstr>1_Office-tema</vt:lpstr>
      <vt:lpstr>2_Office-tema</vt:lpstr>
      <vt:lpstr>Digitalisering av rettsinformasjon</vt:lpstr>
      <vt:lpstr>Hva er rettsinformasjon?</vt:lpstr>
      <vt:lpstr>PowerPoint-presentasjon</vt:lpstr>
      <vt:lpstr>PowerPoint-presentasjon</vt:lpstr>
      <vt:lpstr>nøkkelen ligger I god struktur på den juridiske informasjonen</vt:lpstr>
      <vt:lpstr>PowerPoint-presentasjon</vt:lpstr>
      <vt:lpstr>PowerPoint-presentasjon</vt:lpstr>
      <vt:lpstr>PowerPoint-presentasjon</vt:lpstr>
      <vt:lpstr>PowerPoint-presentasjon</vt:lpstr>
      <vt:lpstr>Det ligger et stort potensial i å utforske og eksperimentere med kunstig intelligens!</vt:lpstr>
      <vt:lpstr>KI - Hvor ligger potensialet?</vt:lpstr>
      <vt:lpstr>Skatt-GPT Kan vi bruke KI på juss?</vt:lpstr>
      <vt:lpstr>Skatt-GPT Kan vi bruke KI på juss?</vt:lpstr>
      <vt:lpstr>Digitaliseringsstrategien</vt:lpstr>
      <vt:lpstr>Takk for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 av rettsinformasjon</dc:title>
  <dc:creator>Larsen, Therese Karoline</dc:creator>
  <cp:lastModifiedBy>Kjørholt, Hanne</cp:lastModifiedBy>
  <cp:revision>3</cp:revision>
  <dcterms:created xsi:type="dcterms:W3CDTF">2023-12-07T05:55:17Z</dcterms:created>
  <dcterms:modified xsi:type="dcterms:W3CDTF">2024-12-16T18:35:11Z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0x010100C02F81BB0E494648AA968AAD2E4189FC</vt:lpwstr>
  </property>
  <property fmtid="{D5CDD505-2E9C-101B-9397-08002B2CF9AE}" pid="3" name="MSIP_Label_435ac201-b699-4ae7-bdea-c385bd62f34e_Enabled">
    <vt:lpwstr>true</vt:lpwstr>
  </property>
  <property fmtid="{D5CDD505-2E9C-101B-9397-08002B2CF9AE}" pid="4" name="MSIP_Label_435ac201-b699-4ae7-bdea-c385bd62f34e_SetDate">
    <vt:lpwstr>2023-12-07T05:58:54Z</vt:lpwstr>
  </property>
  <property fmtid="{D5CDD505-2E9C-101B-9397-08002B2CF9AE}" pid="5" name="MSIP_Label_435ac201-b699-4ae7-bdea-c385bd62f34e_Method">
    <vt:lpwstr>Privileged</vt:lpwstr>
  </property>
  <property fmtid="{D5CDD505-2E9C-101B-9397-08002B2CF9AE}" pid="6" name="MSIP_Label_435ac201-b699-4ae7-bdea-c385bd62f34e_Name">
    <vt:lpwstr>Etatsintern</vt:lpwstr>
  </property>
  <property fmtid="{D5CDD505-2E9C-101B-9397-08002B2CF9AE}" pid="7" name="MSIP_Label_435ac201-b699-4ae7-bdea-c385bd62f34e_SiteId">
    <vt:lpwstr>c9b0d3b5-c035-4c08-8136-760ae8c28600</vt:lpwstr>
  </property>
  <property fmtid="{D5CDD505-2E9C-101B-9397-08002B2CF9AE}" pid="8" name="MSIP_Label_435ac201-b699-4ae7-bdea-c385bd62f34e_ActionId">
    <vt:lpwstr>8fa00d43-9955-4f56-967e-a508b28ead07</vt:lpwstr>
  </property>
  <property fmtid="{D5CDD505-2E9C-101B-9397-08002B2CF9AE}" pid="9" name="MSIP_Label_435ac201-b699-4ae7-bdea-c385bd62f34e_ContentBits">
    <vt:lpwstr>0</vt:lpwstr>
  </property>
  <property fmtid="{D5CDD505-2E9C-101B-9397-08002B2CF9AE}" pid="10" name="MediaServiceImageTags">
    <vt:lpwstr/>
  </property>
</Properties>
</file>