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sldIdLst>
    <p:sldId id="267" r:id="rId5"/>
    <p:sldId id="2147196275" r:id="rId6"/>
    <p:sldId id="2147196276" r:id="rId7"/>
    <p:sldId id="2147196278" r:id="rId8"/>
    <p:sldId id="2147196232" r:id="rId9"/>
    <p:sldId id="2147196279" r:id="rId10"/>
  </p:sldIdLst>
  <p:sldSz cx="12192000" cy="6858000"/>
  <p:notesSz cx="6858000" cy="9144000"/>
  <p:defaultTextStyle>
    <a:defPPr>
      <a:defRPr lang="en-US"/>
    </a:defPPr>
    <a:lvl1pPr marL="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AF7"/>
    <a:srgbClr val="F06B78"/>
    <a:srgbClr val="F7E2E8"/>
    <a:srgbClr val="B04C5C"/>
    <a:srgbClr val="E7B7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ørholt, Hanne" userId="942fe4c0-d663-4f26-840f-84e49c821cf1" providerId="ADAL" clId="{4A57A591-6854-4D27-9E5A-A458B22BD342}"/>
    <pc:docChg chg="custSel delSld modSld">
      <pc:chgData name="Kjørholt, Hanne" userId="942fe4c0-d663-4f26-840f-84e49c821cf1" providerId="ADAL" clId="{4A57A591-6854-4D27-9E5A-A458B22BD342}" dt="2024-12-16T18:31:43.138" v="3" actId="47"/>
      <pc:docMkLst>
        <pc:docMk/>
      </pc:docMkLst>
      <pc:sldChg chg="del">
        <pc:chgData name="Kjørholt, Hanne" userId="942fe4c0-d663-4f26-840f-84e49c821cf1" providerId="ADAL" clId="{4A57A591-6854-4D27-9E5A-A458B22BD342}" dt="2024-12-16T18:31:38.080" v="2" actId="47"/>
        <pc:sldMkLst>
          <pc:docMk/>
          <pc:sldMk cId="3651960315" sldId="281"/>
        </pc:sldMkLst>
      </pc:sldChg>
      <pc:sldChg chg="delSp del mod">
        <pc:chgData name="Kjørholt, Hanne" userId="942fe4c0-d663-4f26-840f-84e49c821cf1" providerId="ADAL" clId="{4A57A591-6854-4D27-9E5A-A458B22BD342}" dt="2024-12-16T18:31:26.273" v="1" actId="47"/>
        <pc:sldMkLst>
          <pc:docMk/>
          <pc:sldMk cId="1495593668" sldId="2147196267"/>
        </pc:sldMkLst>
        <pc:picChg chg="del">
          <ac:chgData name="Kjørholt, Hanne" userId="942fe4c0-d663-4f26-840f-84e49c821cf1" providerId="ADAL" clId="{4A57A591-6854-4D27-9E5A-A458B22BD342}" dt="2024-12-16T18:31:13.187" v="0" actId="478"/>
          <ac:picMkLst>
            <pc:docMk/>
            <pc:sldMk cId="1495593668" sldId="2147196267"/>
            <ac:picMk id="5" creationId="{FDBEB078-1771-97C5-900B-3614889A3DD2}"/>
          </ac:picMkLst>
        </pc:picChg>
      </pc:sldChg>
      <pc:sldChg chg="del">
        <pc:chgData name="Kjørholt, Hanne" userId="942fe4c0-d663-4f26-840f-84e49c821cf1" providerId="ADAL" clId="{4A57A591-6854-4D27-9E5A-A458B22BD342}" dt="2024-12-16T18:31:43.138" v="3" actId="47"/>
        <pc:sldMkLst>
          <pc:docMk/>
          <pc:sldMk cId="1953356198" sldId="2147196285"/>
        </pc:sldMkLst>
      </pc:sldChg>
      <pc:sldMasterChg chg="delSldLayout">
        <pc:chgData name="Kjørholt, Hanne" userId="942fe4c0-d663-4f26-840f-84e49c821cf1" providerId="ADAL" clId="{4A57A591-6854-4D27-9E5A-A458B22BD342}" dt="2024-12-16T18:31:43.138" v="3" actId="47"/>
        <pc:sldMasterMkLst>
          <pc:docMk/>
          <pc:sldMasterMk cId="2632757526" sldId="2147483661"/>
        </pc:sldMasterMkLst>
        <pc:sldLayoutChg chg="del">
          <pc:chgData name="Kjørholt, Hanne" userId="942fe4c0-d663-4f26-840f-84e49c821cf1" providerId="ADAL" clId="{4A57A591-6854-4D27-9E5A-A458B22BD342}" dt="2024-12-16T18:31:43.138" v="3" actId="47"/>
          <pc:sldLayoutMkLst>
            <pc:docMk/>
            <pc:sldMasterMk cId="2632757526" sldId="2147483661"/>
            <pc:sldLayoutMk cId="3504343911" sldId="2147483674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C86729-7363-3846-A650-622104FD1C3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8B745C4-8820-C944-9135-D639B61EDB83}">
      <dgm:prSet custT="1"/>
      <dgm:spPr/>
      <dgm:t>
        <a:bodyPr/>
        <a:lstStyle/>
        <a:p>
          <a:r>
            <a:rPr lang="nb-NO" sz="4000" dirty="0"/>
            <a:t>Krav til </a:t>
          </a:r>
          <a:r>
            <a:rPr lang="nb-NO" sz="4000" b="1" dirty="0"/>
            <a:t>KI-systemer</a:t>
          </a:r>
          <a:r>
            <a:rPr lang="nb-NO" sz="4000" dirty="0"/>
            <a:t> som selges, tilbys og brukes i EU/EØS</a:t>
          </a:r>
          <a:endParaRPr lang="en-NO" sz="4000" dirty="0"/>
        </a:p>
      </dgm:t>
    </dgm:pt>
    <dgm:pt modelId="{CA942717-6F7C-6245-9FE1-B3C50BC9F4E2}" type="parTrans" cxnId="{3611373D-9187-9F44-8323-2AB1B8A445BF}">
      <dgm:prSet/>
      <dgm:spPr/>
      <dgm:t>
        <a:bodyPr/>
        <a:lstStyle/>
        <a:p>
          <a:endParaRPr lang="en-GB"/>
        </a:p>
      </dgm:t>
    </dgm:pt>
    <dgm:pt modelId="{8E7BCEE2-CC48-394F-8B49-89C3B9B6B180}" type="sibTrans" cxnId="{3611373D-9187-9F44-8323-2AB1B8A445BF}">
      <dgm:prSet/>
      <dgm:spPr/>
      <dgm:t>
        <a:bodyPr/>
        <a:lstStyle/>
        <a:p>
          <a:endParaRPr lang="en-GB"/>
        </a:p>
      </dgm:t>
    </dgm:pt>
    <dgm:pt modelId="{DA459DF4-DDF5-7C42-8820-0E21160DCD9B}">
      <dgm:prSet custT="1"/>
      <dgm:spPr/>
      <dgm:t>
        <a:bodyPr/>
        <a:lstStyle/>
        <a:p>
          <a:r>
            <a:rPr lang="nb-NO" sz="4000" dirty="0"/>
            <a:t>Krav for produktgodkjenning og CE-merking</a:t>
          </a:r>
          <a:endParaRPr lang="en-NO" sz="4000" dirty="0"/>
        </a:p>
      </dgm:t>
    </dgm:pt>
    <dgm:pt modelId="{BBFFA9C8-A4C7-D440-BF70-D3A4670AA162}" type="parTrans" cxnId="{6DE61461-0D3F-B543-BB75-3AAC4EBB5346}">
      <dgm:prSet/>
      <dgm:spPr/>
      <dgm:t>
        <a:bodyPr/>
        <a:lstStyle/>
        <a:p>
          <a:endParaRPr lang="en-GB"/>
        </a:p>
      </dgm:t>
    </dgm:pt>
    <dgm:pt modelId="{A9A3A805-69B4-D94E-9191-F2A87CCDEAA4}" type="sibTrans" cxnId="{6DE61461-0D3F-B543-BB75-3AAC4EBB5346}">
      <dgm:prSet/>
      <dgm:spPr/>
      <dgm:t>
        <a:bodyPr/>
        <a:lstStyle/>
        <a:p>
          <a:endParaRPr lang="en-GB"/>
        </a:p>
      </dgm:t>
    </dgm:pt>
    <dgm:pt modelId="{F70DEC79-8452-6047-91AE-877B7CD8387B}" type="pres">
      <dgm:prSet presAssocID="{B1C86729-7363-3846-A650-622104FD1C37}" presName="vert0" presStyleCnt="0">
        <dgm:presLayoutVars>
          <dgm:dir/>
          <dgm:animOne val="branch"/>
          <dgm:animLvl val="lvl"/>
        </dgm:presLayoutVars>
      </dgm:prSet>
      <dgm:spPr/>
    </dgm:pt>
    <dgm:pt modelId="{4C9B16AD-43E3-F64C-AF11-C0C1C7B7F8BA}" type="pres">
      <dgm:prSet presAssocID="{38B745C4-8820-C944-9135-D639B61EDB83}" presName="thickLine" presStyleLbl="alignNode1" presStyleIdx="0" presStyleCnt="2"/>
      <dgm:spPr/>
    </dgm:pt>
    <dgm:pt modelId="{7A03432E-058B-5749-BE69-419F944AD37D}" type="pres">
      <dgm:prSet presAssocID="{38B745C4-8820-C944-9135-D639B61EDB83}" presName="horz1" presStyleCnt="0"/>
      <dgm:spPr/>
    </dgm:pt>
    <dgm:pt modelId="{5C83D9DE-6E4D-464B-956F-1D08BAC05E4C}" type="pres">
      <dgm:prSet presAssocID="{38B745C4-8820-C944-9135-D639B61EDB83}" presName="tx1" presStyleLbl="revTx" presStyleIdx="0" presStyleCnt="2" custScaleY="143992"/>
      <dgm:spPr/>
    </dgm:pt>
    <dgm:pt modelId="{36744531-8B46-114D-A323-D2E05FC3B79A}" type="pres">
      <dgm:prSet presAssocID="{38B745C4-8820-C944-9135-D639B61EDB83}" presName="vert1" presStyleCnt="0"/>
      <dgm:spPr/>
    </dgm:pt>
    <dgm:pt modelId="{720F7CA6-7479-5A49-AB4C-502B82245958}" type="pres">
      <dgm:prSet presAssocID="{DA459DF4-DDF5-7C42-8820-0E21160DCD9B}" presName="thickLine" presStyleLbl="alignNode1" presStyleIdx="1" presStyleCnt="2"/>
      <dgm:spPr/>
    </dgm:pt>
    <dgm:pt modelId="{9C46F3F9-09DC-F94C-B0BC-314A08EE4ECA}" type="pres">
      <dgm:prSet presAssocID="{DA459DF4-DDF5-7C42-8820-0E21160DCD9B}" presName="horz1" presStyleCnt="0"/>
      <dgm:spPr/>
    </dgm:pt>
    <dgm:pt modelId="{8F3E11FB-7C72-AA4F-B68B-92052736AFF1}" type="pres">
      <dgm:prSet presAssocID="{DA459DF4-DDF5-7C42-8820-0E21160DCD9B}" presName="tx1" presStyleLbl="revTx" presStyleIdx="1" presStyleCnt="2"/>
      <dgm:spPr/>
    </dgm:pt>
    <dgm:pt modelId="{D60DD0FB-D618-2442-A900-8E8F78D2D4E8}" type="pres">
      <dgm:prSet presAssocID="{DA459DF4-DDF5-7C42-8820-0E21160DCD9B}" presName="vert1" presStyleCnt="0"/>
      <dgm:spPr/>
    </dgm:pt>
  </dgm:ptLst>
  <dgm:cxnLst>
    <dgm:cxn modelId="{37913F29-EBCF-CB4A-A174-110F729331A7}" type="presOf" srcId="{DA459DF4-DDF5-7C42-8820-0E21160DCD9B}" destId="{8F3E11FB-7C72-AA4F-B68B-92052736AFF1}" srcOrd="0" destOrd="0" presId="urn:microsoft.com/office/officeart/2008/layout/LinedList"/>
    <dgm:cxn modelId="{3611373D-9187-9F44-8323-2AB1B8A445BF}" srcId="{B1C86729-7363-3846-A650-622104FD1C37}" destId="{38B745C4-8820-C944-9135-D639B61EDB83}" srcOrd="0" destOrd="0" parTransId="{CA942717-6F7C-6245-9FE1-B3C50BC9F4E2}" sibTransId="{8E7BCEE2-CC48-394F-8B49-89C3B9B6B180}"/>
    <dgm:cxn modelId="{6DE61461-0D3F-B543-BB75-3AAC4EBB5346}" srcId="{B1C86729-7363-3846-A650-622104FD1C37}" destId="{DA459DF4-DDF5-7C42-8820-0E21160DCD9B}" srcOrd="1" destOrd="0" parTransId="{BBFFA9C8-A4C7-D440-BF70-D3A4670AA162}" sibTransId="{A9A3A805-69B4-D94E-9191-F2A87CCDEAA4}"/>
    <dgm:cxn modelId="{F45DAB45-9E31-614D-8B44-B7611D33035D}" type="presOf" srcId="{B1C86729-7363-3846-A650-622104FD1C37}" destId="{F70DEC79-8452-6047-91AE-877B7CD8387B}" srcOrd="0" destOrd="0" presId="urn:microsoft.com/office/officeart/2008/layout/LinedList"/>
    <dgm:cxn modelId="{FD7300E1-12D4-1F49-84BB-A6C608866F83}" type="presOf" srcId="{38B745C4-8820-C944-9135-D639B61EDB83}" destId="{5C83D9DE-6E4D-464B-956F-1D08BAC05E4C}" srcOrd="0" destOrd="0" presId="urn:microsoft.com/office/officeart/2008/layout/LinedList"/>
    <dgm:cxn modelId="{1D79FC59-4AA7-2141-9183-2B2D339AF063}" type="presParOf" srcId="{F70DEC79-8452-6047-91AE-877B7CD8387B}" destId="{4C9B16AD-43E3-F64C-AF11-C0C1C7B7F8BA}" srcOrd="0" destOrd="0" presId="urn:microsoft.com/office/officeart/2008/layout/LinedList"/>
    <dgm:cxn modelId="{21DFCC20-93A4-5F4D-90B2-30805BFD0CD0}" type="presParOf" srcId="{F70DEC79-8452-6047-91AE-877B7CD8387B}" destId="{7A03432E-058B-5749-BE69-419F944AD37D}" srcOrd="1" destOrd="0" presId="urn:microsoft.com/office/officeart/2008/layout/LinedList"/>
    <dgm:cxn modelId="{DBA955D4-6373-D14C-AF57-4762499D88F4}" type="presParOf" srcId="{7A03432E-058B-5749-BE69-419F944AD37D}" destId="{5C83D9DE-6E4D-464B-956F-1D08BAC05E4C}" srcOrd="0" destOrd="0" presId="urn:microsoft.com/office/officeart/2008/layout/LinedList"/>
    <dgm:cxn modelId="{5AB93AC4-D5E4-F24A-9424-40ABF2CED413}" type="presParOf" srcId="{7A03432E-058B-5749-BE69-419F944AD37D}" destId="{36744531-8B46-114D-A323-D2E05FC3B79A}" srcOrd="1" destOrd="0" presId="urn:microsoft.com/office/officeart/2008/layout/LinedList"/>
    <dgm:cxn modelId="{5D1AE457-CE01-2E41-88D7-36EEBE969FBC}" type="presParOf" srcId="{F70DEC79-8452-6047-91AE-877B7CD8387B}" destId="{720F7CA6-7479-5A49-AB4C-502B82245958}" srcOrd="2" destOrd="0" presId="urn:microsoft.com/office/officeart/2008/layout/LinedList"/>
    <dgm:cxn modelId="{415F8980-E053-F94B-A9DB-C837A1B2AE5D}" type="presParOf" srcId="{F70DEC79-8452-6047-91AE-877B7CD8387B}" destId="{9C46F3F9-09DC-F94C-B0BC-314A08EE4ECA}" srcOrd="3" destOrd="0" presId="urn:microsoft.com/office/officeart/2008/layout/LinedList"/>
    <dgm:cxn modelId="{7EEA56C0-A68C-324C-B821-7A6FB1E4B24E}" type="presParOf" srcId="{9C46F3F9-09DC-F94C-B0BC-314A08EE4ECA}" destId="{8F3E11FB-7C72-AA4F-B68B-92052736AFF1}" srcOrd="0" destOrd="0" presId="urn:microsoft.com/office/officeart/2008/layout/LinedList"/>
    <dgm:cxn modelId="{265C7B1D-184C-CB44-9EC6-0C2091805342}" type="presParOf" srcId="{9C46F3F9-09DC-F94C-B0BC-314A08EE4ECA}" destId="{D60DD0FB-D618-2442-A900-8E8F78D2D4E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113A11-7F06-FB48-A6D1-55C24DB71F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851915A-C99F-9A4D-8377-408E2B515596}">
      <dgm:prSet custT="1"/>
      <dgm:spPr/>
      <dgm:t>
        <a:bodyPr/>
        <a:lstStyle/>
        <a:p>
          <a:r>
            <a:rPr lang="nb-NO" sz="4000" dirty="0"/>
            <a:t>Om det skal være lov eller ikke lov å </a:t>
          </a:r>
          <a:r>
            <a:rPr lang="nb-NO" sz="4000" b="1" dirty="0"/>
            <a:t>bruke</a:t>
          </a:r>
          <a:r>
            <a:rPr lang="nb-NO" sz="4000" dirty="0"/>
            <a:t> KI-systemer for virksomheter i Norge</a:t>
          </a:r>
          <a:endParaRPr lang="en-NO" sz="4000" dirty="0"/>
        </a:p>
      </dgm:t>
    </dgm:pt>
    <dgm:pt modelId="{28644F83-4CC8-E340-90CD-B02EA617981A}" type="parTrans" cxnId="{15368E5C-9CCF-D24A-8EF2-B58154D53584}">
      <dgm:prSet/>
      <dgm:spPr/>
      <dgm:t>
        <a:bodyPr/>
        <a:lstStyle/>
        <a:p>
          <a:endParaRPr lang="en-GB"/>
        </a:p>
      </dgm:t>
    </dgm:pt>
    <dgm:pt modelId="{516D5C05-C994-5649-BB49-BB3A5B7DEB0E}" type="sibTrans" cxnId="{15368E5C-9CCF-D24A-8EF2-B58154D53584}">
      <dgm:prSet/>
      <dgm:spPr/>
      <dgm:t>
        <a:bodyPr/>
        <a:lstStyle/>
        <a:p>
          <a:endParaRPr lang="en-GB"/>
        </a:p>
      </dgm:t>
    </dgm:pt>
    <dgm:pt modelId="{6E9C0F57-D3C9-4946-ADDE-68E663009D01}">
      <dgm:prSet/>
      <dgm:spPr/>
      <dgm:t>
        <a:bodyPr/>
        <a:lstStyle/>
        <a:p>
          <a:r>
            <a:rPr lang="nb-NO" dirty="0"/>
            <a:t>Rettigheter til personer/virksomheter</a:t>
          </a:r>
          <a:endParaRPr lang="en-NO" dirty="0"/>
        </a:p>
      </dgm:t>
    </dgm:pt>
    <dgm:pt modelId="{53662893-BBE1-FA4B-B266-E3AB094F67D0}" type="parTrans" cxnId="{82935DE8-DF17-A749-9AE3-C30843A5568A}">
      <dgm:prSet/>
      <dgm:spPr/>
      <dgm:t>
        <a:bodyPr/>
        <a:lstStyle/>
        <a:p>
          <a:endParaRPr lang="en-GB"/>
        </a:p>
      </dgm:t>
    </dgm:pt>
    <dgm:pt modelId="{D6A4B229-9937-084C-929C-27A760E0CB76}" type="sibTrans" cxnId="{82935DE8-DF17-A749-9AE3-C30843A5568A}">
      <dgm:prSet/>
      <dgm:spPr/>
      <dgm:t>
        <a:bodyPr/>
        <a:lstStyle/>
        <a:p>
          <a:endParaRPr lang="en-GB"/>
        </a:p>
      </dgm:t>
    </dgm:pt>
    <dgm:pt modelId="{4A8BADB8-F982-A348-A95F-B1247AB8706E}" type="pres">
      <dgm:prSet presAssocID="{DC113A11-7F06-FB48-A6D1-55C24DB71F81}" presName="vert0" presStyleCnt="0">
        <dgm:presLayoutVars>
          <dgm:dir/>
          <dgm:animOne val="branch"/>
          <dgm:animLvl val="lvl"/>
        </dgm:presLayoutVars>
      </dgm:prSet>
      <dgm:spPr/>
    </dgm:pt>
    <dgm:pt modelId="{6B6A2C71-6CCA-9A4E-937F-654C84A4E40B}" type="pres">
      <dgm:prSet presAssocID="{F851915A-C99F-9A4D-8377-408E2B515596}" presName="thickLine" presStyleLbl="alignNode1" presStyleIdx="0" presStyleCnt="2"/>
      <dgm:spPr/>
    </dgm:pt>
    <dgm:pt modelId="{0B7479A6-F1B1-6D47-81F2-3EBC9E0FDE5E}" type="pres">
      <dgm:prSet presAssocID="{F851915A-C99F-9A4D-8377-408E2B515596}" presName="horz1" presStyleCnt="0"/>
      <dgm:spPr/>
    </dgm:pt>
    <dgm:pt modelId="{CFC79AD9-F3BD-5449-B737-1DB820790C6E}" type="pres">
      <dgm:prSet presAssocID="{F851915A-C99F-9A4D-8377-408E2B515596}" presName="tx1" presStyleLbl="revTx" presStyleIdx="0" presStyleCnt="2" custScaleY="140269"/>
      <dgm:spPr/>
    </dgm:pt>
    <dgm:pt modelId="{FD122C4F-556D-6743-8D17-4366126D2078}" type="pres">
      <dgm:prSet presAssocID="{F851915A-C99F-9A4D-8377-408E2B515596}" presName="vert1" presStyleCnt="0"/>
      <dgm:spPr/>
    </dgm:pt>
    <dgm:pt modelId="{6B116374-8237-9442-88E4-595D33FE255B}" type="pres">
      <dgm:prSet presAssocID="{6E9C0F57-D3C9-4946-ADDE-68E663009D01}" presName="thickLine" presStyleLbl="alignNode1" presStyleIdx="1" presStyleCnt="2"/>
      <dgm:spPr/>
    </dgm:pt>
    <dgm:pt modelId="{98C1D7D8-D89E-D941-9F9C-8C818AB9D104}" type="pres">
      <dgm:prSet presAssocID="{6E9C0F57-D3C9-4946-ADDE-68E663009D01}" presName="horz1" presStyleCnt="0"/>
      <dgm:spPr/>
    </dgm:pt>
    <dgm:pt modelId="{D76A9F0B-0C56-E044-8BFE-5A6AD5323039}" type="pres">
      <dgm:prSet presAssocID="{6E9C0F57-D3C9-4946-ADDE-68E663009D01}" presName="tx1" presStyleLbl="revTx" presStyleIdx="1" presStyleCnt="2"/>
      <dgm:spPr/>
    </dgm:pt>
    <dgm:pt modelId="{082F8BE8-EAD1-F148-8367-DEAF7C39BD37}" type="pres">
      <dgm:prSet presAssocID="{6E9C0F57-D3C9-4946-ADDE-68E663009D01}" presName="vert1" presStyleCnt="0"/>
      <dgm:spPr/>
    </dgm:pt>
  </dgm:ptLst>
  <dgm:cxnLst>
    <dgm:cxn modelId="{15368E5C-9CCF-D24A-8EF2-B58154D53584}" srcId="{DC113A11-7F06-FB48-A6D1-55C24DB71F81}" destId="{F851915A-C99F-9A4D-8377-408E2B515596}" srcOrd="0" destOrd="0" parTransId="{28644F83-4CC8-E340-90CD-B02EA617981A}" sibTransId="{516D5C05-C994-5649-BB49-BB3A5B7DEB0E}"/>
    <dgm:cxn modelId="{B05E786E-1239-8A43-86E2-250A20E216D5}" type="presOf" srcId="{6E9C0F57-D3C9-4946-ADDE-68E663009D01}" destId="{D76A9F0B-0C56-E044-8BFE-5A6AD5323039}" srcOrd="0" destOrd="0" presId="urn:microsoft.com/office/officeart/2008/layout/LinedList"/>
    <dgm:cxn modelId="{1C9B7751-9134-8043-B3A5-2695F43F0188}" type="presOf" srcId="{F851915A-C99F-9A4D-8377-408E2B515596}" destId="{CFC79AD9-F3BD-5449-B737-1DB820790C6E}" srcOrd="0" destOrd="0" presId="urn:microsoft.com/office/officeart/2008/layout/LinedList"/>
    <dgm:cxn modelId="{3D1B61C0-BE6B-EF45-867E-867585F74642}" type="presOf" srcId="{DC113A11-7F06-FB48-A6D1-55C24DB71F81}" destId="{4A8BADB8-F982-A348-A95F-B1247AB8706E}" srcOrd="0" destOrd="0" presId="urn:microsoft.com/office/officeart/2008/layout/LinedList"/>
    <dgm:cxn modelId="{82935DE8-DF17-A749-9AE3-C30843A5568A}" srcId="{DC113A11-7F06-FB48-A6D1-55C24DB71F81}" destId="{6E9C0F57-D3C9-4946-ADDE-68E663009D01}" srcOrd="1" destOrd="0" parTransId="{53662893-BBE1-FA4B-B266-E3AB094F67D0}" sibTransId="{D6A4B229-9937-084C-929C-27A760E0CB76}"/>
    <dgm:cxn modelId="{5703AB97-FC2B-B343-B737-7C63C6A68BF1}" type="presParOf" srcId="{4A8BADB8-F982-A348-A95F-B1247AB8706E}" destId="{6B6A2C71-6CCA-9A4E-937F-654C84A4E40B}" srcOrd="0" destOrd="0" presId="urn:microsoft.com/office/officeart/2008/layout/LinedList"/>
    <dgm:cxn modelId="{0F77C9AF-26D0-4B45-8615-9D9AC91DEDF1}" type="presParOf" srcId="{4A8BADB8-F982-A348-A95F-B1247AB8706E}" destId="{0B7479A6-F1B1-6D47-81F2-3EBC9E0FDE5E}" srcOrd="1" destOrd="0" presId="urn:microsoft.com/office/officeart/2008/layout/LinedList"/>
    <dgm:cxn modelId="{EC532F3C-F9A9-DD47-83E1-69275683C07B}" type="presParOf" srcId="{0B7479A6-F1B1-6D47-81F2-3EBC9E0FDE5E}" destId="{CFC79AD9-F3BD-5449-B737-1DB820790C6E}" srcOrd="0" destOrd="0" presId="urn:microsoft.com/office/officeart/2008/layout/LinedList"/>
    <dgm:cxn modelId="{CB89F97A-11EB-B540-B591-3F041A2658DD}" type="presParOf" srcId="{0B7479A6-F1B1-6D47-81F2-3EBC9E0FDE5E}" destId="{FD122C4F-556D-6743-8D17-4366126D2078}" srcOrd="1" destOrd="0" presId="urn:microsoft.com/office/officeart/2008/layout/LinedList"/>
    <dgm:cxn modelId="{892CE91A-A07F-F845-A46A-200003FBE0C7}" type="presParOf" srcId="{4A8BADB8-F982-A348-A95F-B1247AB8706E}" destId="{6B116374-8237-9442-88E4-595D33FE255B}" srcOrd="2" destOrd="0" presId="urn:microsoft.com/office/officeart/2008/layout/LinedList"/>
    <dgm:cxn modelId="{7B4253B3-333D-7E4E-8531-9F45403E318E}" type="presParOf" srcId="{4A8BADB8-F982-A348-A95F-B1247AB8706E}" destId="{98C1D7D8-D89E-D941-9F9C-8C818AB9D104}" srcOrd="3" destOrd="0" presId="urn:microsoft.com/office/officeart/2008/layout/LinedList"/>
    <dgm:cxn modelId="{BCF4CC49-ABF0-4C40-A719-121C8ABDA128}" type="presParOf" srcId="{98C1D7D8-D89E-D941-9F9C-8C818AB9D104}" destId="{D76A9F0B-0C56-E044-8BFE-5A6AD5323039}" srcOrd="0" destOrd="0" presId="urn:microsoft.com/office/officeart/2008/layout/LinedList"/>
    <dgm:cxn modelId="{E2339182-72DF-4E47-9FA4-1EA8EE55AE2C}" type="presParOf" srcId="{98C1D7D8-D89E-D941-9F9C-8C818AB9D104}" destId="{082F8BE8-EAD1-F148-8367-DEAF7C39BD3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3975FF-2C51-4099-A0DC-112EEEB4A4D1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BD17B16-ADFD-4D59-BB8E-14FD6EAFDABC}">
      <dgm:prSet/>
      <dgm:spPr/>
      <dgm:t>
        <a:bodyPr/>
        <a:lstStyle/>
        <a:p>
          <a:r>
            <a:rPr lang="nb-NO" dirty="0"/>
            <a:t>EMK</a:t>
          </a:r>
        </a:p>
      </dgm:t>
    </dgm:pt>
    <dgm:pt modelId="{2BF9999B-37FC-4A12-B2CC-C270189A7759}" type="parTrans" cxnId="{F8669C74-7C5C-48E6-AF76-D04DDD259393}">
      <dgm:prSet/>
      <dgm:spPr/>
      <dgm:t>
        <a:bodyPr/>
        <a:lstStyle/>
        <a:p>
          <a:endParaRPr lang="nb-NO"/>
        </a:p>
      </dgm:t>
    </dgm:pt>
    <dgm:pt modelId="{8CA099EA-C02D-4D1C-95ED-380EE35776AA}" type="sibTrans" cxnId="{F8669C74-7C5C-48E6-AF76-D04DDD259393}">
      <dgm:prSet/>
      <dgm:spPr/>
      <dgm:t>
        <a:bodyPr/>
        <a:lstStyle/>
        <a:p>
          <a:endParaRPr lang="nb-NO"/>
        </a:p>
      </dgm:t>
    </dgm:pt>
    <dgm:pt modelId="{05FA5BFF-BE62-4404-9AB8-4F5C16598BB8}">
      <dgm:prSet/>
      <dgm:spPr/>
      <dgm:t>
        <a:bodyPr/>
        <a:lstStyle/>
        <a:p>
          <a:r>
            <a:rPr lang="nb-NO"/>
            <a:t>Grunnloven</a:t>
          </a:r>
        </a:p>
      </dgm:t>
    </dgm:pt>
    <dgm:pt modelId="{361DEF18-A177-4FDD-84FE-0AE9F12025F8}" type="parTrans" cxnId="{715319D5-C123-49D2-9E05-EC6ACB430F06}">
      <dgm:prSet/>
      <dgm:spPr/>
      <dgm:t>
        <a:bodyPr/>
        <a:lstStyle/>
        <a:p>
          <a:endParaRPr lang="nb-NO"/>
        </a:p>
      </dgm:t>
    </dgm:pt>
    <dgm:pt modelId="{91BE8FB9-465C-4C94-9938-D11C23E81FCD}" type="sibTrans" cxnId="{715319D5-C123-49D2-9E05-EC6ACB430F06}">
      <dgm:prSet/>
      <dgm:spPr/>
      <dgm:t>
        <a:bodyPr/>
        <a:lstStyle/>
        <a:p>
          <a:endParaRPr lang="nb-NO"/>
        </a:p>
      </dgm:t>
    </dgm:pt>
    <dgm:pt modelId="{249F758E-9602-4E0A-8EED-4B581FEC1471}">
      <dgm:prSet/>
      <dgm:spPr/>
      <dgm:t>
        <a:bodyPr/>
        <a:lstStyle/>
        <a:p>
          <a:r>
            <a:rPr lang="nb-NO" dirty="0"/>
            <a:t>Forvaltningsloven</a:t>
          </a:r>
        </a:p>
      </dgm:t>
    </dgm:pt>
    <dgm:pt modelId="{CF49D54E-CCE5-46F6-AC0D-78D6CFC3DFB5}" type="parTrans" cxnId="{A373451C-168F-4216-834D-48593355A00D}">
      <dgm:prSet/>
      <dgm:spPr/>
      <dgm:t>
        <a:bodyPr/>
        <a:lstStyle/>
        <a:p>
          <a:endParaRPr lang="nb-NO"/>
        </a:p>
      </dgm:t>
    </dgm:pt>
    <dgm:pt modelId="{D541DF7A-390B-4B88-8089-A674F9868099}" type="sibTrans" cxnId="{A373451C-168F-4216-834D-48593355A00D}">
      <dgm:prSet/>
      <dgm:spPr/>
      <dgm:t>
        <a:bodyPr/>
        <a:lstStyle/>
        <a:p>
          <a:endParaRPr lang="nb-NO"/>
        </a:p>
      </dgm:t>
    </dgm:pt>
    <dgm:pt modelId="{DC094BE8-50F7-469B-8727-3F93CDCB6504}">
      <dgm:prSet/>
      <dgm:spPr/>
      <dgm:t>
        <a:bodyPr/>
        <a:lstStyle/>
        <a:p>
          <a:r>
            <a:rPr lang="nb-NO" dirty="0"/>
            <a:t>Personvernforordningen</a:t>
          </a:r>
        </a:p>
      </dgm:t>
    </dgm:pt>
    <dgm:pt modelId="{5D690928-2DF3-422E-885C-B4842812B5AC}" type="parTrans" cxnId="{6FDBC1F4-22C1-48BC-BC6E-7B0C3F9F3610}">
      <dgm:prSet/>
      <dgm:spPr/>
      <dgm:t>
        <a:bodyPr/>
        <a:lstStyle/>
        <a:p>
          <a:endParaRPr lang="nb-NO"/>
        </a:p>
      </dgm:t>
    </dgm:pt>
    <dgm:pt modelId="{4573B744-ACA2-45B5-A0DB-0B7727C9984D}" type="sibTrans" cxnId="{6FDBC1F4-22C1-48BC-BC6E-7B0C3F9F3610}">
      <dgm:prSet/>
      <dgm:spPr/>
      <dgm:t>
        <a:bodyPr/>
        <a:lstStyle/>
        <a:p>
          <a:endParaRPr lang="nb-NO"/>
        </a:p>
      </dgm:t>
    </dgm:pt>
    <dgm:pt modelId="{B30B9BB5-7C37-4631-8AF1-FD7BDB0A70EA}">
      <dgm:prSet/>
      <dgm:spPr/>
      <dgm:t>
        <a:bodyPr/>
        <a:lstStyle/>
        <a:p>
          <a:r>
            <a:rPr lang="nb-NO" dirty="0"/>
            <a:t>Likestillings- og diskrimineringsloven</a:t>
          </a:r>
        </a:p>
      </dgm:t>
    </dgm:pt>
    <dgm:pt modelId="{C840EEF4-0013-4145-A820-5D2000770DE0}" type="parTrans" cxnId="{8F6B58A5-15B7-4FBB-842B-7DFE13D36812}">
      <dgm:prSet/>
      <dgm:spPr/>
      <dgm:t>
        <a:bodyPr/>
        <a:lstStyle/>
        <a:p>
          <a:endParaRPr lang="nb-NO"/>
        </a:p>
      </dgm:t>
    </dgm:pt>
    <dgm:pt modelId="{591CA966-6F2F-4416-A03A-C170DF78A508}" type="sibTrans" cxnId="{8F6B58A5-15B7-4FBB-842B-7DFE13D36812}">
      <dgm:prSet/>
      <dgm:spPr/>
      <dgm:t>
        <a:bodyPr/>
        <a:lstStyle/>
        <a:p>
          <a:endParaRPr lang="nb-NO"/>
        </a:p>
      </dgm:t>
    </dgm:pt>
    <dgm:pt modelId="{2A45E97E-A743-47E9-8FC0-D8F539519AF1}">
      <dgm:prSet/>
      <dgm:spPr/>
      <dgm:t>
        <a:bodyPr/>
        <a:lstStyle/>
        <a:p>
          <a:r>
            <a:rPr lang="nb-NO"/>
            <a:t>Offentleglova</a:t>
          </a:r>
        </a:p>
      </dgm:t>
    </dgm:pt>
    <dgm:pt modelId="{DD67D8D3-CA46-482D-9475-509DEA94E6DD}" type="parTrans" cxnId="{5B157195-6E8A-4FFD-B9F9-06913425BBA0}">
      <dgm:prSet/>
      <dgm:spPr/>
      <dgm:t>
        <a:bodyPr/>
        <a:lstStyle/>
        <a:p>
          <a:endParaRPr lang="nb-NO"/>
        </a:p>
      </dgm:t>
    </dgm:pt>
    <dgm:pt modelId="{DA2E9E29-D035-4D8B-AB7F-75A413FE886C}" type="sibTrans" cxnId="{5B157195-6E8A-4FFD-B9F9-06913425BBA0}">
      <dgm:prSet/>
      <dgm:spPr/>
      <dgm:t>
        <a:bodyPr/>
        <a:lstStyle/>
        <a:p>
          <a:endParaRPr lang="nb-NO"/>
        </a:p>
      </dgm:t>
    </dgm:pt>
    <dgm:pt modelId="{BE662EA8-4E4E-4F7D-AC05-68A5D36A4A7D}">
      <dgm:prSet/>
      <dgm:spPr/>
      <dgm:t>
        <a:bodyPr/>
        <a:lstStyle/>
        <a:p>
          <a:r>
            <a:rPr lang="nb-NO"/>
            <a:t>Arkivloven</a:t>
          </a:r>
        </a:p>
      </dgm:t>
    </dgm:pt>
    <dgm:pt modelId="{E3D0FEAC-5256-4371-AC6A-142345DA0776}" type="parTrans" cxnId="{3DAF8F05-127D-4E8F-AD5E-D0F9C2EBD3C0}">
      <dgm:prSet/>
      <dgm:spPr/>
      <dgm:t>
        <a:bodyPr/>
        <a:lstStyle/>
        <a:p>
          <a:endParaRPr lang="nb-NO"/>
        </a:p>
      </dgm:t>
    </dgm:pt>
    <dgm:pt modelId="{8BCF5718-CCE2-439C-9372-E0D46858F805}" type="sibTrans" cxnId="{3DAF8F05-127D-4E8F-AD5E-D0F9C2EBD3C0}">
      <dgm:prSet/>
      <dgm:spPr/>
      <dgm:t>
        <a:bodyPr/>
        <a:lstStyle/>
        <a:p>
          <a:endParaRPr lang="nb-NO"/>
        </a:p>
      </dgm:t>
    </dgm:pt>
    <dgm:pt modelId="{FF7AED6B-A121-4155-9313-3F2B9509CB2A}">
      <dgm:prSet/>
      <dgm:spPr/>
      <dgm:t>
        <a:bodyPr/>
        <a:lstStyle/>
        <a:p>
          <a:r>
            <a:rPr lang="nb-NO"/>
            <a:t>Åndsverkloven</a:t>
          </a:r>
        </a:p>
      </dgm:t>
    </dgm:pt>
    <dgm:pt modelId="{58D9A459-9E63-4D5F-9C28-9BB5F80D08A4}" type="parTrans" cxnId="{0D5AA845-B077-4D30-AB45-51195477BE03}">
      <dgm:prSet/>
      <dgm:spPr/>
      <dgm:t>
        <a:bodyPr/>
        <a:lstStyle/>
        <a:p>
          <a:endParaRPr lang="nb-NO"/>
        </a:p>
      </dgm:t>
    </dgm:pt>
    <dgm:pt modelId="{126F5A26-077B-46A9-95B5-A4A43403FE72}" type="sibTrans" cxnId="{0D5AA845-B077-4D30-AB45-51195477BE03}">
      <dgm:prSet/>
      <dgm:spPr/>
      <dgm:t>
        <a:bodyPr/>
        <a:lstStyle/>
        <a:p>
          <a:endParaRPr lang="nb-NO"/>
        </a:p>
      </dgm:t>
    </dgm:pt>
    <dgm:pt modelId="{7FD1269D-8CEC-4728-8E1B-83AFE06038E5}">
      <dgm:prSet/>
      <dgm:spPr/>
      <dgm:t>
        <a:bodyPr/>
        <a:lstStyle/>
        <a:p>
          <a:r>
            <a:rPr lang="nb-NO" dirty="0"/>
            <a:t>Særlover</a:t>
          </a:r>
        </a:p>
      </dgm:t>
    </dgm:pt>
    <dgm:pt modelId="{172238D4-2778-4097-B577-3CDBDEFBF6EF}" type="parTrans" cxnId="{A2B1BD0B-3E3D-4626-89B7-E533F9DFE308}">
      <dgm:prSet/>
      <dgm:spPr/>
      <dgm:t>
        <a:bodyPr/>
        <a:lstStyle/>
        <a:p>
          <a:endParaRPr lang="nb-NO"/>
        </a:p>
      </dgm:t>
    </dgm:pt>
    <dgm:pt modelId="{57B85808-E696-4337-A313-F96E2F6B2CEC}" type="sibTrans" cxnId="{A2B1BD0B-3E3D-4626-89B7-E533F9DFE308}">
      <dgm:prSet/>
      <dgm:spPr/>
      <dgm:t>
        <a:bodyPr/>
        <a:lstStyle/>
        <a:p>
          <a:endParaRPr lang="nb-NO"/>
        </a:p>
      </dgm:t>
    </dgm:pt>
    <dgm:pt modelId="{66E17708-5D49-4D28-9EB7-37581486EFF6}" type="pres">
      <dgm:prSet presAssocID="{3A3975FF-2C51-4099-A0DC-112EEEB4A4D1}" presName="vert0" presStyleCnt="0">
        <dgm:presLayoutVars>
          <dgm:dir/>
          <dgm:animOne val="branch"/>
          <dgm:animLvl val="lvl"/>
        </dgm:presLayoutVars>
      </dgm:prSet>
      <dgm:spPr/>
    </dgm:pt>
    <dgm:pt modelId="{72C110DE-7E5D-4081-9947-BD31290997EF}" type="pres">
      <dgm:prSet presAssocID="{ABD17B16-ADFD-4D59-BB8E-14FD6EAFDABC}" presName="thickLine" presStyleLbl="alignNode1" presStyleIdx="0" presStyleCnt="9"/>
      <dgm:spPr/>
    </dgm:pt>
    <dgm:pt modelId="{CD94223F-6E48-4738-81A3-5E4CD31C7B8F}" type="pres">
      <dgm:prSet presAssocID="{ABD17B16-ADFD-4D59-BB8E-14FD6EAFDABC}" presName="horz1" presStyleCnt="0"/>
      <dgm:spPr/>
    </dgm:pt>
    <dgm:pt modelId="{BB10434A-D747-45AA-95E9-F6598C3A5334}" type="pres">
      <dgm:prSet presAssocID="{ABD17B16-ADFD-4D59-BB8E-14FD6EAFDABC}" presName="tx1" presStyleLbl="revTx" presStyleIdx="0" presStyleCnt="9"/>
      <dgm:spPr/>
    </dgm:pt>
    <dgm:pt modelId="{18D0AF48-9B00-4199-BE9E-D49D8E0480DF}" type="pres">
      <dgm:prSet presAssocID="{ABD17B16-ADFD-4D59-BB8E-14FD6EAFDABC}" presName="vert1" presStyleCnt="0"/>
      <dgm:spPr/>
    </dgm:pt>
    <dgm:pt modelId="{0DC63031-C257-4231-8279-36AA77E7C2F9}" type="pres">
      <dgm:prSet presAssocID="{05FA5BFF-BE62-4404-9AB8-4F5C16598BB8}" presName="thickLine" presStyleLbl="alignNode1" presStyleIdx="1" presStyleCnt="9"/>
      <dgm:spPr/>
    </dgm:pt>
    <dgm:pt modelId="{CC4A8634-C734-4C86-836E-57455DCFD8BF}" type="pres">
      <dgm:prSet presAssocID="{05FA5BFF-BE62-4404-9AB8-4F5C16598BB8}" presName="horz1" presStyleCnt="0"/>
      <dgm:spPr/>
    </dgm:pt>
    <dgm:pt modelId="{FB9F0B5F-52A2-4C46-927D-5748166C5B2E}" type="pres">
      <dgm:prSet presAssocID="{05FA5BFF-BE62-4404-9AB8-4F5C16598BB8}" presName="tx1" presStyleLbl="revTx" presStyleIdx="1" presStyleCnt="9"/>
      <dgm:spPr/>
    </dgm:pt>
    <dgm:pt modelId="{4FBD71D5-AFA5-439F-984A-E7AD2B5B840C}" type="pres">
      <dgm:prSet presAssocID="{05FA5BFF-BE62-4404-9AB8-4F5C16598BB8}" presName="vert1" presStyleCnt="0"/>
      <dgm:spPr/>
    </dgm:pt>
    <dgm:pt modelId="{1DDFD545-E867-4D0C-BDEE-D478A983B6A8}" type="pres">
      <dgm:prSet presAssocID="{249F758E-9602-4E0A-8EED-4B581FEC1471}" presName="thickLine" presStyleLbl="alignNode1" presStyleIdx="2" presStyleCnt="9"/>
      <dgm:spPr/>
    </dgm:pt>
    <dgm:pt modelId="{22BD4CF1-5BD8-4BEC-A9FD-FE8DD5613B52}" type="pres">
      <dgm:prSet presAssocID="{249F758E-9602-4E0A-8EED-4B581FEC1471}" presName="horz1" presStyleCnt="0"/>
      <dgm:spPr/>
    </dgm:pt>
    <dgm:pt modelId="{3334B419-91FB-4365-8A2B-92BD3FAC7F0E}" type="pres">
      <dgm:prSet presAssocID="{249F758E-9602-4E0A-8EED-4B581FEC1471}" presName="tx1" presStyleLbl="revTx" presStyleIdx="2" presStyleCnt="9"/>
      <dgm:spPr/>
    </dgm:pt>
    <dgm:pt modelId="{D8A673D5-C624-43F2-966E-3FFFED84B509}" type="pres">
      <dgm:prSet presAssocID="{249F758E-9602-4E0A-8EED-4B581FEC1471}" presName="vert1" presStyleCnt="0"/>
      <dgm:spPr/>
    </dgm:pt>
    <dgm:pt modelId="{3EAED58E-5443-4E12-88FD-0B3BAA0F97F7}" type="pres">
      <dgm:prSet presAssocID="{DC094BE8-50F7-469B-8727-3F93CDCB6504}" presName="thickLine" presStyleLbl="alignNode1" presStyleIdx="3" presStyleCnt="9"/>
      <dgm:spPr/>
    </dgm:pt>
    <dgm:pt modelId="{B199A5DE-1BC8-4E3D-8CED-3D31C2A3B4B7}" type="pres">
      <dgm:prSet presAssocID="{DC094BE8-50F7-469B-8727-3F93CDCB6504}" presName="horz1" presStyleCnt="0"/>
      <dgm:spPr/>
    </dgm:pt>
    <dgm:pt modelId="{098266CA-5509-45AC-AEE0-A1B255596A42}" type="pres">
      <dgm:prSet presAssocID="{DC094BE8-50F7-469B-8727-3F93CDCB6504}" presName="tx1" presStyleLbl="revTx" presStyleIdx="3" presStyleCnt="9"/>
      <dgm:spPr/>
    </dgm:pt>
    <dgm:pt modelId="{031AF949-5406-48B2-938F-CF61E1676A3C}" type="pres">
      <dgm:prSet presAssocID="{DC094BE8-50F7-469B-8727-3F93CDCB6504}" presName="vert1" presStyleCnt="0"/>
      <dgm:spPr/>
    </dgm:pt>
    <dgm:pt modelId="{68EE8FD3-21D6-40A1-8356-40C9666FC2BC}" type="pres">
      <dgm:prSet presAssocID="{B30B9BB5-7C37-4631-8AF1-FD7BDB0A70EA}" presName="thickLine" presStyleLbl="alignNode1" presStyleIdx="4" presStyleCnt="9"/>
      <dgm:spPr/>
    </dgm:pt>
    <dgm:pt modelId="{461DE916-9F4C-40B5-A6EB-A3388AF55568}" type="pres">
      <dgm:prSet presAssocID="{B30B9BB5-7C37-4631-8AF1-FD7BDB0A70EA}" presName="horz1" presStyleCnt="0"/>
      <dgm:spPr/>
    </dgm:pt>
    <dgm:pt modelId="{E9153583-A3A7-48FC-A0E2-27FF871A5203}" type="pres">
      <dgm:prSet presAssocID="{B30B9BB5-7C37-4631-8AF1-FD7BDB0A70EA}" presName="tx1" presStyleLbl="revTx" presStyleIdx="4" presStyleCnt="9"/>
      <dgm:spPr/>
    </dgm:pt>
    <dgm:pt modelId="{B1DB63F7-A07E-477C-8885-B43B2D8781E8}" type="pres">
      <dgm:prSet presAssocID="{B30B9BB5-7C37-4631-8AF1-FD7BDB0A70EA}" presName="vert1" presStyleCnt="0"/>
      <dgm:spPr/>
    </dgm:pt>
    <dgm:pt modelId="{B8CDA2D0-8A25-41F7-AD7D-87E7A08690BB}" type="pres">
      <dgm:prSet presAssocID="{2A45E97E-A743-47E9-8FC0-D8F539519AF1}" presName="thickLine" presStyleLbl="alignNode1" presStyleIdx="5" presStyleCnt="9"/>
      <dgm:spPr/>
    </dgm:pt>
    <dgm:pt modelId="{FBAEA38B-E3A2-4C4C-8129-1B7508D5F058}" type="pres">
      <dgm:prSet presAssocID="{2A45E97E-A743-47E9-8FC0-D8F539519AF1}" presName="horz1" presStyleCnt="0"/>
      <dgm:spPr/>
    </dgm:pt>
    <dgm:pt modelId="{B5C9D778-0DF6-4C3D-AE17-5DF2D0D52A6C}" type="pres">
      <dgm:prSet presAssocID="{2A45E97E-A743-47E9-8FC0-D8F539519AF1}" presName="tx1" presStyleLbl="revTx" presStyleIdx="5" presStyleCnt="9"/>
      <dgm:spPr/>
    </dgm:pt>
    <dgm:pt modelId="{CAE99D36-6A35-49C5-B1F2-8EA9667655E8}" type="pres">
      <dgm:prSet presAssocID="{2A45E97E-A743-47E9-8FC0-D8F539519AF1}" presName="vert1" presStyleCnt="0"/>
      <dgm:spPr/>
    </dgm:pt>
    <dgm:pt modelId="{F9F72AC3-D4A1-4790-B95A-0850B0AB0D5F}" type="pres">
      <dgm:prSet presAssocID="{BE662EA8-4E4E-4F7D-AC05-68A5D36A4A7D}" presName="thickLine" presStyleLbl="alignNode1" presStyleIdx="6" presStyleCnt="9"/>
      <dgm:spPr/>
    </dgm:pt>
    <dgm:pt modelId="{3C4C8105-62B3-4D0A-98C7-E5C1B3D42603}" type="pres">
      <dgm:prSet presAssocID="{BE662EA8-4E4E-4F7D-AC05-68A5D36A4A7D}" presName="horz1" presStyleCnt="0"/>
      <dgm:spPr/>
    </dgm:pt>
    <dgm:pt modelId="{B59656C3-6765-4B60-BD04-AF7ADDF0D264}" type="pres">
      <dgm:prSet presAssocID="{BE662EA8-4E4E-4F7D-AC05-68A5D36A4A7D}" presName="tx1" presStyleLbl="revTx" presStyleIdx="6" presStyleCnt="9"/>
      <dgm:spPr/>
    </dgm:pt>
    <dgm:pt modelId="{F81DC612-B57F-4A50-B957-BEFE98B8A7CB}" type="pres">
      <dgm:prSet presAssocID="{BE662EA8-4E4E-4F7D-AC05-68A5D36A4A7D}" presName="vert1" presStyleCnt="0"/>
      <dgm:spPr/>
    </dgm:pt>
    <dgm:pt modelId="{64A6CA26-5B72-45F4-B324-8749A70726FB}" type="pres">
      <dgm:prSet presAssocID="{FF7AED6B-A121-4155-9313-3F2B9509CB2A}" presName="thickLine" presStyleLbl="alignNode1" presStyleIdx="7" presStyleCnt="9"/>
      <dgm:spPr/>
    </dgm:pt>
    <dgm:pt modelId="{EFC959A5-6828-429D-AC2F-326466F40FCC}" type="pres">
      <dgm:prSet presAssocID="{FF7AED6B-A121-4155-9313-3F2B9509CB2A}" presName="horz1" presStyleCnt="0"/>
      <dgm:spPr/>
    </dgm:pt>
    <dgm:pt modelId="{2B6EBA32-6324-43BF-AFB6-515E532376AE}" type="pres">
      <dgm:prSet presAssocID="{FF7AED6B-A121-4155-9313-3F2B9509CB2A}" presName="tx1" presStyleLbl="revTx" presStyleIdx="7" presStyleCnt="9"/>
      <dgm:spPr/>
    </dgm:pt>
    <dgm:pt modelId="{10074476-9913-422A-9F72-9A8789C1019F}" type="pres">
      <dgm:prSet presAssocID="{FF7AED6B-A121-4155-9313-3F2B9509CB2A}" presName="vert1" presStyleCnt="0"/>
      <dgm:spPr/>
    </dgm:pt>
    <dgm:pt modelId="{027F28EE-DA4D-4DC2-9082-9C92489D38AA}" type="pres">
      <dgm:prSet presAssocID="{7FD1269D-8CEC-4728-8E1B-83AFE06038E5}" presName="thickLine" presStyleLbl="alignNode1" presStyleIdx="8" presStyleCnt="9"/>
      <dgm:spPr/>
    </dgm:pt>
    <dgm:pt modelId="{7111F21B-C4F0-4E6D-A03C-9DBAC60A2F4E}" type="pres">
      <dgm:prSet presAssocID="{7FD1269D-8CEC-4728-8E1B-83AFE06038E5}" presName="horz1" presStyleCnt="0"/>
      <dgm:spPr/>
    </dgm:pt>
    <dgm:pt modelId="{BDC4F793-49D8-4CF7-85A9-8321130202B6}" type="pres">
      <dgm:prSet presAssocID="{7FD1269D-8CEC-4728-8E1B-83AFE06038E5}" presName="tx1" presStyleLbl="revTx" presStyleIdx="8" presStyleCnt="9"/>
      <dgm:spPr/>
    </dgm:pt>
    <dgm:pt modelId="{16665247-1117-4EFA-9938-1CCA79F889AA}" type="pres">
      <dgm:prSet presAssocID="{7FD1269D-8CEC-4728-8E1B-83AFE06038E5}" presName="vert1" presStyleCnt="0"/>
      <dgm:spPr/>
    </dgm:pt>
  </dgm:ptLst>
  <dgm:cxnLst>
    <dgm:cxn modelId="{29BCD401-866B-4A7C-892A-B0E4B7EF16EB}" type="presOf" srcId="{3A3975FF-2C51-4099-A0DC-112EEEB4A4D1}" destId="{66E17708-5D49-4D28-9EB7-37581486EFF6}" srcOrd="0" destOrd="0" presId="urn:microsoft.com/office/officeart/2008/layout/LinedList"/>
    <dgm:cxn modelId="{3DAF8F05-127D-4E8F-AD5E-D0F9C2EBD3C0}" srcId="{3A3975FF-2C51-4099-A0DC-112EEEB4A4D1}" destId="{BE662EA8-4E4E-4F7D-AC05-68A5D36A4A7D}" srcOrd="6" destOrd="0" parTransId="{E3D0FEAC-5256-4371-AC6A-142345DA0776}" sibTransId="{8BCF5718-CCE2-439C-9372-E0D46858F805}"/>
    <dgm:cxn modelId="{A2B1BD0B-3E3D-4626-89B7-E533F9DFE308}" srcId="{3A3975FF-2C51-4099-A0DC-112EEEB4A4D1}" destId="{7FD1269D-8CEC-4728-8E1B-83AFE06038E5}" srcOrd="8" destOrd="0" parTransId="{172238D4-2778-4097-B577-3CDBDEFBF6EF}" sibTransId="{57B85808-E696-4337-A313-F96E2F6B2CEC}"/>
    <dgm:cxn modelId="{8F79771B-4D43-4D66-A7D3-57F7736B6915}" type="presOf" srcId="{7FD1269D-8CEC-4728-8E1B-83AFE06038E5}" destId="{BDC4F793-49D8-4CF7-85A9-8321130202B6}" srcOrd="0" destOrd="0" presId="urn:microsoft.com/office/officeart/2008/layout/LinedList"/>
    <dgm:cxn modelId="{A373451C-168F-4216-834D-48593355A00D}" srcId="{3A3975FF-2C51-4099-A0DC-112EEEB4A4D1}" destId="{249F758E-9602-4E0A-8EED-4B581FEC1471}" srcOrd="2" destOrd="0" parTransId="{CF49D54E-CCE5-46F6-AC0D-78D6CFC3DFB5}" sibTransId="{D541DF7A-390B-4B88-8089-A674F9868099}"/>
    <dgm:cxn modelId="{66E8E03E-3CEB-48FF-A330-946CF09F5A5A}" type="presOf" srcId="{B30B9BB5-7C37-4631-8AF1-FD7BDB0A70EA}" destId="{E9153583-A3A7-48FC-A0E2-27FF871A5203}" srcOrd="0" destOrd="0" presId="urn:microsoft.com/office/officeart/2008/layout/LinedList"/>
    <dgm:cxn modelId="{0D5AA845-B077-4D30-AB45-51195477BE03}" srcId="{3A3975FF-2C51-4099-A0DC-112EEEB4A4D1}" destId="{FF7AED6B-A121-4155-9313-3F2B9509CB2A}" srcOrd="7" destOrd="0" parTransId="{58D9A459-9E63-4D5F-9C28-9BB5F80D08A4}" sibTransId="{126F5A26-077B-46A9-95B5-A4A43403FE72}"/>
    <dgm:cxn modelId="{F8669C74-7C5C-48E6-AF76-D04DDD259393}" srcId="{3A3975FF-2C51-4099-A0DC-112EEEB4A4D1}" destId="{ABD17B16-ADFD-4D59-BB8E-14FD6EAFDABC}" srcOrd="0" destOrd="0" parTransId="{2BF9999B-37FC-4A12-B2CC-C270189A7759}" sibTransId="{8CA099EA-C02D-4D1C-95ED-380EE35776AA}"/>
    <dgm:cxn modelId="{200B8677-B95E-456F-98D0-D7E8CDB7CC1E}" type="presOf" srcId="{05FA5BFF-BE62-4404-9AB8-4F5C16598BB8}" destId="{FB9F0B5F-52A2-4C46-927D-5748166C5B2E}" srcOrd="0" destOrd="0" presId="urn:microsoft.com/office/officeart/2008/layout/LinedList"/>
    <dgm:cxn modelId="{6AE5BF81-AF90-45AF-A22B-6336E8F7BE29}" type="presOf" srcId="{DC094BE8-50F7-469B-8727-3F93CDCB6504}" destId="{098266CA-5509-45AC-AEE0-A1B255596A42}" srcOrd="0" destOrd="0" presId="urn:microsoft.com/office/officeart/2008/layout/LinedList"/>
    <dgm:cxn modelId="{048A5C84-D4FC-4F99-879E-39FF0764B8AD}" type="presOf" srcId="{249F758E-9602-4E0A-8EED-4B581FEC1471}" destId="{3334B419-91FB-4365-8A2B-92BD3FAC7F0E}" srcOrd="0" destOrd="0" presId="urn:microsoft.com/office/officeart/2008/layout/LinedList"/>
    <dgm:cxn modelId="{C1E2DB8B-A6CF-4C32-9AFB-B5FF6E6FF564}" type="presOf" srcId="{2A45E97E-A743-47E9-8FC0-D8F539519AF1}" destId="{B5C9D778-0DF6-4C3D-AE17-5DF2D0D52A6C}" srcOrd="0" destOrd="0" presId="urn:microsoft.com/office/officeart/2008/layout/LinedList"/>
    <dgm:cxn modelId="{A9FD158D-0664-4142-876B-001C29FF4932}" type="presOf" srcId="{ABD17B16-ADFD-4D59-BB8E-14FD6EAFDABC}" destId="{BB10434A-D747-45AA-95E9-F6598C3A5334}" srcOrd="0" destOrd="0" presId="urn:microsoft.com/office/officeart/2008/layout/LinedList"/>
    <dgm:cxn modelId="{5B157195-6E8A-4FFD-B9F9-06913425BBA0}" srcId="{3A3975FF-2C51-4099-A0DC-112EEEB4A4D1}" destId="{2A45E97E-A743-47E9-8FC0-D8F539519AF1}" srcOrd="5" destOrd="0" parTransId="{DD67D8D3-CA46-482D-9475-509DEA94E6DD}" sibTransId="{DA2E9E29-D035-4D8B-AB7F-75A413FE886C}"/>
    <dgm:cxn modelId="{ECE36FA3-2AB6-4597-BF57-331050A03D60}" type="presOf" srcId="{BE662EA8-4E4E-4F7D-AC05-68A5D36A4A7D}" destId="{B59656C3-6765-4B60-BD04-AF7ADDF0D264}" srcOrd="0" destOrd="0" presId="urn:microsoft.com/office/officeart/2008/layout/LinedList"/>
    <dgm:cxn modelId="{8F6B58A5-15B7-4FBB-842B-7DFE13D36812}" srcId="{3A3975FF-2C51-4099-A0DC-112EEEB4A4D1}" destId="{B30B9BB5-7C37-4631-8AF1-FD7BDB0A70EA}" srcOrd="4" destOrd="0" parTransId="{C840EEF4-0013-4145-A820-5D2000770DE0}" sibTransId="{591CA966-6F2F-4416-A03A-C170DF78A508}"/>
    <dgm:cxn modelId="{DA3DBAB4-EC0A-496F-91B0-B9ACE4713F7C}" type="presOf" srcId="{FF7AED6B-A121-4155-9313-3F2B9509CB2A}" destId="{2B6EBA32-6324-43BF-AFB6-515E532376AE}" srcOrd="0" destOrd="0" presId="urn:microsoft.com/office/officeart/2008/layout/LinedList"/>
    <dgm:cxn modelId="{715319D5-C123-49D2-9E05-EC6ACB430F06}" srcId="{3A3975FF-2C51-4099-A0DC-112EEEB4A4D1}" destId="{05FA5BFF-BE62-4404-9AB8-4F5C16598BB8}" srcOrd="1" destOrd="0" parTransId="{361DEF18-A177-4FDD-84FE-0AE9F12025F8}" sibTransId="{91BE8FB9-465C-4C94-9938-D11C23E81FCD}"/>
    <dgm:cxn modelId="{6FDBC1F4-22C1-48BC-BC6E-7B0C3F9F3610}" srcId="{3A3975FF-2C51-4099-A0DC-112EEEB4A4D1}" destId="{DC094BE8-50F7-469B-8727-3F93CDCB6504}" srcOrd="3" destOrd="0" parTransId="{5D690928-2DF3-422E-885C-B4842812B5AC}" sibTransId="{4573B744-ACA2-45B5-A0DB-0B7727C9984D}"/>
    <dgm:cxn modelId="{782D446D-1EC4-4A27-83C7-28C3BF27A217}" type="presParOf" srcId="{66E17708-5D49-4D28-9EB7-37581486EFF6}" destId="{72C110DE-7E5D-4081-9947-BD31290997EF}" srcOrd="0" destOrd="0" presId="urn:microsoft.com/office/officeart/2008/layout/LinedList"/>
    <dgm:cxn modelId="{FA6B7DA3-50AC-4A66-A5F3-97A2A563FEDB}" type="presParOf" srcId="{66E17708-5D49-4D28-9EB7-37581486EFF6}" destId="{CD94223F-6E48-4738-81A3-5E4CD31C7B8F}" srcOrd="1" destOrd="0" presId="urn:microsoft.com/office/officeart/2008/layout/LinedList"/>
    <dgm:cxn modelId="{519847C4-6E4C-430C-B3AC-94D73B746A77}" type="presParOf" srcId="{CD94223F-6E48-4738-81A3-5E4CD31C7B8F}" destId="{BB10434A-D747-45AA-95E9-F6598C3A5334}" srcOrd="0" destOrd="0" presId="urn:microsoft.com/office/officeart/2008/layout/LinedList"/>
    <dgm:cxn modelId="{5A5DC547-1B9C-4770-82C7-ECBC7829F26C}" type="presParOf" srcId="{CD94223F-6E48-4738-81A3-5E4CD31C7B8F}" destId="{18D0AF48-9B00-4199-BE9E-D49D8E0480DF}" srcOrd="1" destOrd="0" presId="urn:microsoft.com/office/officeart/2008/layout/LinedList"/>
    <dgm:cxn modelId="{21708516-A310-417F-99C7-91CD5DEB0215}" type="presParOf" srcId="{66E17708-5D49-4D28-9EB7-37581486EFF6}" destId="{0DC63031-C257-4231-8279-36AA77E7C2F9}" srcOrd="2" destOrd="0" presId="urn:microsoft.com/office/officeart/2008/layout/LinedList"/>
    <dgm:cxn modelId="{3212B741-2D81-4B59-AAFB-403817A4B5C3}" type="presParOf" srcId="{66E17708-5D49-4D28-9EB7-37581486EFF6}" destId="{CC4A8634-C734-4C86-836E-57455DCFD8BF}" srcOrd="3" destOrd="0" presId="urn:microsoft.com/office/officeart/2008/layout/LinedList"/>
    <dgm:cxn modelId="{8A71A433-8FC0-48F9-8363-35F90C87F354}" type="presParOf" srcId="{CC4A8634-C734-4C86-836E-57455DCFD8BF}" destId="{FB9F0B5F-52A2-4C46-927D-5748166C5B2E}" srcOrd="0" destOrd="0" presId="urn:microsoft.com/office/officeart/2008/layout/LinedList"/>
    <dgm:cxn modelId="{9DE2FB45-A244-438D-9307-5EBA7D1F9F89}" type="presParOf" srcId="{CC4A8634-C734-4C86-836E-57455DCFD8BF}" destId="{4FBD71D5-AFA5-439F-984A-E7AD2B5B840C}" srcOrd="1" destOrd="0" presId="urn:microsoft.com/office/officeart/2008/layout/LinedList"/>
    <dgm:cxn modelId="{DD82D795-A8D6-42B7-9B50-2A15E5EEDD48}" type="presParOf" srcId="{66E17708-5D49-4D28-9EB7-37581486EFF6}" destId="{1DDFD545-E867-4D0C-BDEE-D478A983B6A8}" srcOrd="4" destOrd="0" presId="urn:microsoft.com/office/officeart/2008/layout/LinedList"/>
    <dgm:cxn modelId="{C05DF4F3-AB30-49A6-A821-8D19E4AD8F55}" type="presParOf" srcId="{66E17708-5D49-4D28-9EB7-37581486EFF6}" destId="{22BD4CF1-5BD8-4BEC-A9FD-FE8DD5613B52}" srcOrd="5" destOrd="0" presId="urn:microsoft.com/office/officeart/2008/layout/LinedList"/>
    <dgm:cxn modelId="{F13A68B4-E845-4475-90A0-BBEFB520C73A}" type="presParOf" srcId="{22BD4CF1-5BD8-4BEC-A9FD-FE8DD5613B52}" destId="{3334B419-91FB-4365-8A2B-92BD3FAC7F0E}" srcOrd="0" destOrd="0" presId="urn:microsoft.com/office/officeart/2008/layout/LinedList"/>
    <dgm:cxn modelId="{59AF4938-E057-4169-BD02-8202AE8A41B8}" type="presParOf" srcId="{22BD4CF1-5BD8-4BEC-A9FD-FE8DD5613B52}" destId="{D8A673D5-C624-43F2-966E-3FFFED84B509}" srcOrd="1" destOrd="0" presId="urn:microsoft.com/office/officeart/2008/layout/LinedList"/>
    <dgm:cxn modelId="{3D25800B-EA25-4BC9-9FCB-567055FB136F}" type="presParOf" srcId="{66E17708-5D49-4D28-9EB7-37581486EFF6}" destId="{3EAED58E-5443-4E12-88FD-0B3BAA0F97F7}" srcOrd="6" destOrd="0" presId="urn:microsoft.com/office/officeart/2008/layout/LinedList"/>
    <dgm:cxn modelId="{409F65B6-8291-4BF7-8BF1-ACC5942ABC65}" type="presParOf" srcId="{66E17708-5D49-4D28-9EB7-37581486EFF6}" destId="{B199A5DE-1BC8-4E3D-8CED-3D31C2A3B4B7}" srcOrd="7" destOrd="0" presId="urn:microsoft.com/office/officeart/2008/layout/LinedList"/>
    <dgm:cxn modelId="{7D807815-3179-472F-9231-8BA1C73B62E1}" type="presParOf" srcId="{B199A5DE-1BC8-4E3D-8CED-3D31C2A3B4B7}" destId="{098266CA-5509-45AC-AEE0-A1B255596A42}" srcOrd="0" destOrd="0" presId="urn:microsoft.com/office/officeart/2008/layout/LinedList"/>
    <dgm:cxn modelId="{7CF96E3A-0821-44FC-9955-ECA4EA33162F}" type="presParOf" srcId="{B199A5DE-1BC8-4E3D-8CED-3D31C2A3B4B7}" destId="{031AF949-5406-48B2-938F-CF61E1676A3C}" srcOrd="1" destOrd="0" presId="urn:microsoft.com/office/officeart/2008/layout/LinedList"/>
    <dgm:cxn modelId="{462029A3-9995-4783-BF1C-524AF95A7D60}" type="presParOf" srcId="{66E17708-5D49-4D28-9EB7-37581486EFF6}" destId="{68EE8FD3-21D6-40A1-8356-40C9666FC2BC}" srcOrd="8" destOrd="0" presId="urn:microsoft.com/office/officeart/2008/layout/LinedList"/>
    <dgm:cxn modelId="{A21E7B39-E9F4-4045-8F6F-FB978CF84C19}" type="presParOf" srcId="{66E17708-5D49-4D28-9EB7-37581486EFF6}" destId="{461DE916-9F4C-40B5-A6EB-A3388AF55568}" srcOrd="9" destOrd="0" presId="urn:microsoft.com/office/officeart/2008/layout/LinedList"/>
    <dgm:cxn modelId="{5264D15C-238B-4C37-84C8-D196C8F18ED7}" type="presParOf" srcId="{461DE916-9F4C-40B5-A6EB-A3388AF55568}" destId="{E9153583-A3A7-48FC-A0E2-27FF871A5203}" srcOrd="0" destOrd="0" presId="urn:microsoft.com/office/officeart/2008/layout/LinedList"/>
    <dgm:cxn modelId="{59860C17-9304-47EF-8079-10BCE364698D}" type="presParOf" srcId="{461DE916-9F4C-40B5-A6EB-A3388AF55568}" destId="{B1DB63F7-A07E-477C-8885-B43B2D8781E8}" srcOrd="1" destOrd="0" presId="urn:microsoft.com/office/officeart/2008/layout/LinedList"/>
    <dgm:cxn modelId="{B8A3B391-4E88-4DDE-8587-37F0371AF6BB}" type="presParOf" srcId="{66E17708-5D49-4D28-9EB7-37581486EFF6}" destId="{B8CDA2D0-8A25-41F7-AD7D-87E7A08690BB}" srcOrd="10" destOrd="0" presId="urn:microsoft.com/office/officeart/2008/layout/LinedList"/>
    <dgm:cxn modelId="{2CBC35BB-91A3-4577-9FA1-0E7E395AE163}" type="presParOf" srcId="{66E17708-5D49-4D28-9EB7-37581486EFF6}" destId="{FBAEA38B-E3A2-4C4C-8129-1B7508D5F058}" srcOrd="11" destOrd="0" presId="urn:microsoft.com/office/officeart/2008/layout/LinedList"/>
    <dgm:cxn modelId="{AAE65CFA-B7E8-461A-AA43-A5CADA50B15D}" type="presParOf" srcId="{FBAEA38B-E3A2-4C4C-8129-1B7508D5F058}" destId="{B5C9D778-0DF6-4C3D-AE17-5DF2D0D52A6C}" srcOrd="0" destOrd="0" presId="urn:microsoft.com/office/officeart/2008/layout/LinedList"/>
    <dgm:cxn modelId="{822DA341-43E6-4438-A965-EC2A8D0C5528}" type="presParOf" srcId="{FBAEA38B-E3A2-4C4C-8129-1B7508D5F058}" destId="{CAE99D36-6A35-49C5-B1F2-8EA9667655E8}" srcOrd="1" destOrd="0" presId="urn:microsoft.com/office/officeart/2008/layout/LinedList"/>
    <dgm:cxn modelId="{7F1410EB-6FA9-49A3-A5A8-D315CCE6FD00}" type="presParOf" srcId="{66E17708-5D49-4D28-9EB7-37581486EFF6}" destId="{F9F72AC3-D4A1-4790-B95A-0850B0AB0D5F}" srcOrd="12" destOrd="0" presId="urn:microsoft.com/office/officeart/2008/layout/LinedList"/>
    <dgm:cxn modelId="{D5AC062A-70B7-4BC7-9A76-CBFF4B86D29B}" type="presParOf" srcId="{66E17708-5D49-4D28-9EB7-37581486EFF6}" destId="{3C4C8105-62B3-4D0A-98C7-E5C1B3D42603}" srcOrd="13" destOrd="0" presId="urn:microsoft.com/office/officeart/2008/layout/LinedList"/>
    <dgm:cxn modelId="{FECE4352-F454-42FB-9EA4-F3B38EA230C8}" type="presParOf" srcId="{3C4C8105-62B3-4D0A-98C7-E5C1B3D42603}" destId="{B59656C3-6765-4B60-BD04-AF7ADDF0D264}" srcOrd="0" destOrd="0" presId="urn:microsoft.com/office/officeart/2008/layout/LinedList"/>
    <dgm:cxn modelId="{7170E52D-C58C-481F-A4FA-4579BABA7C1A}" type="presParOf" srcId="{3C4C8105-62B3-4D0A-98C7-E5C1B3D42603}" destId="{F81DC612-B57F-4A50-B957-BEFE98B8A7CB}" srcOrd="1" destOrd="0" presId="urn:microsoft.com/office/officeart/2008/layout/LinedList"/>
    <dgm:cxn modelId="{8CB37287-0DB9-4FA7-A37B-C6825EAA9C2D}" type="presParOf" srcId="{66E17708-5D49-4D28-9EB7-37581486EFF6}" destId="{64A6CA26-5B72-45F4-B324-8749A70726FB}" srcOrd="14" destOrd="0" presId="urn:microsoft.com/office/officeart/2008/layout/LinedList"/>
    <dgm:cxn modelId="{C7771E77-8785-4644-AE2D-E405A58893EF}" type="presParOf" srcId="{66E17708-5D49-4D28-9EB7-37581486EFF6}" destId="{EFC959A5-6828-429D-AC2F-326466F40FCC}" srcOrd="15" destOrd="0" presId="urn:microsoft.com/office/officeart/2008/layout/LinedList"/>
    <dgm:cxn modelId="{F575AFE2-3838-4AC8-B6D9-3F45ADD8FB6E}" type="presParOf" srcId="{EFC959A5-6828-429D-AC2F-326466F40FCC}" destId="{2B6EBA32-6324-43BF-AFB6-515E532376AE}" srcOrd="0" destOrd="0" presId="urn:microsoft.com/office/officeart/2008/layout/LinedList"/>
    <dgm:cxn modelId="{166C608F-B2E6-49F7-B0F4-5A9E902F6C7B}" type="presParOf" srcId="{EFC959A5-6828-429D-AC2F-326466F40FCC}" destId="{10074476-9913-422A-9F72-9A8789C1019F}" srcOrd="1" destOrd="0" presId="urn:microsoft.com/office/officeart/2008/layout/LinedList"/>
    <dgm:cxn modelId="{85811D10-045D-41E6-A650-736013EC88E0}" type="presParOf" srcId="{66E17708-5D49-4D28-9EB7-37581486EFF6}" destId="{027F28EE-DA4D-4DC2-9082-9C92489D38AA}" srcOrd="16" destOrd="0" presId="urn:microsoft.com/office/officeart/2008/layout/LinedList"/>
    <dgm:cxn modelId="{958E1611-950C-4825-A92F-40308145B316}" type="presParOf" srcId="{66E17708-5D49-4D28-9EB7-37581486EFF6}" destId="{7111F21B-C4F0-4E6D-A03C-9DBAC60A2F4E}" srcOrd="17" destOrd="0" presId="urn:microsoft.com/office/officeart/2008/layout/LinedList"/>
    <dgm:cxn modelId="{9462573A-E181-4400-ADA5-CA7A5D9443C1}" type="presParOf" srcId="{7111F21B-C4F0-4E6D-A03C-9DBAC60A2F4E}" destId="{BDC4F793-49D8-4CF7-85A9-8321130202B6}" srcOrd="0" destOrd="0" presId="urn:microsoft.com/office/officeart/2008/layout/LinedList"/>
    <dgm:cxn modelId="{B63E1859-4FA5-4910-89CE-58305434B974}" type="presParOf" srcId="{7111F21B-C4F0-4E6D-A03C-9DBAC60A2F4E}" destId="{16665247-1117-4EFA-9938-1CCA79F88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B16AD-43E3-F64C-AF11-C0C1C7B7F8BA}">
      <dsp:nvSpPr>
        <dsp:cNvPr id="0" name=""/>
        <dsp:cNvSpPr/>
      </dsp:nvSpPr>
      <dsp:spPr>
        <a:xfrm>
          <a:off x="0" y="952"/>
          <a:ext cx="54892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3D9DE-6E4D-464B-956F-1D08BAC05E4C}">
      <dsp:nvSpPr>
        <dsp:cNvPr id="0" name=""/>
        <dsp:cNvSpPr/>
      </dsp:nvSpPr>
      <dsp:spPr>
        <a:xfrm>
          <a:off x="0" y="952"/>
          <a:ext cx="5483852" cy="2537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000" kern="1200" dirty="0"/>
            <a:t>Krav til </a:t>
          </a:r>
          <a:r>
            <a:rPr lang="nb-NO" sz="4000" b="1" kern="1200" dirty="0"/>
            <a:t>KI-systemer</a:t>
          </a:r>
          <a:r>
            <a:rPr lang="nb-NO" sz="4000" kern="1200" dirty="0"/>
            <a:t> som selges, tilbys og brukes i EU/EØS</a:t>
          </a:r>
          <a:endParaRPr lang="en-NO" sz="4000" kern="1200" dirty="0"/>
        </a:p>
      </dsp:txBody>
      <dsp:txXfrm>
        <a:off x="0" y="952"/>
        <a:ext cx="5483852" cy="2537173"/>
      </dsp:txXfrm>
    </dsp:sp>
    <dsp:sp modelId="{720F7CA6-7479-5A49-AB4C-502B82245958}">
      <dsp:nvSpPr>
        <dsp:cNvPr id="0" name=""/>
        <dsp:cNvSpPr/>
      </dsp:nvSpPr>
      <dsp:spPr>
        <a:xfrm>
          <a:off x="0" y="2538126"/>
          <a:ext cx="54892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E11FB-7C72-AA4F-B68B-92052736AFF1}">
      <dsp:nvSpPr>
        <dsp:cNvPr id="0" name=""/>
        <dsp:cNvSpPr/>
      </dsp:nvSpPr>
      <dsp:spPr>
        <a:xfrm>
          <a:off x="0" y="2538126"/>
          <a:ext cx="5489212" cy="1762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000" kern="1200" dirty="0"/>
            <a:t>Krav for produktgodkjenning og CE-merking</a:t>
          </a:r>
          <a:endParaRPr lang="en-NO" sz="4000" kern="1200" dirty="0"/>
        </a:p>
      </dsp:txBody>
      <dsp:txXfrm>
        <a:off x="0" y="2538126"/>
        <a:ext cx="5489212" cy="1762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A2C71-6CCA-9A4E-937F-654C84A4E40B}">
      <dsp:nvSpPr>
        <dsp:cNvPr id="0" name=""/>
        <dsp:cNvSpPr/>
      </dsp:nvSpPr>
      <dsp:spPr>
        <a:xfrm>
          <a:off x="0" y="953"/>
          <a:ext cx="54892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79AD9-F3BD-5449-B737-1DB820790C6E}">
      <dsp:nvSpPr>
        <dsp:cNvPr id="0" name=""/>
        <dsp:cNvSpPr/>
      </dsp:nvSpPr>
      <dsp:spPr>
        <a:xfrm>
          <a:off x="0" y="953"/>
          <a:ext cx="5483852" cy="2510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000" kern="1200" dirty="0"/>
            <a:t>Om det skal være lov eller ikke lov å </a:t>
          </a:r>
          <a:r>
            <a:rPr lang="nb-NO" sz="4000" b="1" kern="1200" dirty="0"/>
            <a:t>bruke</a:t>
          </a:r>
          <a:r>
            <a:rPr lang="nb-NO" sz="4000" kern="1200" dirty="0"/>
            <a:t> KI-systemer for virksomheter i Norge</a:t>
          </a:r>
          <a:endParaRPr lang="en-NO" sz="4000" kern="1200" dirty="0"/>
        </a:p>
      </dsp:txBody>
      <dsp:txXfrm>
        <a:off x="0" y="953"/>
        <a:ext cx="5483852" cy="2510040"/>
      </dsp:txXfrm>
    </dsp:sp>
    <dsp:sp modelId="{6B116374-8237-9442-88E4-595D33FE255B}">
      <dsp:nvSpPr>
        <dsp:cNvPr id="0" name=""/>
        <dsp:cNvSpPr/>
      </dsp:nvSpPr>
      <dsp:spPr>
        <a:xfrm>
          <a:off x="0" y="2510993"/>
          <a:ext cx="54892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A9F0B-0C56-E044-8BFE-5A6AD5323039}">
      <dsp:nvSpPr>
        <dsp:cNvPr id="0" name=""/>
        <dsp:cNvSpPr/>
      </dsp:nvSpPr>
      <dsp:spPr>
        <a:xfrm>
          <a:off x="0" y="2510993"/>
          <a:ext cx="5489212" cy="178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000" kern="1200" dirty="0"/>
            <a:t>Rettigheter til personer/virksomheter</a:t>
          </a:r>
          <a:endParaRPr lang="en-NO" sz="4000" kern="1200" dirty="0"/>
        </a:p>
      </dsp:txBody>
      <dsp:txXfrm>
        <a:off x="0" y="2510993"/>
        <a:ext cx="5489212" cy="17894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110DE-7E5D-4081-9947-BD31290997EF}">
      <dsp:nvSpPr>
        <dsp:cNvPr id="0" name=""/>
        <dsp:cNvSpPr/>
      </dsp:nvSpPr>
      <dsp:spPr>
        <a:xfrm>
          <a:off x="0" y="519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10434A-D747-45AA-95E9-F6598C3A5334}">
      <dsp:nvSpPr>
        <dsp:cNvPr id="0" name=""/>
        <dsp:cNvSpPr/>
      </dsp:nvSpPr>
      <dsp:spPr>
        <a:xfrm>
          <a:off x="0" y="519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EMK</a:t>
          </a:r>
        </a:p>
      </dsp:txBody>
      <dsp:txXfrm>
        <a:off x="0" y="519"/>
        <a:ext cx="5135491" cy="472940"/>
      </dsp:txXfrm>
    </dsp:sp>
    <dsp:sp modelId="{0DC63031-C257-4231-8279-36AA77E7C2F9}">
      <dsp:nvSpPr>
        <dsp:cNvPr id="0" name=""/>
        <dsp:cNvSpPr/>
      </dsp:nvSpPr>
      <dsp:spPr>
        <a:xfrm>
          <a:off x="0" y="473460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9F0B5F-52A2-4C46-927D-5748166C5B2E}">
      <dsp:nvSpPr>
        <dsp:cNvPr id="0" name=""/>
        <dsp:cNvSpPr/>
      </dsp:nvSpPr>
      <dsp:spPr>
        <a:xfrm>
          <a:off x="0" y="473460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/>
            <a:t>Grunnloven</a:t>
          </a:r>
        </a:p>
      </dsp:txBody>
      <dsp:txXfrm>
        <a:off x="0" y="473460"/>
        <a:ext cx="5135491" cy="472940"/>
      </dsp:txXfrm>
    </dsp:sp>
    <dsp:sp modelId="{1DDFD545-E867-4D0C-BDEE-D478A983B6A8}">
      <dsp:nvSpPr>
        <dsp:cNvPr id="0" name=""/>
        <dsp:cNvSpPr/>
      </dsp:nvSpPr>
      <dsp:spPr>
        <a:xfrm>
          <a:off x="0" y="946400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334B419-91FB-4365-8A2B-92BD3FAC7F0E}">
      <dsp:nvSpPr>
        <dsp:cNvPr id="0" name=""/>
        <dsp:cNvSpPr/>
      </dsp:nvSpPr>
      <dsp:spPr>
        <a:xfrm>
          <a:off x="0" y="946400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Forvaltningsloven</a:t>
          </a:r>
        </a:p>
      </dsp:txBody>
      <dsp:txXfrm>
        <a:off x="0" y="946400"/>
        <a:ext cx="5135491" cy="472940"/>
      </dsp:txXfrm>
    </dsp:sp>
    <dsp:sp modelId="{3EAED58E-5443-4E12-88FD-0B3BAA0F97F7}">
      <dsp:nvSpPr>
        <dsp:cNvPr id="0" name=""/>
        <dsp:cNvSpPr/>
      </dsp:nvSpPr>
      <dsp:spPr>
        <a:xfrm>
          <a:off x="0" y="1419341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98266CA-5509-45AC-AEE0-A1B255596A42}">
      <dsp:nvSpPr>
        <dsp:cNvPr id="0" name=""/>
        <dsp:cNvSpPr/>
      </dsp:nvSpPr>
      <dsp:spPr>
        <a:xfrm>
          <a:off x="0" y="1419341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Personvernforordningen</a:t>
          </a:r>
        </a:p>
      </dsp:txBody>
      <dsp:txXfrm>
        <a:off x="0" y="1419341"/>
        <a:ext cx="5135491" cy="472940"/>
      </dsp:txXfrm>
    </dsp:sp>
    <dsp:sp modelId="{68EE8FD3-21D6-40A1-8356-40C9666FC2BC}">
      <dsp:nvSpPr>
        <dsp:cNvPr id="0" name=""/>
        <dsp:cNvSpPr/>
      </dsp:nvSpPr>
      <dsp:spPr>
        <a:xfrm>
          <a:off x="0" y="1892282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153583-A3A7-48FC-A0E2-27FF871A5203}">
      <dsp:nvSpPr>
        <dsp:cNvPr id="0" name=""/>
        <dsp:cNvSpPr/>
      </dsp:nvSpPr>
      <dsp:spPr>
        <a:xfrm>
          <a:off x="0" y="1892282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Likestillings- og diskrimineringsloven</a:t>
          </a:r>
        </a:p>
      </dsp:txBody>
      <dsp:txXfrm>
        <a:off x="0" y="1892282"/>
        <a:ext cx="5135491" cy="472940"/>
      </dsp:txXfrm>
    </dsp:sp>
    <dsp:sp modelId="{B8CDA2D0-8A25-41F7-AD7D-87E7A08690BB}">
      <dsp:nvSpPr>
        <dsp:cNvPr id="0" name=""/>
        <dsp:cNvSpPr/>
      </dsp:nvSpPr>
      <dsp:spPr>
        <a:xfrm>
          <a:off x="0" y="2365222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C9D778-0DF6-4C3D-AE17-5DF2D0D52A6C}">
      <dsp:nvSpPr>
        <dsp:cNvPr id="0" name=""/>
        <dsp:cNvSpPr/>
      </dsp:nvSpPr>
      <dsp:spPr>
        <a:xfrm>
          <a:off x="0" y="2365222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/>
            <a:t>Offentleglova</a:t>
          </a:r>
        </a:p>
      </dsp:txBody>
      <dsp:txXfrm>
        <a:off x="0" y="2365222"/>
        <a:ext cx="5135491" cy="472940"/>
      </dsp:txXfrm>
    </dsp:sp>
    <dsp:sp modelId="{F9F72AC3-D4A1-4790-B95A-0850B0AB0D5F}">
      <dsp:nvSpPr>
        <dsp:cNvPr id="0" name=""/>
        <dsp:cNvSpPr/>
      </dsp:nvSpPr>
      <dsp:spPr>
        <a:xfrm>
          <a:off x="0" y="2838163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9656C3-6765-4B60-BD04-AF7ADDF0D264}">
      <dsp:nvSpPr>
        <dsp:cNvPr id="0" name=""/>
        <dsp:cNvSpPr/>
      </dsp:nvSpPr>
      <dsp:spPr>
        <a:xfrm>
          <a:off x="0" y="2838163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/>
            <a:t>Arkivloven</a:t>
          </a:r>
        </a:p>
      </dsp:txBody>
      <dsp:txXfrm>
        <a:off x="0" y="2838163"/>
        <a:ext cx="5135491" cy="472940"/>
      </dsp:txXfrm>
    </dsp:sp>
    <dsp:sp modelId="{64A6CA26-5B72-45F4-B324-8749A70726FB}">
      <dsp:nvSpPr>
        <dsp:cNvPr id="0" name=""/>
        <dsp:cNvSpPr/>
      </dsp:nvSpPr>
      <dsp:spPr>
        <a:xfrm>
          <a:off x="0" y="3311104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B6EBA32-6324-43BF-AFB6-515E532376AE}">
      <dsp:nvSpPr>
        <dsp:cNvPr id="0" name=""/>
        <dsp:cNvSpPr/>
      </dsp:nvSpPr>
      <dsp:spPr>
        <a:xfrm>
          <a:off x="0" y="3311104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/>
            <a:t>Åndsverkloven</a:t>
          </a:r>
        </a:p>
      </dsp:txBody>
      <dsp:txXfrm>
        <a:off x="0" y="3311104"/>
        <a:ext cx="5135491" cy="472940"/>
      </dsp:txXfrm>
    </dsp:sp>
    <dsp:sp modelId="{027F28EE-DA4D-4DC2-9082-9C92489D38AA}">
      <dsp:nvSpPr>
        <dsp:cNvPr id="0" name=""/>
        <dsp:cNvSpPr/>
      </dsp:nvSpPr>
      <dsp:spPr>
        <a:xfrm>
          <a:off x="0" y="3784044"/>
          <a:ext cx="5135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C4F793-49D8-4CF7-85A9-8321130202B6}">
      <dsp:nvSpPr>
        <dsp:cNvPr id="0" name=""/>
        <dsp:cNvSpPr/>
      </dsp:nvSpPr>
      <dsp:spPr>
        <a:xfrm>
          <a:off x="0" y="3784044"/>
          <a:ext cx="5135491" cy="47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200" kern="1200" dirty="0"/>
            <a:t>Særlover</a:t>
          </a:r>
        </a:p>
      </dsp:txBody>
      <dsp:txXfrm>
        <a:off x="0" y="3784044"/>
        <a:ext cx="5135491" cy="472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040F8-4A42-4F60-A7A3-95269D5E5751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7C99C-BC53-4F8C-9A06-6508808C4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2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F7E2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945C-4F33-429E-A937-C71459CE75C0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450" y="3227737"/>
            <a:ext cx="10684739" cy="99079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C7918D9-4AC2-4F3D-ADB1-405DF5CB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1" y="2226476"/>
            <a:ext cx="10684739" cy="797294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11F5B37A-FD83-44A1-9355-041AF6B43F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902" y="647139"/>
            <a:ext cx="740664" cy="900277"/>
          </a:xfrm>
          <a:prstGeom prst="rect">
            <a:avLst/>
          </a:prstGeom>
        </p:spPr>
      </p:pic>
      <p:sp>
        <p:nvSpPr>
          <p:cNvPr id="11" name="addin_colorlist" hidden="1">
            <a:extLst>
              <a:ext uri="{FF2B5EF4-FFF2-40B4-BE49-F238E27FC236}">
                <a16:creationId xmlns:a16="http://schemas.microsoft.com/office/drawing/2014/main" id="{277BAC4F-0E54-4289-8D23-AB7E980B9A4E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/>
              <a:t>forside1,red,white,forside_graa</a:t>
            </a:r>
          </a:p>
        </p:txBody>
      </p:sp>
      <p:sp>
        <p:nvSpPr>
          <p:cNvPr id="16" name="addin_background" hidden="1">
            <a:extLst>
              <a:ext uri="{FF2B5EF4-FFF2-40B4-BE49-F238E27FC236}">
                <a16:creationId xmlns:a16="http://schemas.microsoft.com/office/drawing/2014/main" id="{FEA41D85-5558-4C35-8F8D-FE81709640CD}"/>
              </a:ext>
            </a:extLst>
          </p:cNvPr>
          <p:cNvSpPr/>
          <p:nvPr userDrawn="1"/>
        </p:nvSpPr>
        <p:spPr>
          <a:xfrm>
            <a:off x="0" y="-1115807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  <p:grpSp>
        <p:nvGrpSpPr>
          <p:cNvPr id="2" name="Bakgrunn" hidden="1">
            <a:extLst>
              <a:ext uri="{FF2B5EF4-FFF2-40B4-BE49-F238E27FC236}">
                <a16:creationId xmlns:a16="http://schemas.microsoft.com/office/drawing/2014/main" id="{E7418B34-837D-48FB-A015-7810AD1E1AE0}"/>
              </a:ext>
            </a:extLst>
          </p:cNvPr>
          <p:cNvGrpSpPr/>
          <p:nvPr/>
        </p:nvGrpSpPr>
        <p:grpSpPr>
          <a:xfrm>
            <a:off x="0" y="4155757"/>
            <a:ext cx="12192000" cy="2700972"/>
            <a:chOff x="0" y="4155757"/>
            <a:chExt cx="12192000" cy="2700972"/>
          </a:xfrm>
        </p:grpSpPr>
        <p:sp>
          <p:nvSpPr>
            <p:cNvPr id="10" name="Bakgrunn">
              <a:extLst>
                <a:ext uri="{FF2B5EF4-FFF2-40B4-BE49-F238E27FC236}">
                  <a16:creationId xmlns:a16="http://schemas.microsoft.com/office/drawing/2014/main" id="{0B3491A5-5654-4EB5-A420-791211C4A52B}"/>
                </a:ext>
              </a:extLst>
            </p:cNvPr>
            <p:cNvSpPr/>
            <p:nvPr/>
          </p:nvSpPr>
          <p:spPr>
            <a:xfrm>
              <a:off x="6569710" y="4155757"/>
              <a:ext cx="5622290" cy="2168525"/>
            </a:xfrm>
            <a:custGeom>
              <a:avLst/>
              <a:gdLst>
                <a:gd name="connsiteX0" fmla="*/ 5622290 w 5622290"/>
                <a:gd name="connsiteY0" fmla="*/ 0 h 2168525"/>
                <a:gd name="connsiteX1" fmla="*/ 0 w 5622290"/>
                <a:gd name="connsiteY1" fmla="*/ 2168525 h 2168525"/>
                <a:gd name="connsiteX2" fmla="*/ 5622290 w 5622290"/>
                <a:gd name="connsiteY2" fmla="*/ 1695450 h 21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2290" h="2168525">
                  <a:moveTo>
                    <a:pt x="5622290" y="0"/>
                  </a:moveTo>
                  <a:lnTo>
                    <a:pt x="0" y="2168525"/>
                  </a:lnTo>
                  <a:lnTo>
                    <a:pt x="5622290" y="1695450"/>
                  </a:lnTo>
                  <a:close/>
                </a:path>
              </a:pathLst>
            </a:custGeom>
            <a:solidFill>
              <a:srgbClr val="AF4C57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Bakgrunn">
              <a:extLst>
                <a:ext uri="{FF2B5EF4-FFF2-40B4-BE49-F238E27FC236}">
                  <a16:creationId xmlns:a16="http://schemas.microsoft.com/office/drawing/2014/main" id="{0E91AAC8-A440-4EA7-9D10-38F0EF5DAC85}"/>
                </a:ext>
              </a:extLst>
            </p:cNvPr>
            <p:cNvSpPr/>
            <p:nvPr/>
          </p:nvSpPr>
          <p:spPr>
            <a:xfrm>
              <a:off x="0" y="5791835"/>
              <a:ext cx="12192000" cy="1064894"/>
            </a:xfrm>
            <a:custGeom>
              <a:avLst/>
              <a:gdLst>
                <a:gd name="connsiteX0" fmla="*/ 0 w 12192000"/>
                <a:gd name="connsiteY0" fmla="*/ 1064895 h 1064894"/>
                <a:gd name="connsiteX1" fmla="*/ 12192000 w 12192000"/>
                <a:gd name="connsiteY1" fmla="*/ 1064895 h 1064894"/>
                <a:gd name="connsiteX2" fmla="*/ 12192000 w 12192000"/>
                <a:gd name="connsiteY2" fmla="*/ 944245 h 1064894"/>
                <a:gd name="connsiteX3" fmla="*/ 0 w 12192000"/>
                <a:gd name="connsiteY3" fmla="*/ 0 h 106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1064894">
                  <a:moveTo>
                    <a:pt x="0" y="1064895"/>
                  </a:moveTo>
                  <a:lnTo>
                    <a:pt x="12192000" y="1064895"/>
                  </a:lnTo>
                  <a:lnTo>
                    <a:pt x="12192000" y="9442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6B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Bakgrunn">
              <a:extLst>
                <a:ext uri="{FF2B5EF4-FFF2-40B4-BE49-F238E27FC236}">
                  <a16:creationId xmlns:a16="http://schemas.microsoft.com/office/drawing/2014/main" id="{17318C7C-7157-4624-A94D-8E1F0029F6A6}"/>
                </a:ext>
              </a:extLst>
            </p:cNvPr>
            <p:cNvSpPr/>
            <p:nvPr/>
          </p:nvSpPr>
          <p:spPr>
            <a:xfrm>
              <a:off x="0" y="5829300"/>
              <a:ext cx="12192000" cy="1027429"/>
            </a:xfrm>
            <a:custGeom>
              <a:avLst/>
              <a:gdLst>
                <a:gd name="connsiteX0" fmla="*/ 0 w 12192000"/>
                <a:gd name="connsiteY0" fmla="*/ 1027430 h 1027429"/>
                <a:gd name="connsiteX1" fmla="*/ 12192000 w 12192000"/>
                <a:gd name="connsiteY1" fmla="*/ 1027430 h 1027429"/>
                <a:gd name="connsiteX2" fmla="*/ 12192000 w 12192000"/>
                <a:gd name="connsiteY2" fmla="*/ 0 h 1027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00" h="1027429">
                  <a:moveTo>
                    <a:pt x="0" y="1027430"/>
                  </a:moveTo>
                  <a:lnTo>
                    <a:pt x="12192000" y="102743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D2C3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4" name="addin_logo" hidden="1">
            <a:extLst>
              <a:ext uri="{FF2B5EF4-FFF2-40B4-BE49-F238E27FC236}">
                <a16:creationId xmlns:a16="http://schemas.microsoft.com/office/drawing/2014/main" id="{2F3C31F9-A13D-4D71-B3E1-C8FDC8D8FF59}"/>
              </a:ext>
            </a:extLst>
          </p:cNvPr>
          <p:cNvSpPr/>
          <p:nvPr userDrawn="1"/>
        </p:nvSpPr>
        <p:spPr>
          <a:xfrm>
            <a:off x="1638300" y="-1115807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addin_logo</a:t>
            </a:r>
            <a:endParaRPr lang="nb-NO" sz="800" dirty="0"/>
          </a:p>
        </p:txBody>
      </p:sp>
      <p:pic>
        <p:nvPicPr>
          <p:cNvPr id="13" name="logo_graa" hidden="1">
            <a:extLst>
              <a:ext uri="{FF2B5EF4-FFF2-40B4-BE49-F238E27FC236}">
                <a16:creationId xmlns:a16="http://schemas.microsoft.com/office/drawing/2014/main" id="{A9F04043-878A-4023-92B0-D20DCBCB52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132579"/>
            <a:ext cx="12192000" cy="2724150"/>
          </a:xfrm>
          <a:prstGeom prst="rect">
            <a:avLst/>
          </a:prstGeom>
        </p:spPr>
      </p:pic>
      <p:pic>
        <p:nvPicPr>
          <p:cNvPr id="21" name="logo_white" hidden="1">
            <a:extLst>
              <a:ext uri="{FF2B5EF4-FFF2-40B4-BE49-F238E27FC236}">
                <a16:creationId xmlns:a16="http://schemas.microsoft.com/office/drawing/2014/main" id="{4EB7678A-9AFF-447F-A581-196AFA8875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" y="4155757"/>
            <a:ext cx="12201995" cy="2712612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50AE5C8-C6E6-472E-9671-13778D1433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1" y="4155757"/>
            <a:ext cx="12201995" cy="2712612"/>
          </a:xfr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b-NO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030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ll">
    <p:bg>
      <p:bgPr>
        <a:solidFill>
          <a:srgbClr val="F06B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Bakgrunn">
            <a:extLst>
              <a:ext uri="{FF2B5EF4-FFF2-40B4-BE49-F238E27FC236}">
                <a16:creationId xmlns:a16="http://schemas.microsoft.com/office/drawing/2014/main" id="{C462364D-67E9-4D19-A101-25D21078F33B}"/>
              </a:ext>
            </a:extLst>
          </p:cNvPr>
          <p:cNvGrpSpPr/>
          <p:nvPr userDrawn="1"/>
        </p:nvGrpSpPr>
        <p:grpSpPr>
          <a:xfrm>
            <a:off x="0" y="4155757"/>
            <a:ext cx="12192000" cy="2700972"/>
            <a:chOff x="0" y="4155757"/>
            <a:chExt cx="12192000" cy="2700972"/>
          </a:xfrm>
        </p:grpSpPr>
        <p:sp>
          <p:nvSpPr>
            <p:cNvPr id="18" name="Bakgrunn">
              <a:extLst>
                <a:ext uri="{FF2B5EF4-FFF2-40B4-BE49-F238E27FC236}">
                  <a16:creationId xmlns:a16="http://schemas.microsoft.com/office/drawing/2014/main" id="{87E056BA-BBDA-4A04-9108-937096019790}"/>
                </a:ext>
              </a:extLst>
            </p:cNvPr>
            <p:cNvSpPr/>
            <p:nvPr/>
          </p:nvSpPr>
          <p:spPr>
            <a:xfrm>
              <a:off x="6569710" y="4155757"/>
              <a:ext cx="5622290" cy="2168525"/>
            </a:xfrm>
            <a:custGeom>
              <a:avLst/>
              <a:gdLst>
                <a:gd name="connsiteX0" fmla="*/ 5622290 w 5622290"/>
                <a:gd name="connsiteY0" fmla="*/ 0 h 2168525"/>
                <a:gd name="connsiteX1" fmla="*/ 0 w 5622290"/>
                <a:gd name="connsiteY1" fmla="*/ 2168525 h 2168525"/>
                <a:gd name="connsiteX2" fmla="*/ 5622290 w 5622290"/>
                <a:gd name="connsiteY2" fmla="*/ 1695450 h 21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2290" h="2168525">
                  <a:moveTo>
                    <a:pt x="5622290" y="0"/>
                  </a:moveTo>
                  <a:lnTo>
                    <a:pt x="0" y="2168525"/>
                  </a:lnTo>
                  <a:lnTo>
                    <a:pt x="5622290" y="1695450"/>
                  </a:lnTo>
                  <a:close/>
                </a:path>
              </a:pathLst>
            </a:custGeom>
            <a:solidFill>
              <a:srgbClr val="AF4C57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Bakgrunn">
              <a:extLst>
                <a:ext uri="{FF2B5EF4-FFF2-40B4-BE49-F238E27FC236}">
                  <a16:creationId xmlns:a16="http://schemas.microsoft.com/office/drawing/2014/main" id="{D5FF8474-B585-467E-8194-8823666BC771}"/>
                </a:ext>
              </a:extLst>
            </p:cNvPr>
            <p:cNvSpPr/>
            <p:nvPr/>
          </p:nvSpPr>
          <p:spPr>
            <a:xfrm>
              <a:off x="0" y="5791835"/>
              <a:ext cx="12192000" cy="1064894"/>
            </a:xfrm>
            <a:custGeom>
              <a:avLst/>
              <a:gdLst>
                <a:gd name="connsiteX0" fmla="*/ 0 w 12192000"/>
                <a:gd name="connsiteY0" fmla="*/ 1064895 h 1064894"/>
                <a:gd name="connsiteX1" fmla="*/ 12192000 w 12192000"/>
                <a:gd name="connsiteY1" fmla="*/ 1064895 h 1064894"/>
                <a:gd name="connsiteX2" fmla="*/ 12192000 w 12192000"/>
                <a:gd name="connsiteY2" fmla="*/ 944245 h 1064894"/>
                <a:gd name="connsiteX3" fmla="*/ 0 w 12192000"/>
                <a:gd name="connsiteY3" fmla="*/ 0 h 106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1064894">
                  <a:moveTo>
                    <a:pt x="0" y="1064895"/>
                  </a:moveTo>
                  <a:lnTo>
                    <a:pt x="12192000" y="1064895"/>
                  </a:lnTo>
                  <a:lnTo>
                    <a:pt x="12192000" y="9442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6B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Bakgrunn">
              <a:extLst>
                <a:ext uri="{FF2B5EF4-FFF2-40B4-BE49-F238E27FC236}">
                  <a16:creationId xmlns:a16="http://schemas.microsoft.com/office/drawing/2014/main" id="{61E65A7C-3A41-444A-ACC5-040AFC966438}"/>
                </a:ext>
              </a:extLst>
            </p:cNvPr>
            <p:cNvSpPr/>
            <p:nvPr/>
          </p:nvSpPr>
          <p:spPr>
            <a:xfrm>
              <a:off x="0" y="5829300"/>
              <a:ext cx="12192000" cy="1027429"/>
            </a:xfrm>
            <a:custGeom>
              <a:avLst/>
              <a:gdLst>
                <a:gd name="connsiteX0" fmla="*/ 0 w 12192000"/>
                <a:gd name="connsiteY0" fmla="*/ 1027430 h 1027429"/>
                <a:gd name="connsiteX1" fmla="*/ 12192000 w 12192000"/>
                <a:gd name="connsiteY1" fmla="*/ 1027430 h 1027429"/>
                <a:gd name="connsiteX2" fmla="*/ 12192000 w 12192000"/>
                <a:gd name="connsiteY2" fmla="*/ 0 h 1027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00" h="1027429">
                  <a:moveTo>
                    <a:pt x="0" y="1027430"/>
                  </a:moveTo>
                  <a:lnTo>
                    <a:pt x="12192000" y="102743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D2C3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B70D-7246-444B-A37A-7FFF9451337F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157A7B8-686F-4701-BB5A-9440BC2D04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128" y="2324989"/>
            <a:ext cx="10705061" cy="1557358"/>
          </a:xfrm>
        </p:spPr>
        <p:txBody>
          <a:bodyPr anchor="ctr"/>
          <a:lstStyle>
            <a:lvl1pPr algn="ctr">
              <a:lnSpc>
                <a:spcPct val="101000"/>
              </a:lnSpc>
              <a:defRPr sz="10002">
                <a:solidFill>
                  <a:schemeClr val="tx1"/>
                </a:solidFill>
              </a:defRPr>
            </a:lvl1pPr>
          </a:lstStyle>
          <a:p>
            <a:r>
              <a:rPr lang="nb-NO"/>
              <a:t>00.00.00.00</a:t>
            </a:r>
            <a:endParaRPr lang="nb-NO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42DD6F-DBEC-4740-8ADC-E18DEC14C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127" y="3974710"/>
            <a:ext cx="10705062" cy="355363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4AC8500-436A-468E-8150-B0527F7B2A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128" y="326785"/>
            <a:ext cx="1142307" cy="323649"/>
          </a:xfrm>
          <a:prstGeom prst="rect">
            <a:avLst/>
          </a:prstGeom>
        </p:spPr>
      </p:pic>
      <p:sp>
        <p:nvSpPr>
          <p:cNvPr id="13" name="addin_background" hidden="1">
            <a:extLst>
              <a:ext uri="{FF2B5EF4-FFF2-40B4-BE49-F238E27FC236}">
                <a16:creationId xmlns:a16="http://schemas.microsoft.com/office/drawing/2014/main" id="{19A89FA5-F095-4251-BB86-50DCFF56FEF0}"/>
              </a:ext>
            </a:extLst>
          </p:cNvPr>
          <p:cNvSpPr/>
          <p:nvPr userDrawn="1"/>
        </p:nvSpPr>
        <p:spPr>
          <a:xfrm>
            <a:off x="0" y="-571566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  <p:sp>
        <p:nvSpPr>
          <p:cNvPr id="15" name="addin_colorlist" hidden="1">
            <a:extLst>
              <a:ext uri="{FF2B5EF4-FFF2-40B4-BE49-F238E27FC236}">
                <a16:creationId xmlns:a16="http://schemas.microsoft.com/office/drawing/2014/main" id="{F25F46A1-B1B5-4E81-AF13-0AF1D372DC31}"/>
              </a:ext>
            </a:extLst>
          </p:cNvPr>
          <p:cNvSpPr/>
          <p:nvPr userDrawn="1"/>
        </p:nvSpPr>
        <p:spPr>
          <a:xfrm>
            <a:off x="1618770" y="-663382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/>
              <a:t>forside1,red,white,</a:t>
            </a:r>
          </a:p>
        </p:txBody>
      </p:sp>
    </p:spTree>
    <p:extLst>
      <p:ext uri="{BB962C8B-B14F-4D97-AF65-F5344CB8AC3E}">
        <p14:creationId xmlns:p14="http://schemas.microsoft.com/office/powerpoint/2010/main" val="31861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 tekstbokser med under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B97B0-7BE1-41B3-8AD6-00C053AB1671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C27A861-73AB-4996-A205-5D7C21FD4695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r>
              <a:rPr lang="en-US"/>
              <a:t>Side </a:t>
            </a:r>
            <a:fld id="{5251F420-7306-4E7C-A79E-F31A38F7D3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addin_colorlist" hidden="1">
            <a:extLst>
              <a:ext uri="{FF2B5EF4-FFF2-40B4-BE49-F238E27FC236}">
                <a16:creationId xmlns:a16="http://schemas.microsoft.com/office/drawing/2014/main" id="{724FE5B7-D576-42E4-A689-8A4576E63669}"/>
              </a:ext>
            </a:extLst>
          </p:cNvPr>
          <p:cNvSpPr/>
          <p:nvPr userDrawn="1"/>
        </p:nvSpPr>
        <p:spPr>
          <a:xfrm>
            <a:off x="0" y="-1276078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kapforHvit</a:t>
            </a:r>
            <a:r>
              <a:rPr lang="nb-NO"/>
              <a:t>, </a:t>
            </a:r>
            <a:r>
              <a:rPr lang="nb-NO" err="1"/>
              <a:t>gronn</a:t>
            </a:r>
            <a:r>
              <a:rPr lang="nb-NO"/>
              <a:t>, halv1, halv2, halv5, halv7</a:t>
            </a:r>
          </a:p>
        </p:txBody>
      </p:sp>
      <p:sp>
        <p:nvSpPr>
          <p:cNvPr id="14" name="addin_colorbox" hidden="1">
            <a:extLst>
              <a:ext uri="{FF2B5EF4-FFF2-40B4-BE49-F238E27FC236}">
                <a16:creationId xmlns:a16="http://schemas.microsoft.com/office/drawing/2014/main" id="{9E4CAB2E-DD74-4C32-8502-40754EB58245}"/>
              </a:ext>
            </a:extLst>
          </p:cNvPr>
          <p:cNvSpPr/>
          <p:nvPr userDrawn="1"/>
        </p:nvSpPr>
        <p:spPr>
          <a:xfrm>
            <a:off x="4861870" y="-1322109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addin_colorbox</a:t>
            </a:r>
            <a:endParaRPr lang="nb-NO"/>
          </a:p>
        </p:txBody>
      </p:sp>
      <p:sp>
        <p:nvSpPr>
          <p:cNvPr id="17" name="addin_title" hidden="1">
            <a:extLst>
              <a:ext uri="{FF2B5EF4-FFF2-40B4-BE49-F238E27FC236}">
                <a16:creationId xmlns:a16="http://schemas.microsoft.com/office/drawing/2014/main" id="{CC15E2A5-5E1B-4B3B-B4E2-4DFD253257E4}"/>
              </a:ext>
            </a:extLst>
          </p:cNvPr>
          <p:cNvSpPr/>
          <p:nvPr userDrawn="1"/>
        </p:nvSpPr>
        <p:spPr>
          <a:xfrm>
            <a:off x="9723740" y="-1322109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addin_title</a:t>
            </a:r>
            <a:endParaRPr lang="nb-NO"/>
          </a:p>
        </p:txBody>
      </p:sp>
      <p:sp>
        <p:nvSpPr>
          <p:cNvPr id="18" name="addin_text" hidden="1">
            <a:extLst>
              <a:ext uri="{FF2B5EF4-FFF2-40B4-BE49-F238E27FC236}">
                <a16:creationId xmlns:a16="http://schemas.microsoft.com/office/drawing/2014/main" id="{E0FBBCDD-8050-404B-A748-1BA12CFE7446}"/>
              </a:ext>
            </a:extLst>
          </p:cNvPr>
          <p:cNvSpPr/>
          <p:nvPr userDrawn="1"/>
        </p:nvSpPr>
        <p:spPr>
          <a:xfrm>
            <a:off x="0" y="-670600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addin_text</a:t>
            </a:r>
            <a:endParaRPr lang="nb-NO"/>
          </a:p>
        </p:txBody>
      </p:sp>
      <p:sp>
        <p:nvSpPr>
          <p:cNvPr id="19" name="addin_image" hidden="1">
            <a:extLst>
              <a:ext uri="{FF2B5EF4-FFF2-40B4-BE49-F238E27FC236}">
                <a16:creationId xmlns:a16="http://schemas.microsoft.com/office/drawing/2014/main" id="{92F6CCA8-74D2-4909-B417-B7DF9AEF66A0}"/>
              </a:ext>
            </a:extLst>
          </p:cNvPr>
          <p:cNvSpPr/>
          <p:nvPr userDrawn="1"/>
        </p:nvSpPr>
        <p:spPr>
          <a:xfrm>
            <a:off x="2505076" y="-670600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addin_image</a:t>
            </a:r>
            <a:endParaRPr lang="nb-NO"/>
          </a:p>
        </p:txBody>
      </p:sp>
      <p:sp>
        <p:nvSpPr>
          <p:cNvPr id="20" name="addin_grouplist" hidden="1">
            <a:extLst>
              <a:ext uri="{FF2B5EF4-FFF2-40B4-BE49-F238E27FC236}">
                <a16:creationId xmlns:a16="http://schemas.microsoft.com/office/drawing/2014/main" id="{825245AA-07CE-4818-99B2-EA20EBCAA972}"/>
              </a:ext>
            </a:extLst>
          </p:cNvPr>
          <p:cNvSpPr/>
          <p:nvPr userDrawn="1"/>
        </p:nvSpPr>
        <p:spPr>
          <a:xfrm>
            <a:off x="4973338" y="-670600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kern="120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SkiftBakgrunnGroup</a:t>
            </a:r>
            <a:endParaRPr lang="nb-NO"/>
          </a:p>
        </p:txBody>
      </p:sp>
      <p:sp>
        <p:nvSpPr>
          <p:cNvPr id="21" name="addin_logo" hidden="1">
            <a:extLst>
              <a:ext uri="{FF2B5EF4-FFF2-40B4-BE49-F238E27FC236}">
                <a16:creationId xmlns:a16="http://schemas.microsoft.com/office/drawing/2014/main" id="{2FBFF7B2-80A4-4E76-B915-6465DA83BD3E}"/>
              </a:ext>
            </a:extLst>
          </p:cNvPr>
          <p:cNvSpPr/>
          <p:nvPr userDrawn="1"/>
        </p:nvSpPr>
        <p:spPr>
          <a:xfrm>
            <a:off x="7441600" y="-670600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addin_logo</a:t>
            </a:r>
            <a:endParaRPr lang="nb-NO"/>
          </a:p>
        </p:txBody>
      </p:sp>
      <p:sp>
        <p:nvSpPr>
          <p:cNvPr id="22" name="addin_fillplaceholders" hidden="1">
            <a:extLst>
              <a:ext uri="{FF2B5EF4-FFF2-40B4-BE49-F238E27FC236}">
                <a16:creationId xmlns:a16="http://schemas.microsoft.com/office/drawing/2014/main" id="{4967C2E5-1370-44B6-8684-8FCEEE11ADD9}"/>
              </a:ext>
            </a:extLst>
          </p:cNvPr>
          <p:cNvSpPr/>
          <p:nvPr userDrawn="1"/>
        </p:nvSpPr>
        <p:spPr>
          <a:xfrm>
            <a:off x="10049671" y="-677233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addin_fillplaceholders</a:t>
            </a:r>
            <a:endParaRPr lang="nb-NO"/>
          </a:p>
        </p:txBody>
      </p:sp>
      <p:sp>
        <p:nvSpPr>
          <p:cNvPr id="23" name="addin_background" hidden="1">
            <a:extLst>
              <a:ext uri="{FF2B5EF4-FFF2-40B4-BE49-F238E27FC236}">
                <a16:creationId xmlns:a16="http://schemas.microsoft.com/office/drawing/2014/main" id="{A985701D-3354-4E19-9091-9D6A274DA475}"/>
              </a:ext>
            </a:extLst>
          </p:cNvPr>
          <p:cNvSpPr/>
          <p:nvPr userDrawn="1"/>
        </p:nvSpPr>
        <p:spPr>
          <a:xfrm>
            <a:off x="9723740" y="-646728"/>
            <a:ext cx="2356794" cy="521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/>
              <a:t>addin_background</a:t>
            </a:r>
            <a:endParaRPr lang="nb-NO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6AC18C4-ED35-4F5F-9FF6-2FC1A2B3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4" y="360045"/>
            <a:ext cx="11471910" cy="542658"/>
          </a:xfrm>
        </p:spPr>
        <p:txBody>
          <a:bodyPr/>
          <a:lstStyle>
            <a:lvl1pPr>
              <a:defRPr sz="3500"/>
            </a:lvl1pPr>
          </a:lstStyle>
          <a:p>
            <a:r>
              <a:rPr lang="en-GB" noProof="0"/>
              <a:t>Click to edit Master title style</a:t>
            </a:r>
            <a:endParaRPr lang="nb-NO" noProof="0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B0B15A2-66B2-481D-9D4B-EA00D0937AC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60045" y="1082726"/>
            <a:ext cx="5489213" cy="494749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9C8C024-6390-4159-8434-9D7849FA96F1}"/>
              </a:ext>
            </a:extLst>
          </p:cNvPr>
          <p:cNvSpPr>
            <a:spLocks noGrp="1"/>
          </p:cNvSpPr>
          <p:nvPr>
            <p:ph sz="half" idx="29"/>
          </p:nvPr>
        </p:nvSpPr>
        <p:spPr>
          <a:xfrm>
            <a:off x="360045" y="1757498"/>
            <a:ext cx="5489213" cy="4301103"/>
          </a:xfrm>
          <a:effectLst>
            <a:outerShdw blurRad="50800" dist="50800" dir="5400000" algn="ctr" rotWithShape="0">
              <a:srgbClr val="010000">
                <a:alpha val="0"/>
              </a:srgbClr>
            </a:outerShdw>
          </a:effectLst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nb-NO" noProof="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F4A7735-C7D6-4152-964E-DED6180F25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42741" y="1076623"/>
            <a:ext cx="5489213" cy="494749"/>
          </a:xfrm>
        </p:spPr>
        <p:txBody>
          <a:bodyPr/>
          <a:lstStyle>
            <a:lvl1pPr marL="0" indent="0"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A5D1CC9E-7D67-4FFF-A8C7-76FA1003D166}"/>
              </a:ext>
            </a:extLst>
          </p:cNvPr>
          <p:cNvSpPr>
            <a:spLocks noGrp="1"/>
          </p:cNvSpPr>
          <p:nvPr>
            <p:ph sz="half" idx="31"/>
          </p:nvPr>
        </p:nvSpPr>
        <p:spPr>
          <a:xfrm>
            <a:off x="6342741" y="1757498"/>
            <a:ext cx="5489213" cy="4301395"/>
          </a:xfrm>
          <a:effectLst>
            <a:outerShdw blurRad="50800" dist="50800" dir="5400000" algn="ctr" rotWithShape="0">
              <a:srgbClr val="010000">
                <a:alpha val="0"/>
              </a:srgbClr>
            </a:outerShdw>
          </a:effectLst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77734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1948070"/>
            <a:ext cx="10666798" cy="42575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136A-E4F7-418E-AC0A-370F57318017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94C0FD2-1208-4EAB-93B3-B10945AB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0" y="972716"/>
            <a:ext cx="10684740" cy="72354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0" name="addin_colorlist" hidden="1">
            <a:extLst>
              <a:ext uri="{FF2B5EF4-FFF2-40B4-BE49-F238E27FC236}">
                <a16:creationId xmlns:a16="http://schemas.microsoft.com/office/drawing/2014/main" id="{AC01F75F-3AC5-499D-90C7-BFA236894EAA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 err="1"/>
              <a:t>grey,red,blue,green,brown,white</a:t>
            </a:r>
            <a:r>
              <a:rPr lang="nb-NO" sz="800" dirty="0"/>
              <a:t>,</a:t>
            </a:r>
          </a:p>
        </p:txBody>
      </p:sp>
      <p:sp>
        <p:nvSpPr>
          <p:cNvPr id="11" name="addin_background" hidden="1">
            <a:extLst>
              <a:ext uri="{FF2B5EF4-FFF2-40B4-BE49-F238E27FC236}">
                <a16:creationId xmlns:a16="http://schemas.microsoft.com/office/drawing/2014/main" id="{4E123E27-263D-4100-9317-A8768E9499DF}"/>
              </a:ext>
            </a:extLst>
          </p:cNvPr>
          <p:cNvSpPr/>
          <p:nvPr userDrawn="1"/>
        </p:nvSpPr>
        <p:spPr>
          <a:xfrm>
            <a:off x="0" y="-571566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107796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1948070"/>
            <a:ext cx="5135491" cy="42575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E893-AFB7-4026-955E-405B34AE2019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03AE412-FB90-4F94-8A62-589A40D324A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08698" y="1948070"/>
            <a:ext cx="5135491" cy="42575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188AAF06-1E9C-4156-BD9D-AFBED75C5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0" y="972716"/>
            <a:ext cx="10684740" cy="72354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addin_colorlist" hidden="1">
            <a:extLst>
              <a:ext uri="{FF2B5EF4-FFF2-40B4-BE49-F238E27FC236}">
                <a16:creationId xmlns:a16="http://schemas.microsoft.com/office/drawing/2014/main" id="{90151B8E-D081-4152-AE3D-BEABABD388E2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 err="1"/>
              <a:t>grey,red,blue,green,brown,white</a:t>
            </a:r>
            <a:r>
              <a:rPr lang="nb-NO" sz="800" dirty="0"/>
              <a:t>,</a:t>
            </a:r>
          </a:p>
        </p:txBody>
      </p:sp>
      <p:sp>
        <p:nvSpPr>
          <p:cNvPr id="11" name="addin_background" hidden="1">
            <a:extLst>
              <a:ext uri="{FF2B5EF4-FFF2-40B4-BE49-F238E27FC236}">
                <a16:creationId xmlns:a16="http://schemas.microsoft.com/office/drawing/2014/main" id="{44982541-6302-41EB-8C8D-9635C5E86EBD}"/>
              </a:ext>
            </a:extLst>
          </p:cNvPr>
          <p:cNvSpPr/>
          <p:nvPr userDrawn="1"/>
        </p:nvSpPr>
        <p:spPr>
          <a:xfrm>
            <a:off x="0" y="-571566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125696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re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1948070"/>
            <a:ext cx="3294094" cy="42575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2B57-35DF-4E34-8730-94D80C83787E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050928-F8E1-443A-A15C-ABDD83E9F0A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48953" y="1948070"/>
            <a:ext cx="3294094" cy="42575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5699CDC-CE0C-40FD-89CA-3E7F1C1E361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50095" y="1948070"/>
            <a:ext cx="3294094" cy="42575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2" name="Title 6">
            <a:extLst>
              <a:ext uri="{FF2B5EF4-FFF2-40B4-BE49-F238E27FC236}">
                <a16:creationId xmlns:a16="http://schemas.microsoft.com/office/drawing/2014/main" id="{1E3E85D4-6C34-4BCC-AE4F-1743E4A8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0" y="972716"/>
            <a:ext cx="10684740" cy="72354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addin_colorlist" hidden="1">
            <a:extLst>
              <a:ext uri="{FF2B5EF4-FFF2-40B4-BE49-F238E27FC236}">
                <a16:creationId xmlns:a16="http://schemas.microsoft.com/office/drawing/2014/main" id="{1165CE18-B6EB-4BC1-B8BF-0D7BBBB25B7E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 err="1"/>
              <a:t>grey,red,blue,green,brown,white</a:t>
            </a:r>
            <a:r>
              <a:rPr lang="nb-NO" sz="800" dirty="0"/>
              <a:t>,</a:t>
            </a:r>
          </a:p>
        </p:txBody>
      </p:sp>
      <p:sp>
        <p:nvSpPr>
          <p:cNvPr id="13" name="addin_background" hidden="1">
            <a:extLst>
              <a:ext uri="{FF2B5EF4-FFF2-40B4-BE49-F238E27FC236}">
                <a16:creationId xmlns:a16="http://schemas.microsoft.com/office/drawing/2014/main" id="{D1C9A2C9-F4AA-442E-8DA4-9329742174F3}"/>
              </a:ext>
            </a:extLst>
          </p:cNvPr>
          <p:cNvSpPr/>
          <p:nvPr userDrawn="1"/>
        </p:nvSpPr>
        <p:spPr>
          <a:xfrm>
            <a:off x="0" y="-571566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387421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2607577"/>
            <a:ext cx="5147849" cy="359799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25F5-7C6E-455D-81CB-2BBEEEB07508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94C0FD2-1208-4EAB-93B3-B10945AB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1" y="972716"/>
            <a:ext cx="5147848" cy="13872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830D0AE-EE6C-40F5-BD4A-567AF63327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90494" y="972457"/>
            <a:ext cx="5153695" cy="52330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8" name="addin_colorlist" hidden="1">
            <a:extLst>
              <a:ext uri="{FF2B5EF4-FFF2-40B4-BE49-F238E27FC236}">
                <a16:creationId xmlns:a16="http://schemas.microsoft.com/office/drawing/2014/main" id="{8A5422BC-6CB6-4918-AC77-604DB3A2152B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 err="1"/>
              <a:t>grey,red,blue,green,brown,white</a:t>
            </a:r>
            <a:r>
              <a:rPr lang="nb-NO" sz="800" dirty="0"/>
              <a:t>,</a:t>
            </a:r>
          </a:p>
        </p:txBody>
      </p:sp>
      <p:sp>
        <p:nvSpPr>
          <p:cNvPr id="9" name="addin_background" hidden="1">
            <a:extLst>
              <a:ext uri="{FF2B5EF4-FFF2-40B4-BE49-F238E27FC236}">
                <a16:creationId xmlns:a16="http://schemas.microsoft.com/office/drawing/2014/main" id="{DE03BF46-0C44-47F6-BF4E-9400F66D2977}"/>
              </a:ext>
            </a:extLst>
          </p:cNvPr>
          <p:cNvSpPr/>
          <p:nvPr userDrawn="1"/>
        </p:nvSpPr>
        <p:spPr>
          <a:xfrm>
            <a:off x="0" y="-571566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196039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undertittel">
    <p:bg>
      <p:bgPr>
        <a:solidFill>
          <a:srgbClr val="F7E2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phic 18">
            <a:extLst>
              <a:ext uri="{FF2B5EF4-FFF2-40B4-BE49-F238E27FC236}">
                <a16:creationId xmlns:a16="http://schemas.microsoft.com/office/drawing/2014/main" id="{11F5B37A-FD83-44A1-9355-041AF6B43F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902" y="647139"/>
            <a:ext cx="740664" cy="90027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E596-238B-47A7-93EA-C90E79F90AFD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20" name="Title 8">
            <a:extLst>
              <a:ext uri="{FF2B5EF4-FFF2-40B4-BE49-F238E27FC236}">
                <a16:creationId xmlns:a16="http://schemas.microsoft.com/office/drawing/2014/main" id="{A4FE77F8-4577-41AB-AC3E-B6BDC337F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1" y="2226476"/>
            <a:ext cx="10684739" cy="797294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1" name="addin_colorlist" hidden="1">
            <a:extLst>
              <a:ext uri="{FF2B5EF4-FFF2-40B4-BE49-F238E27FC236}">
                <a16:creationId xmlns:a16="http://schemas.microsoft.com/office/drawing/2014/main" id="{514D5404-8837-4261-9A59-ED416985F266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/>
              <a:t>forside1,red,white,forside_graa</a:t>
            </a:r>
          </a:p>
        </p:txBody>
      </p:sp>
      <p:sp>
        <p:nvSpPr>
          <p:cNvPr id="12" name="addin_background" hidden="1">
            <a:extLst>
              <a:ext uri="{FF2B5EF4-FFF2-40B4-BE49-F238E27FC236}">
                <a16:creationId xmlns:a16="http://schemas.microsoft.com/office/drawing/2014/main" id="{1B118616-B32E-494B-89BB-ACED0586DA8C}"/>
              </a:ext>
            </a:extLst>
          </p:cNvPr>
          <p:cNvSpPr/>
          <p:nvPr userDrawn="1"/>
        </p:nvSpPr>
        <p:spPr>
          <a:xfrm>
            <a:off x="0" y="-1115807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  <p:sp>
        <p:nvSpPr>
          <p:cNvPr id="14" name="addin_logo" hidden="1">
            <a:extLst>
              <a:ext uri="{FF2B5EF4-FFF2-40B4-BE49-F238E27FC236}">
                <a16:creationId xmlns:a16="http://schemas.microsoft.com/office/drawing/2014/main" id="{B15A4D41-17BD-42E3-A5F3-4D65881A490A}"/>
              </a:ext>
            </a:extLst>
          </p:cNvPr>
          <p:cNvSpPr/>
          <p:nvPr userDrawn="1"/>
        </p:nvSpPr>
        <p:spPr>
          <a:xfrm>
            <a:off x="1638300" y="-1115807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addin_logo</a:t>
            </a:r>
            <a:endParaRPr lang="nb-NO" sz="800" dirty="0"/>
          </a:p>
        </p:txBody>
      </p:sp>
      <p:pic>
        <p:nvPicPr>
          <p:cNvPr id="7" name="logo_graa" hidden="1">
            <a:extLst>
              <a:ext uri="{FF2B5EF4-FFF2-40B4-BE49-F238E27FC236}">
                <a16:creationId xmlns:a16="http://schemas.microsoft.com/office/drawing/2014/main" id="{45A7A0CF-DD21-47E5-8F63-6D01F1F5E1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7146" y="3932406"/>
            <a:ext cx="12229200" cy="2947599"/>
          </a:xfrm>
          <a:prstGeom prst="rect">
            <a:avLst/>
          </a:prstGeom>
        </p:spPr>
      </p:pic>
      <p:pic>
        <p:nvPicPr>
          <p:cNvPr id="15" name="logo_white" hidden="1">
            <a:extLst>
              <a:ext uri="{FF2B5EF4-FFF2-40B4-BE49-F238E27FC236}">
                <a16:creationId xmlns:a16="http://schemas.microsoft.com/office/drawing/2014/main" id="{D1EE5EBF-0CD7-4087-B3A8-7F22BE7B85F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3954570"/>
            <a:ext cx="12192000" cy="2938633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EC0808-E356-4A21-8DAA-C1DACAB729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954570"/>
            <a:ext cx="12192000" cy="2938633"/>
          </a:xfr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b-NO"/>
              <a:t> 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902" y="5231736"/>
            <a:ext cx="10708287" cy="979125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F7E2E8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932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830D0AE-EE6C-40F5-BD4A-567AF63327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1878" y="0"/>
            <a:ext cx="6100122" cy="68579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3636396"/>
            <a:ext cx="5147849" cy="2555571"/>
          </a:xfrm>
        </p:spPr>
        <p:txBody>
          <a:bodyPr/>
          <a:lstStyle>
            <a:lvl1pPr>
              <a:defRPr sz="1750"/>
            </a:lvl1pPr>
            <a:lvl2pPr>
              <a:defRPr sz="145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8FF2-0A9D-4C31-97F5-2D517E0668C4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94C0FD2-1208-4EAB-93B3-B10945AB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1" y="972716"/>
            <a:ext cx="5147848" cy="2248887"/>
          </a:xfrm>
        </p:spPr>
        <p:txBody>
          <a:bodyPr anchor="b"/>
          <a:lstStyle>
            <a:lvl1pPr>
              <a:defRPr sz="400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addin_colorlist" hidden="1">
            <a:extLst>
              <a:ext uri="{FF2B5EF4-FFF2-40B4-BE49-F238E27FC236}">
                <a16:creationId xmlns:a16="http://schemas.microsoft.com/office/drawing/2014/main" id="{1A1DDFDD-C819-4BE7-B634-0B84D0EF35AE}"/>
              </a:ext>
            </a:extLst>
          </p:cNvPr>
          <p:cNvSpPr/>
          <p:nvPr userDrawn="1"/>
        </p:nvSpPr>
        <p:spPr>
          <a:xfrm>
            <a:off x="1415570" y="-571566"/>
            <a:ext cx="403908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800" dirty="0" err="1"/>
              <a:t>grey,red,blue,green,brown,white</a:t>
            </a:r>
            <a:r>
              <a:rPr lang="nb-NO" sz="800" dirty="0"/>
              <a:t>,</a:t>
            </a:r>
          </a:p>
        </p:txBody>
      </p:sp>
      <p:sp>
        <p:nvSpPr>
          <p:cNvPr id="9" name="addin_background" hidden="1">
            <a:extLst>
              <a:ext uri="{FF2B5EF4-FFF2-40B4-BE49-F238E27FC236}">
                <a16:creationId xmlns:a16="http://schemas.microsoft.com/office/drawing/2014/main" id="{F11130D4-DA69-47B4-9BFF-559C0414C702}"/>
              </a:ext>
            </a:extLst>
          </p:cNvPr>
          <p:cNvSpPr/>
          <p:nvPr userDrawn="1"/>
        </p:nvSpPr>
        <p:spPr>
          <a:xfrm>
            <a:off x="0" y="-571566"/>
            <a:ext cx="1178550" cy="48101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00" dirty="0" err="1"/>
              <a:t>addin_background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236730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rt sitat ove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2508872-F454-40F2-93A7-0F7833D3539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D741-0D8D-4551-95C1-B4A04244E88E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42DD6F-DBEC-4740-8ADC-E18DEC14C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449" y="1854108"/>
            <a:ext cx="10684740" cy="963160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0E174-471E-41D0-93B5-C5976FD388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9128" y="326786"/>
            <a:ext cx="1142305" cy="32364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nb-NO" dirty="0"/>
          </a:p>
        </p:txBody>
      </p:sp>
      <p:sp>
        <p:nvSpPr>
          <p:cNvPr id="20" name="Title 6">
            <a:extLst>
              <a:ext uri="{FF2B5EF4-FFF2-40B4-BE49-F238E27FC236}">
                <a16:creationId xmlns:a16="http://schemas.microsoft.com/office/drawing/2014/main" id="{E65CEDE9-A0BD-4FE7-884B-C65736228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0" y="972716"/>
            <a:ext cx="10684740" cy="72354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231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sitat">
    <p:bg>
      <p:bgPr>
        <a:solidFill>
          <a:srgbClr val="B04C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akgrunn">
            <a:extLst>
              <a:ext uri="{FF2B5EF4-FFF2-40B4-BE49-F238E27FC236}">
                <a16:creationId xmlns:a16="http://schemas.microsoft.com/office/drawing/2014/main" id="{7CF5E687-19FC-4990-9CCD-8ADB1D142F30}"/>
              </a:ext>
            </a:extLst>
          </p:cNvPr>
          <p:cNvGrpSpPr/>
          <p:nvPr userDrawn="1"/>
        </p:nvGrpSpPr>
        <p:grpSpPr>
          <a:xfrm>
            <a:off x="0" y="4155757"/>
            <a:ext cx="12192000" cy="2700972"/>
            <a:chOff x="0" y="4155757"/>
            <a:chExt cx="12192000" cy="2700972"/>
          </a:xfrm>
        </p:grpSpPr>
        <p:sp>
          <p:nvSpPr>
            <p:cNvPr id="12" name="Bakgrunn">
              <a:extLst>
                <a:ext uri="{FF2B5EF4-FFF2-40B4-BE49-F238E27FC236}">
                  <a16:creationId xmlns:a16="http://schemas.microsoft.com/office/drawing/2014/main" id="{4B276FCF-2813-4C7C-A441-D348F896E1F7}"/>
                </a:ext>
              </a:extLst>
            </p:cNvPr>
            <p:cNvSpPr/>
            <p:nvPr/>
          </p:nvSpPr>
          <p:spPr>
            <a:xfrm>
              <a:off x="6569710" y="4155757"/>
              <a:ext cx="5622290" cy="2168525"/>
            </a:xfrm>
            <a:custGeom>
              <a:avLst/>
              <a:gdLst>
                <a:gd name="connsiteX0" fmla="*/ 5622290 w 5622290"/>
                <a:gd name="connsiteY0" fmla="*/ 0 h 2168525"/>
                <a:gd name="connsiteX1" fmla="*/ 0 w 5622290"/>
                <a:gd name="connsiteY1" fmla="*/ 2168525 h 2168525"/>
                <a:gd name="connsiteX2" fmla="*/ 5622290 w 5622290"/>
                <a:gd name="connsiteY2" fmla="*/ 1695450 h 21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2290" h="2168525">
                  <a:moveTo>
                    <a:pt x="5622290" y="0"/>
                  </a:moveTo>
                  <a:lnTo>
                    <a:pt x="0" y="2168525"/>
                  </a:lnTo>
                  <a:lnTo>
                    <a:pt x="5622290" y="1695450"/>
                  </a:lnTo>
                  <a:close/>
                </a:path>
              </a:pathLst>
            </a:custGeom>
            <a:solidFill>
              <a:srgbClr val="AF4C57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Bakgrunn">
              <a:extLst>
                <a:ext uri="{FF2B5EF4-FFF2-40B4-BE49-F238E27FC236}">
                  <a16:creationId xmlns:a16="http://schemas.microsoft.com/office/drawing/2014/main" id="{041EAC5A-C5AB-4EBB-BC60-C5BB344895D7}"/>
                </a:ext>
              </a:extLst>
            </p:cNvPr>
            <p:cNvSpPr/>
            <p:nvPr/>
          </p:nvSpPr>
          <p:spPr>
            <a:xfrm>
              <a:off x="0" y="5791835"/>
              <a:ext cx="12192000" cy="1064894"/>
            </a:xfrm>
            <a:custGeom>
              <a:avLst/>
              <a:gdLst>
                <a:gd name="connsiteX0" fmla="*/ 0 w 12192000"/>
                <a:gd name="connsiteY0" fmla="*/ 1064895 h 1064894"/>
                <a:gd name="connsiteX1" fmla="*/ 12192000 w 12192000"/>
                <a:gd name="connsiteY1" fmla="*/ 1064895 h 1064894"/>
                <a:gd name="connsiteX2" fmla="*/ 12192000 w 12192000"/>
                <a:gd name="connsiteY2" fmla="*/ 944245 h 1064894"/>
                <a:gd name="connsiteX3" fmla="*/ 0 w 12192000"/>
                <a:gd name="connsiteY3" fmla="*/ 0 h 106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1064894">
                  <a:moveTo>
                    <a:pt x="0" y="1064895"/>
                  </a:moveTo>
                  <a:lnTo>
                    <a:pt x="12192000" y="1064895"/>
                  </a:lnTo>
                  <a:lnTo>
                    <a:pt x="12192000" y="9442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6B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Bakgrunn">
              <a:extLst>
                <a:ext uri="{FF2B5EF4-FFF2-40B4-BE49-F238E27FC236}">
                  <a16:creationId xmlns:a16="http://schemas.microsoft.com/office/drawing/2014/main" id="{6E713428-1226-4525-9699-F71BA85946F3}"/>
                </a:ext>
              </a:extLst>
            </p:cNvPr>
            <p:cNvSpPr/>
            <p:nvPr/>
          </p:nvSpPr>
          <p:spPr>
            <a:xfrm>
              <a:off x="0" y="5829300"/>
              <a:ext cx="12192000" cy="1027429"/>
            </a:xfrm>
            <a:custGeom>
              <a:avLst/>
              <a:gdLst>
                <a:gd name="connsiteX0" fmla="*/ 0 w 12192000"/>
                <a:gd name="connsiteY0" fmla="*/ 1027430 h 1027429"/>
                <a:gd name="connsiteX1" fmla="*/ 12192000 w 12192000"/>
                <a:gd name="connsiteY1" fmla="*/ 1027430 h 1027429"/>
                <a:gd name="connsiteX2" fmla="*/ 12192000 w 12192000"/>
                <a:gd name="connsiteY2" fmla="*/ 0 h 1027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00" h="1027429">
                  <a:moveTo>
                    <a:pt x="0" y="1027430"/>
                  </a:moveTo>
                  <a:lnTo>
                    <a:pt x="12192000" y="102743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D2C3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14EF-3D8A-4105-8F30-0E8A9ED4584F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B122-701D-4C05-80E3-F767C0594D1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157A7B8-686F-4701-BB5A-9440BC2D0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737" y="1031713"/>
            <a:ext cx="7559725" cy="3639682"/>
          </a:xfrm>
        </p:spPr>
        <p:txBody>
          <a:bodyPr anchor="b"/>
          <a:lstStyle>
            <a:lvl1pPr>
              <a:lnSpc>
                <a:spcPct val="101000"/>
              </a:lnSpc>
              <a:defRPr>
                <a:solidFill>
                  <a:srgbClr val="F7E2E8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42DD6F-DBEC-4740-8ADC-E18DEC14C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3737" y="4863127"/>
            <a:ext cx="7559725" cy="963160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rgbClr val="F7E2E8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4AC8500-436A-468E-8150-B0527F7B2A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128" y="326785"/>
            <a:ext cx="1142307" cy="32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9450" y="972716"/>
            <a:ext cx="10684740" cy="65307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1508" y="1948070"/>
            <a:ext cx="10684740" cy="42575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39787" y="326785"/>
            <a:ext cx="1104402" cy="3227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C318F4D-DD84-4653-9572-67BDA3EC4510}" type="datetime1">
              <a:rPr lang="nb-NO" smtClean="0"/>
              <a:t>16.12.2024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1869" y="326785"/>
            <a:ext cx="1855280" cy="3227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88552" y="327698"/>
            <a:ext cx="370680" cy="3227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03CFB122-701D-4C05-80E3-F767C0594D15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F969792-0493-4B38-8104-5F47A2B22D9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39128" y="326785"/>
            <a:ext cx="1142307" cy="323649"/>
          </a:xfrm>
          <a:prstGeom prst="rect">
            <a:avLst/>
          </a:prstGeom>
        </p:spPr>
      </p:pic>
      <p:grpSp>
        <p:nvGrpSpPr>
          <p:cNvPr id="9" name="prosses2" hidden="1">
            <a:extLst>
              <a:ext uri="{FF2B5EF4-FFF2-40B4-BE49-F238E27FC236}">
                <a16:creationId xmlns:a16="http://schemas.microsoft.com/office/drawing/2014/main" id="{977413DB-55EF-4F10-8395-EB339AC73B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25813" y="1324985"/>
            <a:ext cx="2492375" cy="2493531"/>
            <a:chOff x="1310" y="590"/>
            <a:chExt cx="3140" cy="314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283BBD9D-37BB-4C05-83F5-06A2959BE8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10" y="1402"/>
              <a:ext cx="436" cy="1544"/>
            </a:xfrm>
            <a:custGeom>
              <a:avLst/>
              <a:gdLst>
                <a:gd name="T0" fmla="*/ 160 w 184"/>
                <a:gd name="T1" fmla="*/ 68 h 652"/>
                <a:gd name="T2" fmla="*/ 184 w 184"/>
                <a:gd name="T3" fmla="*/ 82 h 652"/>
                <a:gd name="T4" fmla="*/ 162 w 184"/>
                <a:gd name="T5" fmla="*/ 0 h 652"/>
                <a:gd name="T6" fmla="*/ 78 w 184"/>
                <a:gd name="T7" fmla="*/ 22 h 652"/>
                <a:gd name="T8" fmla="*/ 101 w 184"/>
                <a:gd name="T9" fmla="*/ 35 h 652"/>
                <a:gd name="T10" fmla="*/ 127 w 184"/>
                <a:gd name="T11" fmla="*/ 652 h 652"/>
                <a:gd name="T12" fmla="*/ 144 w 184"/>
                <a:gd name="T13" fmla="*/ 613 h 652"/>
                <a:gd name="T14" fmla="*/ 144 w 184"/>
                <a:gd name="T15" fmla="*/ 613 h 652"/>
                <a:gd name="T16" fmla="*/ 184 w 184"/>
                <a:gd name="T17" fmla="*/ 614 h 652"/>
                <a:gd name="T18" fmla="*/ 160 w 184"/>
                <a:gd name="T19" fmla="*/ 68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4" h="652">
                  <a:moveTo>
                    <a:pt x="160" y="68"/>
                  </a:moveTo>
                  <a:cubicBezTo>
                    <a:pt x="184" y="82"/>
                    <a:pt x="184" y="82"/>
                    <a:pt x="184" y="82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101" y="35"/>
                    <a:pt x="101" y="35"/>
                    <a:pt x="101" y="35"/>
                  </a:cubicBezTo>
                  <a:cubicBezTo>
                    <a:pt x="0" y="234"/>
                    <a:pt x="14" y="469"/>
                    <a:pt x="127" y="652"/>
                  </a:cubicBezTo>
                  <a:cubicBezTo>
                    <a:pt x="144" y="613"/>
                    <a:pt x="144" y="613"/>
                    <a:pt x="144" y="613"/>
                  </a:cubicBezTo>
                  <a:cubicBezTo>
                    <a:pt x="144" y="613"/>
                    <a:pt x="144" y="613"/>
                    <a:pt x="144" y="613"/>
                  </a:cubicBezTo>
                  <a:cubicBezTo>
                    <a:pt x="184" y="614"/>
                    <a:pt x="184" y="614"/>
                    <a:pt x="184" y="614"/>
                  </a:cubicBezTo>
                  <a:cubicBezTo>
                    <a:pt x="85" y="452"/>
                    <a:pt x="72" y="245"/>
                    <a:pt x="160" y="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1" name="Freeform 64">
              <a:extLst>
                <a:ext uri="{FF2B5EF4-FFF2-40B4-BE49-F238E27FC236}">
                  <a16:creationId xmlns:a16="http://schemas.microsoft.com/office/drawing/2014/main" id="{DBFAEF7D-6EB7-4A7F-80AA-1FCACD7E1A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4" y="777"/>
              <a:ext cx="194" cy="249"/>
            </a:xfrm>
            <a:custGeom>
              <a:avLst/>
              <a:gdLst>
                <a:gd name="T0" fmla="*/ 0 w 194"/>
                <a:gd name="T1" fmla="*/ 249 h 249"/>
                <a:gd name="T2" fmla="*/ 194 w 194"/>
                <a:gd name="T3" fmla="*/ 197 h 249"/>
                <a:gd name="T4" fmla="*/ 142 w 194"/>
                <a:gd name="T5" fmla="*/ 0 h 249"/>
                <a:gd name="T6" fmla="*/ 0 w 194"/>
                <a:gd name="T7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" h="249">
                  <a:moveTo>
                    <a:pt x="0" y="249"/>
                  </a:moveTo>
                  <a:lnTo>
                    <a:pt x="194" y="197"/>
                  </a:lnTo>
                  <a:lnTo>
                    <a:pt x="142" y="0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2" name="Freeform 65">
              <a:extLst>
                <a:ext uri="{FF2B5EF4-FFF2-40B4-BE49-F238E27FC236}">
                  <a16:creationId xmlns:a16="http://schemas.microsoft.com/office/drawing/2014/main" id="{394F6A0E-51AD-4AF6-B48F-58880069CA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94" y="590"/>
              <a:ext cx="1544" cy="436"/>
            </a:xfrm>
            <a:custGeom>
              <a:avLst/>
              <a:gdLst>
                <a:gd name="T0" fmla="*/ 652 w 652"/>
                <a:gd name="T1" fmla="*/ 162 h 184"/>
                <a:gd name="T2" fmla="*/ 630 w 652"/>
                <a:gd name="T3" fmla="*/ 79 h 184"/>
                <a:gd name="T4" fmla="*/ 617 w 652"/>
                <a:gd name="T5" fmla="*/ 101 h 184"/>
                <a:gd name="T6" fmla="*/ 0 w 652"/>
                <a:gd name="T7" fmla="*/ 128 h 184"/>
                <a:gd name="T8" fmla="*/ 39 w 652"/>
                <a:gd name="T9" fmla="*/ 144 h 184"/>
                <a:gd name="T10" fmla="*/ 39 w 652"/>
                <a:gd name="T11" fmla="*/ 144 h 184"/>
                <a:gd name="T12" fmla="*/ 38 w 652"/>
                <a:gd name="T13" fmla="*/ 184 h 184"/>
                <a:gd name="T14" fmla="*/ 584 w 652"/>
                <a:gd name="T15" fmla="*/ 161 h 184"/>
                <a:gd name="T16" fmla="*/ 570 w 652"/>
                <a:gd name="T17" fmla="*/ 184 h 184"/>
                <a:gd name="T18" fmla="*/ 652 w 652"/>
                <a:gd name="T19" fmla="*/ 16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2" h="184">
                  <a:moveTo>
                    <a:pt x="652" y="162"/>
                  </a:moveTo>
                  <a:cubicBezTo>
                    <a:pt x="630" y="79"/>
                    <a:pt x="630" y="79"/>
                    <a:pt x="630" y="79"/>
                  </a:cubicBezTo>
                  <a:cubicBezTo>
                    <a:pt x="617" y="101"/>
                    <a:pt x="617" y="101"/>
                    <a:pt x="617" y="101"/>
                  </a:cubicBezTo>
                  <a:cubicBezTo>
                    <a:pt x="418" y="0"/>
                    <a:pt x="183" y="14"/>
                    <a:pt x="0" y="128"/>
                  </a:cubicBezTo>
                  <a:cubicBezTo>
                    <a:pt x="39" y="144"/>
                    <a:pt x="39" y="144"/>
                    <a:pt x="39" y="144"/>
                  </a:cubicBezTo>
                  <a:cubicBezTo>
                    <a:pt x="39" y="144"/>
                    <a:pt x="39" y="144"/>
                    <a:pt x="39" y="144"/>
                  </a:cubicBezTo>
                  <a:cubicBezTo>
                    <a:pt x="38" y="184"/>
                    <a:pt x="38" y="184"/>
                    <a:pt x="38" y="184"/>
                  </a:cubicBezTo>
                  <a:cubicBezTo>
                    <a:pt x="200" y="85"/>
                    <a:pt x="407" y="72"/>
                    <a:pt x="584" y="161"/>
                  </a:cubicBezTo>
                  <a:cubicBezTo>
                    <a:pt x="570" y="184"/>
                    <a:pt x="570" y="184"/>
                    <a:pt x="570" y="184"/>
                  </a:cubicBezTo>
                  <a:lnTo>
                    <a:pt x="652" y="1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82C35832-9B36-45DE-B73C-D6AA80D12B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14" y="1374"/>
              <a:ext cx="436" cy="1546"/>
            </a:xfrm>
            <a:custGeom>
              <a:avLst/>
              <a:gdLst>
                <a:gd name="T0" fmla="*/ 57 w 184"/>
                <a:gd name="T1" fmla="*/ 0 h 653"/>
                <a:gd name="T2" fmla="*/ 40 w 184"/>
                <a:gd name="T3" fmla="*/ 39 h 653"/>
                <a:gd name="T4" fmla="*/ 40 w 184"/>
                <a:gd name="T5" fmla="*/ 39 h 653"/>
                <a:gd name="T6" fmla="*/ 0 w 184"/>
                <a:gd name="T7" fmla="*/ 38 h 653"/>
                <a:gd name="T8" fmla="*/ 23 w 184"/>
                <a:gd name="T9" fmla="*/ 584 h 653"/>
                <a:gd name="T10" fmla="*/ 0 w 184"/>
                <a:gd name="T11" fmla="*/ 571 h 653"/>
                <a:gd name="T12" fmla="*/ 22 w 184"/>
                <a:gd name="T13" fmla="*/ 653 h 653"/>
                <a:gd name="T14" fmla="*/ 105 w 184"/>
                <a:gd name="T15" fmla="*/ 630 h 653"/>
                <a:gd name="T16" fmla="*/ 83 w 184"/>
                <a:gd name="T17" fmla="*/ 618 h 653"/>
                <a:gd name="T18" fmla="*/ 57 w 184"/>
                <a:gd name="T19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4" h="653">
                  <a:moveTo>
                    <a:pt x="57" y="0"/>
                  </a:moveTo>
                  <a:cubicBezTo>
                    <a:pt x="40" y="39"/>
                    <a:pt x="40" y="39"/>
                    <a:pt x="40" y="39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99" y="200"/>
                    <a:pt x="112" y="407"/>
                    <a:pt x="23" y="584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22" y="653"/>
                    <a:pt x="22" y="653"/>
                    <a:pt x="22" y="653"/>
                  </a:cubicBezTo>
                  <a:cubicBezTo>
                    <a:pt x="105" y="630"/>
                    <a:pt x="105" y="630"/>
                    <a:pt x="105" y="630"/>
                  </a:cubicBezTo>
                  <a:cubicBezTo>
                    <a:pt x="83" y="618"/>
                    <a:pt x="83" y="618"/>
                    <a:pt x="83" y="618"/>
                  </a:cubicBezTo>
                  <a:cubicBezTo>
                    <a:pt x="184" y="418"/>
                    <a:pt x="170" y="184"/>
                    <a:pt x="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4" name="Freeform 67">
              <a:extLst>
                <a:ext uri="{FF2B5EF4-FFF2-40B4-BE49-F238E27FC236}">
                  <a16:creationId xmlns:a16="http://schemas.microsoft.com/office/drawing/2014/main" id="{9E1F7750-B1AA-42B9-A03A-686A2B88C0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20" y="3294"/>
              <a:ext cx="1546" cy="436"/>
            </a:xfrm>
            <a:custGeom>
              <a:avLst/>
              <a:gdLst>
                <a:gd name="T0" fmla="*/ 653 w 653"/>
                <a:gd name="T1" fmla="*/ 57 h 184"/>
                <a:gd name="T2" fmla="*/ 614 w 653"/>
                <a:gd name="T3" fmla="*/ 41 h 184"/>
                <a:gd name="T4" fmla="*/ 614 w 653"/>
                <a:gd name="T5" fmla="*/ 41 h 184"/>
                <a:gd name="T6" fmla="*/ 615 w 653"/>
                <a:gd name="T7" fmla="*/ 0 h 184"/>
                <a:gd name="T8" fmla="*/ 69 w 653"/>
                <a:gd name="T9" fmla="*/ 24 h 184"/>
                <a:gd name="T10" fmla="*/ 82 w 653"/>
                <a:gd name="T11" fmla="*/ 0 h 184"/>
                <a:gd name="T12" fmla="*/ 0 w 653"/>
                <a:gd name="T13" fmla="*/ 22 h 184"/>
                <a:gd name="T14" fmla="*/ 23 w 653"/>
                <a:gd name="T15" fmla="*/ 106 h 184"/>
                <a:gd name="T16" fmla="*/ 36 w 653"/>
                <a:gd name="T17" fmla="*/ 83 h 184"/>
                <a:gd name="T18" fmla="*/ 653 w 653"/>
                <a:gd name="T19" fmla="*/ 5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3" h="184">
                  <a:moveTo>
                    <a:pt x="653" y="57"/>
                  </a:moveTo>
                  <a:cubicBezTo>
                    <a:pt x="614" y="41"/>
                    <a:pt x="614" y="41"/>
                    <a:pt x="614" y="41"/>
                  </a:cubicBezTo>
                  <a:cubicBezTo>
                    <a:pt x="614" y="41"/>
                    <a:pt x="614" y="41"/>
                    <a:pt x="614" y="41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453" y="99"/>
                    <a:pt x="246" y="112"/>
                    <a:pt x="69" y="24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23" y="106"/>
                    <a:pt x="23" y="106"/>
                    <a:pt x="23" y="106"/>
                  </a:cubicBezTo>
                  <a:cubicBezTo>
                    <a:pt x="36" y="83"/>
                    <a:pt x="36" y="83"/>
                    <a:pt x="36" y="83"/>
                  </a:cubicBezTo>
                  <a:cubicBezTo>
                    <a:pt x="235" y="184"/>
                    <a:pt x="469" y="170"/>
                    <a:pt x="653" y="5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5" name="Rectangle 68">
              <a:extLst>
                <a:ext uri="{FF2B5EF4-FFF2-40B4-BE49-F238E27FC236}">
                  <a16:creationId xmlns:a16="http://schemas.microsoft.com/office/drawing/2014/main" id="{36F8983F-A311-4E05-B7E6-C177E22FA0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35" y="3052"/>
              <a:ext cx="905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1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69">
              <a:extLst>
                <a:ext uri="{FF2B5EF4-FFF2-40B4-BE49-F238E27FC236}">
                  <a16:creationId xmlns:a16="http://schemas.microsoft.com/office/drawing/2014/main" id="{9177CC4B-C579-4C72-B9C1-A25C2692E87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35" y="1118"/>
              <a:ext cx="905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2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7" name="Rectangle 70">
              <a:extLst>
                <a:ext uri="{FF2B5EF4-FFF2-40B4-BE49-F238E27FC236}">
                  <a16:creationId xmlns:a16="http://schemas.microsoft.com/office/drawing/2014/main" id="{D249DFE5-5E54-4CEB-BC53-C55D5F38FF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97" y="3052"/>
              <a:ext cx="90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4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71">
              <a:extLst>
                <a:ext uri="{FF2B5EF4-FFF2-40B4-BE49-F238E27FC236}">
                  <a16:creationId xmlns:a16="http://schemas.microsoft.com/office/drawing/2014/main" id="{55FF8F17-39C9-4BB8-9592-C33BFB7288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97" y="1118"/>
              <a:ext cx="904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3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prosses3" hidden="1">
            <a:extLst>
              <a:ext uri="{FF2B5EF4-FFF2-40B4-BE49-F238E27FC236}">
                <a16:creationId xmlns:a16="http://schemas.microsoft.com/office/drawing/2014/main" id="{026FAB33-FB4F-469A-815A-5BAFD8717D0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176191" y="1212223"/>
            <a:ext cx="2791618" cy="2719054"/>
            <a:chOff x="1125" y="481"/>
            <a:chExt cx="3517" cy="3424"/>
          </a:xfrm>
        </p:grpSpPr>
        <p:sp>
          <p:nvSpPr>
            <p:cNvPr id="20" name="Rectangle 75">
              <a:extLst>
                <a:ext uri="{FF2B5EF4-FFF2-40B4-BE49-F238E27FC236}">
                  <a16:creationId xmlns:a16="http://schemas.microsoft.com/office/drawing/2014/main" id="{9AB987F7-5AE5-4783-B9C7-206446E029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20" y="481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2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21" name="Rectangle 76">
              <a:extLst>
                <a:ext uri="{FF2B5EF4-FFF2-40B4-BE49-F238E27FC236}">
                  <a16:creationId xmlns:a16="http://schemas.microsoft.com/office/drawing/2014/main" id="{27A6F69D-CDCC-4B05-B2E1-AC61BED285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20" y="632"/>
              <a:ext cx="89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700" dirty="0">
                <a:latin typeface="Arial" panose="020B0604020202020204" pitchFamily="34" charset="0"/>
              </a:endParaRPr>
            </a:p>
          </p:txBody>
        </p:sp>
        <p:sp>
          <p:nvSpPr>
            <p:cNvPr id="22" name="Rectangle 78">
              <a:extLst>
                <a:ext uri="{FF2B5EF4-FFF2-40B4-BE49-F238E27FC236}">
                  <a16:creationId xmlns:a16="http://schemas.microsoft.com/office/drawing/2014/main" id="{801692D3-0BC6-4ED5-A5BB-BD2DA0B568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25" y="2778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1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23" name="Rectangle 79">
              <a:extLst>
                <a:ext uri="{FF2B5EF4-FFF2-40B4-BE49-F238E27FC236}">
                  <a16:creationId xmlns:a16="http://schemas.microsoft.com/office/drawing/2014/main" id="{7A52FE5B-0A3C-4BDB-8DE3-7782F548B9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25" y="2930"/>
              <a:ext cx="89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700" dirty="0">
                <a:latin typeface="Arial" panose="020B0604020202020204" pitchFamily="34" charset="0"/>
              </a:endParaRPr>
            </a:p>
          </p:txBody>
        </p:sp>
        <p:sp>
          <p:nvSpPr>
            <p:cNvPr id="24" name="Rectangle 81">
              <a:extLst>
                <a:ext uri="{FF2B5EF4-FFF2-40B4-BE49-F238E27FC236}">
                  <a16:creationId xmlns:a16="http://schemas.microsoft.com/office/drawing/2014/main" id="{C0B853E6-1AC7-4182-A00F-D70DE57A4F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38" y="2778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3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25" name="Rectangle 82">
              <a:extLst>
                <a:ext uri="{FF2B5EF4-FFF2-40B4-BE49-F238E27FC236}">
                  <a16:creationId xmlns:a16="http://schemas.microsoft.com/office/drawing/2014/main" id="{86EAE52C-4939-4CFE-99AA-D7FE37B978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38" y="2930"/>
              <a:ext cx="89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700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84">
              <a:extLst>
                <a:ext uri="{FF2B5EF4-FFF2-40B4-BE49-F238E27FC236}">
                  <a16:creationId xmlns:a16="http://schemas.microsoft.com/office/drawing/2014/main" id="{4B357EF9-9408-4B6F-BC0D-BF0F8DB397D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43" y="946"/>
              <a:ext cx="996" cy="1536"/>
            </a:xfrm>
            <a:custGeom>
              <a:avLst/>
              <a:gdLst>
                <a:gd name="T0" fmla="*/ 421 w 421"/>
                <a:gd name="T1" fmla="*/ 32 h 649"/>
                <a:gd name="T2" fmla="*/ 341 w 421"/>
                <a:gd name="T3" fmla="*/ 0 h 649"/>
                <a:gd name="T4" fmla="*/ 351 w 421"/>
                <a:gd name="T5" fmla="*/ 24 h 649"/>
                <a:gd name="T6" fmla="*/ 3 w 421"/>
                <a:gd name="T7" fmla="*/ 534 h 649"/>
                <a:gd name="T8" fmla="*/ 3 w 421"/>
                <a:gd name="T9" fmla="*/ 534 h 649"/>
                <a:gd name="T10" fmla="*/ 4 w 421"/>
                <a:gd name="T11" fmla="*/ 649 h 649"/>
                <a:gd name="T12" fmla="*/ 35 w 421"/>
                <a:gd name="T13" fmla="*/ 621 h 649"/>
                <a:gd name="T14" fmla="*/ 35 w 421"/>
                <a:gd name="T15" fmla="*/ 621 h 649"/>
                <a:gd name="T16" fmla="*/ 35 w 421"/>
                <a:gd name="T17" fmla="*/ 621 h 649"/>
                <a:gd name="T18" fmla="*/ 71 w 421"/>
                <a:gd name="T19" fmla="*/ 640 h 649"/>
                <a:gd name="T20" fmla="*/ 87 w 421"/>
                <a:gd name="T21" fmla="*/ 449 h 649"/>
                <a:gd name="T22" fmla="*/ 86 w 421"/>
                <a:gd name="T23" fmla="*/ 449 h 649"/>
                <a:gd name="T24" fmla="*/ 379 w 421"/>
                <a:gd name="T25" fmla="*/ 86 h 649"/>
                <a:gd name="T26" fmla="*/ 390 w 421"/>
                <a:gd name="T27" fmla="*/ 111 h 649"/>
                <a:gd name="T28" fmla="*/ 421 w 421"/>
                <a:gd name="T29" fmla="*/ 32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1" h="649">
                  <a:moveTo>
                    <a:pt x="421" y="32"/>
                  </a:moveTo>
                  <a:cubicBezTo>
                    <a:pt x="341" y="0"/>
                    <a:pt x="341" y="0"/>
                    <a:pt x="341" y="0"/>
                  </a:cubicBezTo>
                  <a:cubicBezTo>
                    <a:pt x="351" y="24"/>
                    <a:pt x="351" y="24"/>
                    <a:pt x="351" y="24"/>
                  </a:cubicBezTo>
                  <a:cubicBezTo>
                    <a:pt x="151" y="123"/>
                    <a:pt x="22" y="320"/>
                    <a:pt x="3" y="534"/>
                  </a:cubicBezTo>
                  <a:cubicBezTo>
                    <a:pt x="3" y="534"/>
                    <a:pt x="3" y="534"/>
                    <a:pt x="3" y="534"/>
                  </a:cubicBezTo>
                  <a:cubicBezTo>
                    <a:pt x="0" y="572"/>
                    <a:pt x="0" y="610"/>
                    <a:pt x="4" y="649"/>
                  </a:cubicBezTo>
                  <a:cubicBezTo>
                    <a:pt x="35" y="621"/>
                    <a:pt x="35" y="621"/>
                    <a:pt x="35" y="621"/>
                  </a:cubicBezTo>
                  <a:cubicBezTo>
                    <a:pt x="35" y="621"/>
                    <a:pt x="35" y="621"/>
                    <a:pt x="35" y="621"/>
                  </a:cubicBezTo>
                  <a:cubicBezTo>
                    <a:pt x="35" y="621"/>
                    <a:pt x="35" y="621"/>
                    <a:pt x="35" y="621"/>
                  </a:cubicBezTo>
                  <a:cubicBezTo>
                    <a:pt x="71" y="640"/>
                    <a:pt x="71" y="640"/>
                    <a:pt x="71" y="640"/>
                  </a:cubicBezTo>
                  <a:cubicBezTo>
                    <a:pt x="65" y="576"/>
                    <a:pt x="71" y="511"/>
                    <a:pt x="87" y="449"/>
                  </a:cubicBezTo>
                  <a:cubicBezTo>
                    <a:pt x="86" y="449"/>
                    <a:pt x="86" y="449"/>
                    <a:pt x="86" y="449"/>
                  </a:cubicBezTo>
                  <a:cubicBezTo>
                    <a:pt x="126" y="296"/>
                    <a:pt x="230" y="161"/>
                    <a:pt x="379" y="86"/>
                  </a:cubicBezTo>
                  <a:cubicBezTo>
                    <a:pt x="390" y="111"/>
                    <a:pt x="390" y="111"/>
                    <a:pt x="390" y="111"/>
                  </a:cubicBezTo>
                  <a:lnTo>
                    <a:pt x="421" y="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27" name="Freeform 85">
              <a:extLst>
                <a:ext uri="{FF2B5EF4-FFF2-40B4-BE49-F238E27FC236}">
                  <a16:creationId xmlns:a16="http://schemas.microsoft.com/office/drawing/2014/main" id="{2C8EFBEB-6E94-450D-9AA4-4C46A85ACD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54" y="3408"/>
              <a:ext cx="1760" cy="497"/>
            </a:xfrm>
            <a:custGeom>
              <a:avLst/>
              <a:gdLst>
                <a:gd name="T0" fmla="*/ 0 w 744"/>
                <a:gd name="T1" fmla="*/ 13 h 210"/>
                <a:gd name="T2" fmla="*/ 14 w 744"/>
                <a:gd name="T3" fmla="*/ 98 h 210"/>
                <a:gd name="T4" fmla="*/ 29 w 744"/>
                <a:gd name="T5" fmla="*/ 77 h 210"/>
                <a:gd name="T6" fmla="*/ 645 w 744"/>
                <a:gd name="T7" fmla="*/ 117 h 210"/>
                <a:gd name="T8" fmla="*/ 645 w 744"/>
                <a:gd name="T9" fmla="*/ 117 h 210"/>
                <a:gd name="T10" fmla="*/ 744 w 744"/>
                <a:gd name="T11" fmla="*/ 58 h 210"/>
                <a:gd name="T12" fmla="*/ 704 w 744"/>
                <a:gd name="T13" fmla="*/ 45 h 210"/>
                <a:gd name="T14" fmla="*/ 704 w 744"/>
                <a:gd name="T15" fmla="*/ 45 h 210"/>
                <a:gd name="T16" fmla="*/ 704 w 744"/>
                <a:gd name="T17" fmla="*/ 45 h 210"/>
                <a:gd name="T18" fmla="*/ 702 w 744"/>
                <a:gd name="T19" fmla="*/ 4 h 210"/>
                <a:gd name="T20" fmla="*/ 530 w 744"/>
                <a:gd name="T21" fmla="*/ 88 h 210"/>
                <a:gd name="T22" fmla="*/ 530 w 744"/>
                <a:gd name="T23" fmla="*/ 88 h 210"/>
                <a:gd name="T24" fmla="*/ 69 w 744"/>
                <a:gd name="T25" fmla="*/ 21 h 210"/>
                <a:gd name="T26" fmla="*/ 84 w 744"/>
                <a:gd name="T27" fmla="*/ 0 h 210"/>
                <a:gd name="T28" fmla="*/ 0 w 744"/>
                <a:gd name="T29" fmla="*/ 1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44" h="210">
                  <a:moveTo>
                    <a:pt x="0" y="13"/>
                  </a:moveTo>
                  <a:cubicBezTo>
                    <a:pt x="14" y="98"/>
                    <a:pt x="14" y="98"/>
                    <a:pt x="14" y="98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216" y="199"/>
                    <a:pt x="451" y="210"/>
                    <a:pt x="645" y="117"/>
                  </a:cubicBezTo>
                  <a:cubicBezTo>
                    <a:pt x="645" y="117"/>
                    <a:pt x="645" y="117"/>
                    <a:pt x="645" y="117"/>
                  </a:cubicBezTo>
                  <a:cubicBezTo>
                    <a:pt x="679" y="100"/>
                    <a:pt x="713" y="81"/>
                    <a:pt x="744" y="58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2" y="4"/>
                    <a:pt x="702" y="4"/>
                    <a:pt x="702" y="4"/>
                  </a:cubicBezTo>
                  <a:cubicBezTo>
                    <a:pt x="649" y="42"/>
                    <a:pt x="591" y="70"/>
                    <a:pt x="530" y="88"/>
                  </a:cubicBezTo>
                  <a:cubicBezTo>
                    <a:pt x="530" y="88"/>
                    <a:pt x="530" y="88"/>
                    <a:pt x="530" y="88"/>
                  </a:cubicBezTo>
                  <a:cubicBezTo>
                    <a:pt x="377" y="132"/>
                    <a:pt x="208" y="112"/>
                    <a:pt x="69" y="2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28" name="Freeform 86">
              <a:extLst>
                <a:ext uri="{FF2B5EF4-FFF2-40B4-BE49-F238E27FC236}">
                  <a16:creationId xmlns:a16="http://schemas.microsoft.com/office/drawing/2014/main" id="{6CCC8EB4-8A05-4813-AC77-ACE0F2536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8" y="981"/>
              <a:ext cx="998" cy="1584"/>
            </a:xfrm>
            <a:custGeom>
              <a:avLst/>
              <a:gdLst>
                <a:gd name="T0" fmla="*/ 354 w 422"/>
                <a:gd name="T1" fmla="*/ 669 h 669"/>
                <a:gd name="T2" fmla="*/ 422 w 422"/>
                <a:gd name="T3" fmla="*/ 615 h 669"/>
                <a:gd name="T4" fmla="*/ 396 w 422"/>
                <a:gd name="T5" fmla="*/ 612 h 669"/>
                <a:gd name="T6" fmla="*/ 126 w 422"/>
                <a:gd name="T7" fmla="*/ 56 h 669"/>
                <a:gd name="T8" fmla="*/ 126 w 422"/>
                <a:gd name="T9" fmla="*/ 57 h 669"/>
                <a:gd name="T10" fmla="*/ 26 w 422"/>
                <a:gd name="T11" fmla="*/ 0 h 669"/>
                <a:gd name="T12" fmla="*/ 34 w 422"/>
                <a:gd name="T13" fmla="*/ 41 h 669"/>
                <a:gd name="T14" fmla="*/ 34 w 422"/>
                <a:gd name="T15" fmla="*/ 41 h 669"/>
                <a:gd name="T16" fmla="*/ 34 w 422"/>
                <a:gd name="T17" fmla="*/ 41 h 669"/>
                <a:gd name="T18" fmla="*/ 0 w 422"/>
                <a:gd name="T19" fmla="*/ 63 h 669"/>
                <a:gd name="T20" fmla="*/ 158 w 422"/>
                <a:gd name="T21" fmla="*/ 171 h 669"/>
                <a:gd name="T22" fmla="*/ 158 w 422"/>
                <a:gd name="T23" fmla="*/ 171 h 669"/>
                <a:gd name="T24" fmla="*/ 328 w 422"/>
                <a:gd name="T25" fmla="*/ 605 h 669"/>
                <a:gd name="T26" fmla="*/ 301 w 422"/>
                <a:gd name="T27" fmla="*/ 602 h 669"/>
                <a:gd name="T28" fmla="*/ 354 w 422"/>
                <a:gd name="T29" fmla="*/ 669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2" h="669">
                  <a:moveTo>
                    <a:pt x="354" y="669"/>
                  </a:moveTo>
                  <a:cubicBezTo>
                    <a:pt x="422" y="615"/>
                    <a:pt x="422" y="615"/>
                    <a:pt x="422" y="615"/>
                  </a:cubicBezTo>
                  <a:cubicBezTo>
                    <a:pt x="396" y="612"/>
                    <a:pt x="396" y="612"/>
                    <a:pt x="396" y="612"/>
                  </a:cubicBezTo>
                  <a:cubicBezTo>
                    <a:pt x="409" y="389"/>
                    <a:pt x="303" y="179"/>
                    <a:pt x="126" y="56"/>
                  </a:cubicBezTo>
                  <a:cubicBezTo>
                    <a:pt x="126" y="57"/>
                    <a:pt x="126" y="57"/>
                    <a:pt x="126" y="57"/>
                  </a:cubicBezTo>
                  <a:cubicBezTo>
                    <a:pt x="95" y="35"/>
                    <a:pt x="61" y="16"/>
                    <a:pt x="26" y="0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59" y="90"/>
                    <a:pt x="113" y="126"/>
                    <a:pt x="158" y="171"/>
                  </a:cubicBezTo>
                  <a:cubicBezTo>
                    <a:pt x="158" y="171"/>
                    <a:pt x="158" y="171"/>
                    <a:pt x="158" y="171"/>
                  </a:cubicBezTo>
                  <a:cubicBezTo>
                    <a:pt x="272" y="282"/>
                    <a:pt x="337" y="439"/>
                    <a:pt x="328" y="605"/>
                  </a:cubicBezTo>
                  <a:cubicBezTo>
                    <a:pt x="301" y="602"/>
                    <a:pt x="301" y="602"/>
                    <a:pt x="301" y="602"/>
                  </a:cubicBezTo>
                  <a:lnTo>
                    <a:pt x="354" y="66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grpSp>
        <p:nvGrpSpPr>
          <p:cNvPr id="29" name="prosses5" hidden="1">
            <a:extLst>
              <a:ext uri="{FF2B5EF4-FFF2-40B4-BE49-F238E27FC236}">
                <a16:creationId xmlns:a16="http://schemas.microsoft.com/office/drawing/2014/main" id="{23D071EF-0EA7-4C52-A4FC-E820BA60E16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986880" y="1271779"/>
            <a:ext cx="3170242" cy="2599940"/>
            <a:chOff x="885" y="514"/>
            <a:chExt cx="3994" cy="3274"/>
          </a:xfrm>
        </p:grpSpPr>
        <p:sp>
          <p:nvSpPr>
            <p:cNvPr id="30" name="Freeform 133">
              <a:extLst>
                <a:ext uri="{FF2B5EF4-FFF2-40B4-BE49-F238E27FC236}">
                  <a16:creationId xmlns:a16="http://schemas.microsoft.com/office/drawing/2014/main" id="{B2156F3F-5052-49C8-B0A9-63FDA34641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9" y="2163"/>
              <a:ext cx="1420" cy="1466"/>
            </a:xfrm>
            <a:custGeom>
              <a:avLst/>
              <a:gdLst>
                <a:gd name="T0" fmla="*/ 399 w 600"/>
                <a:gd name="T1" fmla="*/ 493 h 619"/>
                <a:gd name="T2" fmla="*/ 391 w 600"/>
                <a:gd name="T3" fmla="*/ 489 h 619"/>
                <a:gd name="T4" fmla="*/ 382 w 600"/>
                <a:gd name="T5" fmla="*/ 484 h 619"/>
                <a:gd name="T6" fmla="*/ 373 w 600"/>
                <a:gd name="T7" fmla="*/ 479 h 619"/>
                <a:gd name="T8" fmla="*/ 365 w 600"/>
                <a:gd name="T9" fmla="*/ 474 h 619"/>
                <a:gd name="T10" fmla="*/ 356 w 600"/>
                <a:gd name="T11" fmla="*/ 469 h 619"/>
                <a:gd name="T12" fmla="*/ 349 w 600"/>
                <a:gd name="T13" fmla="*/ 464 h 619"/>
                <a:gd name="T14" fmla="*/ 340 w 600"/>
                <a:gd name="T15" fmla="*/ 458 h 619"/>
                <a:gd name="T16" fmla="*/ 333 w 600"/>
                <a:gd name="T17" fmla="*/ 454 h 619"/>
                <a:gd name="T18" fmla="*/ 324 w 600"/>
                <a:gd name="T19" fmla="*/ 448 h 619"/>
                <a:gd name="T20" fmla="*/ 318 w 600"/>
                <a:gd name="T21" fmla="*/ 443 h 619"/>
                <a:gd name="T22" fmla="*/ 94 w 600"/>
                <a:gd name="T23" fmla="*/ 59 h 619"/>
                <a:gd name="T24" fmla="*/ 121 w 600"/>
                <a:gd name="T25" fmla="*/ 57 h 619"/>
                <a:gd name="T26" fmla="*/ 57 w 600"/>
                <a:gd name="T27" fmla="*/ 0 h 619"/>
                <a:gd name="T28" fmla="*/ 0 w 600"/>
                <a:gd name="T29" fmla="*/ 65 h 619"/>
                <a:gd name="T30" fmla="*/ 26 w 600"/>
                <a:gd name="T31" fmla="*/ 63 h 619"/>
                <a:gd name="T32" fmla="*/ 254 w 600"/>
                <a:gd name="T33" fmla="*/ 479 h 619"/>
                <a:gd name="T34" fmla="*/ 254 w 600"/>
                <a:gd name="T35" fmla="*/ 479 h 619"/>
                <a:gd name="T36" fmla="*/ 254 w 600"/>
                <a:gd name="T37" fmla="*/ 480 h 619"/>
                <a:gd name="T38" fmla="*/ 271 w 600"/>
                <a:gd name="T39" fmla="*/ 492 h 619"/>
                <a:gd name="T40" fmla="*/ 275 w 600"/>
                <a:gd name="T41" fmla="*/ 496 h 619"/>
                <a:gd name="T42" fmla="*/ 288 w 600"/>
                <a:gd name="T43" fmla="*/ 505 h 619"/>
                <a:gd name="T44" fmla="*/ 294 w 600"/>
                <a:gd name="T45" fmla="*/ 509 h 619"/>
                <a:gd name="T46" fmla="*/ 306 w 600"/>
                <a:gd name="T47" fmla="*/ 518 h 619"/>
                <a:gd name="T48" fmla="*/ 313 w 600"/>
                <a:gd name="T49" fmla="*/ 522 h 619"/>
                <a:gd name="T50" fmla="*/ 325 w 600"/>
                <a:gd name="T51" fmla="*/ 530 h 619"/>
                <a:gd name="T52" fmla="*/ 331 w 600"/>
                <a:gd name="T53" fmla="*/ 533 h 619"/>
                <a:gd name="T54" fmla="*/ 345 w 600"/>
                <a:gd name="T55" fmla="*/ 541 h 619"/>
                <a:gd name="T56" fmla="*/ 350 w 600"/>
                <a:gd name="T57" fmla="*/ 544 h 619"/>
                <a:gd name="T58" fmla="*/ 388 w 600"/>
                <a:gd name="T59" fmla="*/ 564 h 619"/>
                <a:gd name="T60" fmla="*/ 388 w 600"/>
                <a:gd name="T61" fmla="*/ 563 h 619"/>
                <a:gd name="T62" fmla="*/ 596 w 600"/>
                <a:gd name="T63" fmla="*/ 619 h 619"/>
                <a:gd name="T64" fmla="*/ 596 w 600"/>
                <a:gd name="T65" fmla="*/ 619 h 619"/>
                <a:gd name="T66" fmla="*/ 575 w 600"/>
                <a:gd name="T67" fmla="*/ 582 h 619"/>
                <a:gd name="T68" fmla="*/ 575 w 600"/>
                <a:gd name="T69" fmla="*/ 582 h 619"/>
                <a:gd name="T70" fmla="*/ 575 w 600"/>
                <a:gd name="T71" fmla="*/ 582 h 619"/>
                <a:gd name="T72" fmla="*/ 600 w 600"/>
                <a:gd name="T73" fmla="*/ 551 h 619"/>
                <a:gd name="T74" fmla="*/ 399 w 600"/>
                <a:gd name="T75" fmla="*/ 493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0" h="619">
                  <a:moveTo>
                    <a:pt x="399" y="493"/>
                  </a:moveTo>
                  <a:cubicBezTo>
                    <a:pt x="396" y="492"/>
                    <a:pt x="393" y="490"/>
                    <a:pt x="391" y="489"/>
                  </a:cubicBezTo>
                  <a:cubicBezTo>
                    <a:pt x="388" y="487"/>
                    <a:pt x="385" y="486"/>
                    <a:pt x="382" y="484"/>
                  </a:cubicBezTo>
                  <a:cubicBezTo>
                    <a:pt x="379" y="482"/>
                    <a:pt x="376" y="481"/>
                    <a:pt x="373" y="479"/>
                  </a:cubicBezTo>
                  <a:cubicBezTo>
                    <a:pt x="370" y="477"/>
                    <a:pt x="368" y="476"/>
                    <a:pt x="365" y="474"/>
                  </a:cubicBezTo>
                  <a:cubicBezTo>
                    <a:pt x="362" y="473"/>
                    <a:pt x="359" y="471"/>
                    <a:pt x="356" y="469"/>
                  </a:cubicBezTo>
                  <a:cubicBezTo>
                    <a:pt x="354" y="467"/>
                    <a:pt x="351" y="466"/>
                    <a:pt x="349" y="464"/>
                  </a:cubicBezTo>
                  <a:cubicBezTo>
                    <a:pt x="346" y="462"/>
                    <a:pt x="343" y="460"/>
                    <a:pt x="340" y="458"/>
                  </a:cubicBezTo>
                  <a:cubicBezTo>
                    <a:pt x="338" y="457"/>
                    <a:pt x="335" y="455"/>
                    <a:pt x="333" y="454"/>
                  </a:cubicBezTo>
                  <a:cubicBezTo>
                    <a:pt x="330" y="452"/>
                    <a:pt x="327" y="450"/>
                    <a:pt x="324" y="448"/>
                  </a:cubicBezTo>
                  <a:cubicBezTo>
                    <a:pt x="322" y="446"/>
                    <a:pt x="320" y="445"/>
                    <a:pt x="318" y="443"/>
                  </a:cubicBezTo>
                  <a:cubicBezTo>
                    <a:pt x="197" y="353"/>
                    <a:pt x="113" y="216"/>
                    <a:pt x="94" y="59"/>
                  </a:cubicBezTo>
                  <a:cubicBezTo>
                    <a:pt x="121" y="57"/>
                    <a:pt x="121" y="57"/>
                    <a:pt x="121" y="57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45" y="230"/>
                    <a:pt x="130" y="378"/>
                    <a:pt x="254" y="479"/>
                  </a:cubicBezTo>
                  <a:cubicBezTo>
                    <a:pt x="254" y="479"/>
                    <a:pt x="254" y="479"/>
                    <a:pt x="254" y="479"/>
                  </a:cubicBezTo>
                  <a:cubicBezTo>
                    <a:pt x="254" y="479"/>
                    <a:pt x="254" y="479"/>
                    <a:pt x="254" y="480"/>
                  </a:cubicBezTo>
                  <a:cubicBezTo>
                    <a:pt x="260" y="484"/>
                    <a:pt x="265" y="488"/>
                    <a:pt x="271" y="492"/>
                  </a:cubicBezTo>
                  <a:cubicBezTo>
                    <a:pt x="272" y="494"/>
                    <a:pt x="274" y="495"/>
                    <a:pt x="275" y="496"/>
                  </a:cubicBezTo>
                  <a:cubicBezTo>
                    <a:pt x="280" y="499"/>
                    <a:pt x="284" y="502"/>
                    <a:pt x="288" y="505"/>
                  </a:cubicBezTo>
                  <a:cubicBezTo>
                    <a:pt x="290" y="507"/>
                    <a:pt x="292" y="508"/>
                    <a:pt x="294" y="509"/>
                  </a:cubicBezTo>
                  <a:cubicBezTo>
                    <a:pt x="298" y="512"/>
                    <a:pt x="302" y="515"/>
                    <a:pt x="306" y="518"/>
                  </a:cubicBezTo>
                  <a:cubicBezTo>
                    <a:pt x="308" y="519"/>
                    <a:pt x="310" y="521"/>
                    <a:pt x="313" y="522"/>
                  </a:cubicBezTo>
                  <a:cubicBezTo>
                    <a:pt x="317" y="525"/>
                    <a:pt x="321" y="527"/>
                    <a:pt x="325" y="530"/>
                  </a:cubicBezTo>
                  <a:cubicBezTo>
                    <a:pt x="327" y="531"/>
                    <a:pt x="329" y="532"/>
                    <a:pt x="331" y="533"/>
                  </a:cubicBezTo>
                  <a:cubicBezTo>
                    <a:pt x="336" y="536"/>
                    <a:pt x="341" y="539"/>
                    <a:pt x="345" y="541"/>
                  </a:cubicBezTo>
                  <a:cubicBezTo>
                    <a:pt x="347" y="542"/>
                    <a:pt x="349" y="543"/>
                    <a:pt x="350" y="544"/>
                  </a:cubicBezTo>
                  <a:cubicBezTo>
                    <a:pt x="363" y="551"/>
                    <a:pt x="375" y="558"/>
                    <a:pt x="388" y="564"/>
                  </a:cubicBezTo>
                  <a:cubicBezTo>
                    <a:pt x="388" y="563"/>
                    <a:pt x="388" y="563"/>
                    <a:pt x="388" y="563"/>
                  </a:cubicBezTo>
                  <a:cubicBezTo>
                    <a:pt x="453" y="593"/>
                    <a:pt x="523" y="612"/>
                    <a:pt x="596" y="619"/>
                  </a:cubicBezTo>
                  <a:cubicBezTo>
                    <a:pt x="596" y="619"/>
                    <a:pt x="596" y="619"/>
                    <a:pt x="596" y="619"/>
                  </a:cubicBezTo>
                  <a:cubicBezTo>
                    <a:pt x="575" y="582"/>
                    <a:pt x="575" y="582"/>
                    <a:pt x="575" y="582"/>
                  </a:cubicBezTo>
                  <a:cubicBezTo>
                    <a:pt x="575" y="582"/>
                    <a:pt x="575" y="582"/>
                    <a:pt x="575" y="582"/>
                  </a:cubicBezTo>
                  <a:cubicBezTo>
                    <a:pt x="575" y="582"/>
                    <a:pt x="575" y="582"/>
                    <a:pt x="575" y="582"/>
                  </a:cubicBezTo>
                  <a:cubicBezTo>
                    <a:pt x="600" y="551"/>
                    <a:pt x="600" y="551"/>
                    <a:pt x="600" y="551"/>
                  </a:cubicBezTo>
                  <a:cubicBezTo>
                    <a:pt x="528" y="544"/>
                    <a:pt x="460" y="524"/>
                    <a:pt x="399" y="49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31" name="Freeform 134">
              <a:extLst>
                <a:ext uri="{FF2B5EF4-FFF2-40B4-BE49-F238E27FC236}">
                  <a16:creationId xmlns:a16="http://schemas.microsoft.com/office/drawing/2014/main" id="{53C8CF8A-1819-4557-A777-50AB78974E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56" y="599"/>
              <a:ext cx="1465" cy="1420"/>
            </a:xfrm>
            <a:custGeom>
              <a:avLst/>
              <a:gdLst>
                <a:gd name="T0" fmla="*/ 126 w 619"/>
                <a:gd name="T1" fmla="*/ 399 h 600"/>
                <a:gd name="T2" fmla="*/ 130 w 619"/>
                <a:gd name="T3" fmla="*/ 391 h 600"/>
                <a:gd name="T4" fmla="*/ 135 w 619"/>
                <a:gd name="T5" fmla="*/ 382 h 600"/>
                <a:gd name="T6" fmla="*/ 140 w 619"/>
                <a:gd name="T7" fmla="*/ 373 h 600"/>
                <a:gd name="T8" fmla="*/ 145 w 619"/>
                <a:gd name="T9" fmla="*/ 365 h 600"/>
                <a:gd name="T10" fmla="*/ 150 w 619"/>
                <a:gd name="T11" fmla="*/ 356 h 600"/>
                <a:gd name="T12" fmla="*/ 155 w 619"/>
                <a:gd name="T13" fmla="*/ 349 h 600"/>
                <a:gd name="T14" fmla="*/ 161 w 619"/>
                <a:gd name="T15" fmla="*/ 340 h 600"/>
                <a:gd name="T16" fmla="*/ 165 w 619"/>
                <a:gd name="T17" fmla="*/ 333 h 600"/>
                <a:gd name="T18" fmla="*/ 172 w 619"/>
                <a:gd name="T19" fmla="*/ 324 h 600"/>
                <a:gd name="T20" fmla="*/ 176 w 619"/>
                <a:gd name="T21" fmla="*/ 318 h 600"/>
                <a:gd name="T22" fmla="*/ 560 w 619"/>
                <a:gd name="T23" fmla="*/ 94 h 600"/>
                <a:gd name="T24" fmla="*/ 562 w 619"/>
                <a:gd name="T25" fmla="*/ 121 h 600"/>
                <a:gd name="T26" fmla="*/ 619 w 619"/>
                <a:gd name="T27" fmla="*/ 57 h 600"/>
                <a:gd name="T28" fmla="*/ 554 w 619"/>
                <a:gd name="T29" fmla="*/ 0 h 600"/>
                <a:gd name="T30" fmla="*/ 556 w 619"/>
                <a:gd name="T31" fmla="*/ 26 h 600"/>
                <a:gd name="T32" fmla="*/ 140 w 619"/>
                <a:gd name="T33" fmla="*/ 254 h 600"/>
                <a:gd name="T34" fmla="*/ 140 w 619"/>
                <a:gd name="T35" fmla="*/ 254 h 600"/>
                <a:gd name="T36" fmla="*/ 139 w 619"/>
                <a:gd name="T37" fmla="*/ 255 h 600"/>
                <a:gd name="T38" fmla="*/ 127 w 619"/>
                <a:gd name="T39" fmla="*/ 271 h 600"/>
                <a:gd name="T40" fmla="*/ 123 w 619"/>
                <a:gd name="T41" fmla="*/ 276 h 600"/>
                <a:gd name="T42" fmla="*/ 114 w 619"/>
                <a:gd name="T43" fmla="*/ 288 h 600"/>
                <a:gd name="T44" fmla="*/ 110 w 619"/>
                <a:gd name="T45" fmla="*/ 294 h 600"/>
                <a:gd name="T46" fmla="*/ 101 w 619"/>
                <a:gd name="T47" fmla="*/ 307 h 600"/>
                <a:gd name="T48" fmla="*/ 97 w 619"/>
                <a:gd name="T49" fmla="*/ 313 h 600"/>
                <a:gd name="T50" fmla="*/ 89 w 619"/>
                <a:gd name="T51" fmla="*/ 325 h 600"/>
                <a:gd name="T52" fmla="*/ 86 w 619"/>
                <a:gd name="T53" fmla="*/ 332 h 600"/>
                <a:gd name="T54" fmla="*/ 78 w 619"/>
                <a:gd name="T55" fmla="*/ 346 h 600"/>
                <a:gd name="T56" fmla="*/ 75 w 619"/>
                <a:gd name="T57" fmla="*/ 351 h 600"/>
                <a:gd name="T58" fmla="*/ 56 w 619"/>
                <a:gd name="T59" fmla="*/ 389 h 600"/>
                <a:gd name="T60" fmla="*/ 56 w 619"/>
                <a:gd name="T61" fmla="*/ 389 h 600"/>
                <a:gd name="T62" fmla="*/ 0 w 619"/>
                <a:gd name="T63" fmla="*/ 596 h 600"/>
                <a:gd name="T64" fmla="*/ 0 w 619"/>
                <a:gd name="T65" fmla="*/ 597 h 600"/>
                <a:gd name="T66" fmla="*/ 37 w 619"/>
                <a:gd name="T67" fmla="*/ 575 h 600"/>
                <a:gd name="T68" fmla="*/ 37 w 619"/>
                <a:gd name="T69" fmla="*/ 575 h 600"/>
                <a:gd name="T70" fmla="*/ 37 w 619"/>
                <a:gd name="T71" fmla="*/ 575 h 600"/>
                <a:gd name="T72" fmla="*/ 68 w 619"/>
                <a:gd name="T73" fmla="*/ 600 h 600"/>
                <a:gd name="T74" fmla="*/ 126 w 619"/>
                <a:gd name="T75" fmla="*/ 39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9" h="600">
                  <a:moveTo>
                    <a:pt x="126" y="399"/>
                  </a:moveTo>
                  <a:cubicBezTo>
                    <a:pt x="128" y="396"/>
                    <a:pt x="129" y="394"/>
                    <a:pt x="130" y="391"/>
                  </a:cubicBezTo>
                  <a:cubicBezTo>
                    <a:pt x="132" y="388"/>
                    <a:pt x="134" y="385"/>
                    <a:pt x="135" y="382"/>
                  </a:cubicBezTo>
                  <a:cubicBezTo>
                    <a:pt x="137" y="379"/>
                    <a:pt x="138" y="376"/>
                    <a:pt x="140" y="373"/>
                  </a:cubicBezTo>
                  <a:cubicBezTo>
                    <a:pt x="142" y="371"/>
                    <a:pt x="143" y="368"/>
                    <a:pt x="145" y="365"/>
                  </a:cubicBezTo>
                  <a:cubicBezTo>
                    <a:pt x="147" y="362"/>
                    <a:pt x="148" y="359"/>
                    <a:pt x="150" y="356"/>
                  </a:cubicBezTo>
                  <a:cubicBezTo>
                    <a:pt x="152" y="354"/>
                    <a:pt x="153" y="352"/>
                    <a:pt x="155" y="349"/>
                  </a:cubicBezTo>
                  <a:cubicBezTo>
                    <a:pt x="157" y="346"/>
                    <a:pt x="159" y="343"/>
                    <a:pt x="161" y="340"/>
                  </a:cubicBezTo>
                  <a:cubicBezTo>
                    <a:pt x="162" y="338"/>
                    <a:pt x="164" y="336"/>
                    <a:pt x="165" y="333"/>
                  </a:cubicBezTo>
                  <a:cubicBezTo>
                    <a:pt x="167" y="330"/>
                    <a:pt x="169" y="327"/>
                    <a:pt x="172" y="324"/>
                  </a:cubicBezTo>
                  <a:cubicBezTo>
                    <a:pt x="173" y="322"/>
                    <a:pt x="174" y="320"/>
                    <a:pt x="176" y="318"/>
                  </a:cubicBezTo>
                  <a:cubicBezTo>
                    <a:pt x="266" y="197"/>
                    <a:pt x="403" y="113"/>
                    <a:pt x="560" y="94"/>
                  </a:cubicBezTo>
                  <a:cubicBezTo>
                    <a:pt x="562" y="121"/>
                    <a:pt x="562" y="121"/>
                    <a:pt x="562" y="121"/>
                  </a:cubicBezTo>
                  <a:cubicBezTo>
                    <a:pt x="619" y="57"/>
                    <a:pt x="619" y="57"/>
                    <a:pt x="619" y="57"/>
                  </a:cubicBezTo>
                  <a:cubicBezTo>
                    <a:pt x="554" y="0"/>
                    <a:pt x="554" y="0"/>
                    <a:pt x="554" y="0"/>
                  </a:cubicBezTo>
                  <a:cubicBezTo>
                    <a:pt x="556" y="26"/>
                    <a:pt x="556" y="26"/>
                    <a:pt x="556" y="26"/>
                  </a:cubicBezTo>
                  <a:cubicBezTo>
                    <a:pt x="389" y="45"/>
                    <a:pt x="241" y="130"/>
                    <a:pt x="140" y="254"/>
                  </a:cubicBezTo>
                  <a:cubicBezTo>
                    <a:pt x="140" y="254"/>
                    <a:pt x="140" y="254"/>
                    <a:pt x="140" y="254"/>
                  </a:cubicBezTo>
                  <a:cubicBezTo>
                    <a:pt x="140" y="254"/>
                    <a:pt x="140" y="254"/>
                    <a:pt x="139" y="255"/>
                  </a:cubicBezTo>
                  <a:cubicBezTo>
                    <a:pt x="135" y="260"/>
                    <a:pt x="131" y="265"/>
                    <a:pt x="127" y="271"/>
                  </a:cubicBezTo>
                  <a:cubicBezTo>
                    <a:pt x="125" y="272"/>
                    <a:pt x="124" y="274"/>
                    <a:pt x="123" y="276"/>
                  </a:cubicBezTo>
                  <a:cubicBezTo>
                    <a:pt x="120" y="280"/>
                    <a:pt x="117" y="284"/>
                    <a:pt x="114" y="288"/>
                  </a:cubicBezTo>
                  <a:cubicBezTo>
                    <a:pt x="112" y="290"/>
                    <a:pt x="111" y="292"/>
                    <a:pt x="110" y="294"/>
                  </a:cubicBezTo>
                  <a:cubicBezTo>
                    <a:pt x="107" y="298"/>
                    <a:pt x="104" y="302"/>
                    <a:pt x="101" y="307"/>
                  </a:cubicBezTo>
                  <a:cubicBezTo>
                    <a:pt x="100" y="309"/>
                    <a:pt x="99" y="311"/>
                    <a:pt x="97" y="313"/>
                  </a:cubicBezTo>
                  <a:cubicBezTo>
                    <a:pt x="95" y="317"/>
                    <a:pt x="92" y="321"/>
                    <a:pt x="89" y="325"/>
                  </a:cubicBezTo>
                  <a:cubicBezTo>
                    <a:pt x="88" y="327"/>
                    <a:pt x="87" y="330"/>
                    <a:pt x="86" y="332"/>
                  </a:cubicBezTo>
                  <a:cubicBezTo>
                    <a:pt x="83" y="336"/>
                    <a:pt x="80" y="341"/>
                    <a:pt x="78" y="346"/>
                  </a:cubicBezTo>
                  <a:cubicBezTo>
                    <a:pt x="77" y="347"/>
                    <a:pt x="76" y="349"/>
                    <a:pt x="75" y="351"/>
                  </a:cubicBezTo>
                  <a:cubicBezTo>
                    <a:pt x="68" y="363"/>
                    <a:pt x="62" y="376"/>
                    <a:pt x="56" y="389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26" y="453"/>
                    <a:pt x="7" y="523"/>
                    <a:pt x="0" y="59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37" y="575"/>
                    <a:pt x="37" y="575"/>
                    <a:pt x="37" y="575"/>
                  </a:cubicBezTo>
                  <a:cubicBezTo>
                    <a:pt x="37" y="575"/>
                    <a:pt x="37" y="575"/>
                    <a:pt x="37" y="575"/>
                  </a:cubicBezTo>
                  <a:cubicBezTo>
                    <a:pt x="37" y="575"/>
                    <a:pt x="37" y="575"/>
                    <a:pt x="37" y="575"/>
                  </a:cubicBezTo>
                  <a:cubicBezTo>
                    <a:pt x="68" y="600"/>
                    <a:pt x="68" y="600"/>
                    <a:pt x="68" y="600"/>
                  </a:cubicBezTo>
                  <a:cubicBezTo>
                    <a:pt x="75" y="528"/>
                    <a:pt x="95" y="460"/>
                    <a:pt x="126" y="3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32" name="Freeform 135">
              <a:extLst>
                <a:ext uri="{FF2B5EF4-FFF2-40B4-BE49-F238E27FC236}">
                  <a16:creationId xmlns:a16="http://schemas.microsoft.com/office/drawing/2014/main" id="{5E8B1608-6CC1-4279-A367-7B143DFC69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65" y="658"/>
              <a:ext cx="1420" cy="1463"/>
            </a:xfrm>
            <a:custGeom>
              <a:avLst/>
              <a:gdLst>
                <a:gd name="T0" fmla="*/ 201 w 600"/>
                <a:gd name="T1" fmla="*/ 126 h 618"/>
                <a:gd name="T2" fmla="*/ 209 w 600"/>
                <a:gd name="T3" fmla="*/ 130 h 618"/>
                <a:gd name="T4" fmla="*/ 218 w 600"/>
                <a:gd name="T5" fmla="*/ 135 h 618"/>
                <a:gd name="T6" fmla="*/ 227 w 600"/>
                <a:gd name="T7" fmla="*/ 139 h 618"/>
                <a:gd name="T8" fmla="*/ 235 w 600"/>
                <a:gd name="T9" fmla="*/ 144 h 618"/>
                <a:gd name="T10" fmla="*/ 244 w 600"/>
                <a:gd name="T11" fmla="*/ 149 h 618"/>
                <a:gd name="T12" fmla="*/ 251 w 600"/>
                <a:gd name="T13" fmla="*/ 154 h 618"/>
                <a:gd name="T14" fmla="*/ 260 w 600"/>
                <a:gd name="T15" fmla="*/ 160 h 618"/>
                <a:gd name="T16" fmla="*/ 267 w 600"/>
                <a:gd name="T17" fmla="*/ 165 h 618"/>
                <a:gd name="T18" fmla="*/ 276 w 600"/>
                <a:gd name="T19" fmla="*/ 171 h 618"/>
                <a:gd name="T20" fmla="*/ 282 w 600"/>
                <a:gd name="T21" fmla="*/ 175 h 618"/>
                <a:gd name="T22" fmla="*/ 506 w 600"/>
                <a:gd name="T23" fmla="*/ 560 h 618"/>
                <a:gd name="T24" fmla="*/ 479 w 600"/>
                <a:gd name="T25" fmla="*/ 562 h 618"/>
                <a:gd name="T26" fmla="*/ 543 w 600"/>
                <a:gd name="T27" fmla="*/ 618 h 618"/>
                <a:gd name="T28" fmla="*/ 600 w 600"/>
                <a:gd name="T29" fmla="*/ 553 h 618"/>
                <a:gd name="T30" fmla="*/ 574 w 600"/>
                <a:gd name="T31" fmla="*/ 555 h 618"/>
                <a:gd name="T32" fmla="*/ 346 w 600"/>
                <a:gd name="T33" fmla="*/ 139 h 618"/>
                <a:gd name="T34" fmla="*/ 346 w 600"/>
                <a:gd name="T35" fmla="*/ 139 h 618"/>
                <a:gd name="T36" fmla="*/ 346 w 600"/>
                <a:gd name="T37" fmla="*/ 139 h 618"/>
                <a:gd name="T38" fmla="*/ 329 w 600"/>
                <a:gd name="T39" fmla="*/ 126 h 618"/>
                <a:gd name="T40" fmla="*/ 324 w 600"/>
                <a:gd name="T41" fmla="*/ 122 h 618"/>
                <a:gd name="T42" fmla="*/ 312 w 600"/>
                <a:gd name="T43" fmla="*/ 113 h 618"/>
                <a:gd name="T44" fmla="*/ 306 w 600"/>
                <a:gd name="T45" fmla="*/ 109 h 618"/>
                <a:gd name="T46" fmla="*/ 293 w 600"/>
                <a:gd name="T47" fmla="*/ 101 h 618"/>
                <a:gd name="T48" fmla="*/ 287 w 600"/>
                <a:gd name="T49" fmla="*/ 97 h 618"/>
                <a:gd name="T50" fmla="*/ 275 w 600"/>
                <a:gd name="T51" fmla="*/ 89 h 618"/>
                <a:gd name="T52" fmla="*/ 268 w 600"/>
                <a:gd name="T53" fmla="*/ 85 h 618"/>
                <a:gd name="T54" fmla="*/ 255 w 600"/>
                <a:gd name="T55" fmla="*/ 77 h 618"/>
                <a:gd name="T56" fmla="*/ 249 w 600"/>
                <a:gd name="T57" fmla="*/ 74 h 618"/>
                <a:gd name="T58" fmla="*/ 211 w 600"/>
                <a:gd name="T59" fmla="*/ 55 h 618"/>
                <a:gd name="T60" fmla="*/ 211 w 600"/>
                <a:gd name="T61" fmla="*/ 55 h 618"/>
                <a:gd name="T62" fmla="*/ 4 w 600"/>
                <a:gd name="T63" fmla="*/ 0 h 618"/>
                <a:gd name="T64" fmla="*/ 4 w 600"/>
                <a:gd name="T65" fmla="*/ 0 h 618"/>
                <a:gd name="T66" fmla="*/ 25 w 600"/>
                <a:gd name="T67" fmla="*/ 36 h 618"/>
                <a:gd name="T68" fmla="*/ 25 w 600"/>
                <a:gd name="T69" fmla="*/ 36 h 618"/>
                <a:gd name="T70" fmla="*/ 25 w 600"/>
                <a:gd name="T71" fmla="*/ 36 h 618"/>
                <a:gd name="T72" fmla="*/ 0 w 600"/>
                <a:gd name="T73" fmla="*/ 68 h 618"/>
                <a:gd name="T74" fmla="*/ 201 w 600"/>
                <a:gd name="T75" fmla="*/ 126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0" h="618">
                  <a:moveTo>
                    <a:pt x="201" y="126"/>
                  </a:moveTo>
                  <a:cubicBezTo>
                    <a:pt x="204" y="127"/>
                    <a:pt x="207" y="128"/>
                    <a:pt x="209" y="130"/>
                  </a:cubicBezTo>
                  <a:cubicBezTo>
                    <a:pt x="212" y="131"/>
                    <a:pt x="215" y="133"/>
                    <a:pt x="218" y="135"/>
                  </a:cubicBezTo>
                  <a:cubicBezTo>
                    <a:pt x="221" y="136"/>
                    <a:pt x="224" y="138"/>
                    <a:pt x="227" y="139"/>
                  </a:cubicBezTo>
                  <a:cubicBezTo>
                    <a:pt x="230" y="141"/>
                    <a:pt x="232" y="142"/>
                    <a:pt x="235" y="144"/>
                  </a:cubicBezTo>
                  <a:cubicBezTo>
                    <a:pt x="238" y="146"/>
                    <a:pt x="241" y="148"/>
                    <a:pt x="244" y="149"/>
                  </a:cubicBezTo>
                  <a:cubicBezTo>
                    <a:pt x="246" y="151"/>
                    <a:pt x="249" y="153"/>
                    <a:pt x="251" y="154"/>
                  </a:cubicBezTo>
                  <a:cubicBezTo>
                    <a:pt x="254" y="156"/>
                    <a:pt x="257" y="158"/>
                    <a:pt x="260" y="160"/>
                  </a:cubicBezTo>
                  <a:cubicBezTo>
                    <a:pt x="262" y="161"/>
                    <a:pt x="264" y="163"/>
                    <a:pt x="267" y="165"/>
                  </a:cubicBezTo>
                  <a:cubicBezTo>
                    <a:pt x="270" y="167"/>
                    <a:pt x="273" y="169"/>
                    <a:pt x="276" y="171"/>
                  </a:cubicBezTo>
                  <a:cubicBezTo>
                    <a:pt x="278" y="172"/>
                    <a:pt x="280" y="174"/>
                    <a:pt x="282" y="175"/>
                  </a:cubicBezTo>
                  <a:cubicBezTo>
                    <a:pt x="403" y="265"/>
                    <a:pt x="487" y="403"/>
                    <a:pt x="506" y="560"/>
                  </a:cubicBezTo>
                  <a:cubicBezTo>
                    <a:pt x="479" y="562"/>
                    <a:pt x="479" y="562"/>
                    <a:pt x="479" y="562"/>
                  </a:cubicBezTo>
                  <a:cubicBezTo>
                    <a:pt x="543" y="618"/>
                    <a:pt x="543" y="618"/>
                    <a:pt x="543" y="618"/>
                  </a:cubicBezTo>
                  <a:cubicBezTo>
                    <a:pt x="600" y="553"/>
                    <a:pt x="600" y="553"/>
                    <a:pt x="600" y="553"/>
                  </a:cubicBezTo>
                  <a:cubicBezTo>
                    <a:pt x="574" y="555"/>
                    <a:pt x="574" y="555"/>
                    <a:pt x="574" y="555"/>
                  </a:cubicBezTo>
                  <a:cubicBezTo>
                    <a:pt x="555" y="388"/>
                    <a:pt x="470" y="241"/>
                    <a:pt x="346" y="139"/>
                  </a:cubicBezTo>
                  <a:cubicBezTo>
                    <a:pt x="346" y="139"/>
                    <a:pt x="346" y="139"/>
                    <a:pt x="346" y="139"/>
                  </a:cubicBezTo>
                  <a:cubicBezTo>
                    <a:pt x="346" y="139"/>
                    <a:pt x="346" y="139"/>
                    <a:pt x="346" y="139"/>
                  </a:cubicBezTo>
                  <a:cubicBezTo>
                    <a:pt x="340" y="134"/>
                    <a:pt x="335" y="130"/>
                    <a:pt x="329" y="126"/>
                  </a:cubicBezTo>
                  <a:cubicBezTo>
                    <a:pt x="328" y="125"/>
                    <a:pt x="326" y="124"/>
                    <a:pt x="324" y="122"/>
                  </a:cubicBezTo>
                  <a:cubicBezTo>
                    <a:pt x="320" y="119"/>
                    <a:pt x="316" y="116"/>
                    <a:pt x="312" y="113"/>
                  </a:cubicBezTo>
                  <a:cubicBezTo>
                    <a:pt x="310" y="112"/>
                    <a:pt x="308" y="110"/>
                    <a:pt x="306" y="109"/>
                  </a:cubicBezTo>
                  <a:cubicBezTo>
                    <a:pt x="302" y="106"/>
                    <a:pt x="298" y="103"/>
                    <a:pt x="293" y="101"/>
                  </a:cubicBezTo>
                  <a:cubicBezTo>
                    <a:pt x="291" y="99"/>
                    <a:pt x="289" y="98"/>
                    <a:pt x="287" y="97"/>
                  </a:cubicBezTo>
                  <a:cubicBezTo>
                    <a:pt x="283" y="94"/>
                    <a:pt x="279" y="91"/>
                    <a:pt x="275" y="89"/>
                  </a:cubicBezTo>
                  <a:cubicBezTo>
                    <a:pt x="273" y="87"/>
                    <a:pt x="271" y="86"/>
                    <a:pt x="268" y="85"/>
                  </a:cubicBezTo>
                  <a:cubicBezTo>
                    <a:pt x="264" y="82"/>
                    <a:pt x="259" y="80"/>
                    <a:pt x="255" y="77"/>
                  </a:cubicBezTo>
                  <a:cubicBezTo>
                    <a:pt x="253" y="76"/>
                    <a:pt x="251" y="75"/>
                    <a:pt x="249" y="74"/>
                  </a:cubicBezTo>
                  <a:cubicBezTo>
                    <a:pt x="237" y="67"/>
                    <a:pt x="224" y="61"/>
                    <a:pt x="211" y="55"/>
                  </a:cubicBezTo>
                  <a:cubicBezTo>
                    <a:pt x="211" y="55"/>
                    <a:pt x="211" y="55"/>
                    <a:pt x="211" y="55"/>
                  </a:cubicBezTo>
                  <a:cubicBezTo>
                    <a:pt x="147" y="25"/>
                    <a:pt x="77" y="6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72" y="74"/>
                    <a:pt x="140" y="94"/>
                    <a:pt x="201" y="12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33" name="Freeform 136">
              <a:extLst>
                <a:ext uri="{FF2B5EF4-FFF2-40B4-BE49-F238E27FC236}">
                  <a16:creationId xmlns:a16="http://schemas.microsoft.com/office/drawing/2014/main" id="{7E7662BD-44C9-46C3-A7EB-FDDBD771EC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63" y="2265"/>
              <a:ext cx="1465" cy="1421"/>
            </a:xfrm>
            <a:custGeom>
              <a:avLst/>
              <a:gdLst>
                <a:gd name="T0" fmla="*/ 493 w 619"/>
                <a:gd name="T1" fmla="*/ 202 h 600"/>
                <a:gd name="T2" fmla="*/ 488 w 619"/>
                <a:gd name="T3" fmla="*/ 210 h 600"/>
                <a:gd name="T4" fmla="*/ 484 w 619"/>
                <a:gd name="T5" fmla="*/ 219 h 600"/>
                <a:gd name="T6" fmla="*/ 479 w 619"/>
                <a:gd name="T7" fmla="*/ 227 h 600"/>
                <a:gd name="T8" fmla="*/ 474 w 619"/>
                <a:gd name="T9" fmla="*/ 235 h 600"/>
                <a:gd name="T10" fmla="*/ 469 w 619"/>
                <a:gd name="T11" fmla="*/ 244 h 600"/>
                <a:gd name="T12" fmla="*/ 464 w 619"/>
                <a:gd name="T13" fmla="*/ 251 h 600"/>
                <a:gd name="T14" fmla="*/ 458 w 619"/>
                <a:gd name="T15" fmla="*/ 260 h 600"/>
                <a:gd name="T16" fmla="*/ 453 w 619"/>
                <a:gd name="T17" fmla="*/ 267 h 600"/>
                <a:gd name="T18" fmla="*/ 447 w 619"/>
                <a:gd name="T19" fmla="*/ 276 h 600"/>
                <a:gd name="T20" fmla="*/ 443 w 619"/>
                <a:gd name="T21" fmla="*/ 282 h 600"/>
                <a:gd name="T22" fmla="*/ 58 w 619"/>
                <a:gd name="T23" fmla="*/ 506 h 600"/>
                <a:gd name="T24" fmla="*/ 56 w 619"/>
                <a:gd name="T25" fmla="*/ 479 h 600"/>
                <a:gd name="T26" fmla="*/ 0 w 619"/>
                <a:gd name="T27" fmla="*/ 543 h 600"/>
                <a:gd name="T28" fmla="*/ 65 w 619"/>
                <a:gd name="T29" fmla="*/ 600 h 600"/>
                <a:gd name="T30" fmla="*/ 63 w 619"/>
                <a:gd name="T31" fmla="*/ 574 h 600"/>
                <a:gd name="T32" fmla="*/ 479 w 619"/>
                <a:gd name="T33" fmla="*/ 347 h 600"/>
                <a:gd name="T34" fmla="*/ 479 w 619"/>
                <a:gd name="T35" fmla="*/ 347 h 600"/>
                <a:gd name="T36" fmla="*/ 479 w 619"/>
                <a:gd name="T37" fmla="*/ 346 h 600"/>
                <a:gd name="T38" fmla="*/ 492 w 619"/>
                <a:gd name="T39" fmla="*/ 330 h 600"/>
                <a:gd name="T40" fmla="*/ 496 w 619"/>
                <a:gd name="T41" fmla="*/ 325 h 600"/>
                <a:gd name="T42" fmla="*/ 505 w 619"/>
                <a:gd name="T43" fmla="*/ 312 h 600"/>
                <a:gd name="T44" fmla="*/ 509 w 619"/>
                <a:gd name="T45" fmla="*/ 306 h 600"/>
                <a:gd name="T46" fmla="*/ 517 w 619"/>
                <a:gd name="T47" fmla="*/ 294 h 600"/>
                <a:gd name="T48" fmla="*/ 522 w 619"/>
                <a:gd name="T49" fmla="*/ 288 h 600"/>
                <a:gd name="T50" fmla="*/ 529 w 619"/>
                <a:gd name="T51" fmla="*/ 275 h 600"/>
                <a:gd name="T52" fmla="*/ 533 w 619"/>
                <a:gd name="T53" fmla="*/ 269 h 600"/>
                <a:gd name="T54" fmla="*/ 541 w 619"/>
                <a:gd name="T55" fmla="*/ 255 h 600"/>
                <a:gd name="T56" fmla="*/ 544 w 619"/>
                <a:gd name="T57" fmla="*/ 250 h 600"/>
                <a:gd name="T58" fmla="*/ 563 w 619"/>
                <a:gd name="T59" fmla="*/ 212 h 600"/>
                <a:gd name="T60" fmla="*/ 563 w 619"/>
                <a:gd name="T61" fmla="*/ 212 h 600"/>
                <a:gd name="T62" fmla="*/ 619 w 619"/>
                <a:gd name="T63" fmla="*/ 4 h 600"/>
                <a:gd name="T64" fmla="*/ 618 w 619"/>
                <a:gd name="T65" fmla="*/ 4 h 600"/>
                <a:gd name="T66" fmla="*/ 582 w 619"/>
                <a:gd name="T67" fmla="*/ 25 h 600"/>
                <a:gd name="T68" fmla="*/ 582 w 619"/>
                <a:gd name="T69" fmla="*/ 25 h 600"/>
                <a:gd name="T70" fmla="*/ 582 w 619"/>
                <a:gd name="T71" fmla="*/ 25 h 600"/>
                <a:gd name="T72" fmla="*/ 551 w 619"/>
                <a:gd name="T73" fmla="*/ 0 h 600"/>
                <a:gd name="T74" fmla="*/ 493 w 619"/>
                <a:gd name="T75" fmla="*/ 202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9" h="600">
                  <a:moveTo>
                    <a:pt x="493" y="202"/>
                  </a:moveTo>
                  <a:cubicBezTo>
                    <a:pt x="491" y="204"/>
                    <a:pt x="490" y="207"/>
                    <a:pt x="488" y="210"/>
                  </a:cubicBezTo>
                  <a:cubicBezTo>
                    <a:pt x="487" y="213"/>
                    <a:pt x="485" y="216"/>
                    <a:pt x="484" y="219"/>
                  </a:cubicBezTo>
                  <a:cubicBezTo>
                    <a:pt x="482" y="221"/>
                    <a:pt x="480" y="224"/>
                    <a:pt x="479" y="227"/>
                  </a:cubicBezTo>
                  <a:cubicBezTo>
                    <a:pt x="477" y="230"/>
                    <a:pt x="476" y="232"/>
                    <a:pt x="474" y="235"/>
                  </a:cubicBezTo>
                  <a:cubicBezTo>
                    <a:pt x="472" y="238"/>
                    <a:pt x="470" y="241"/>
                    <a:pt x="469" y="244"/>
                  </a:cubicBezTo>
                  <a:cubicBezTo>
                    <a:pt x="467" y="246"/>
                    <a:pt x="466" y="249"/>
                    <a:pt x="464" y="251"/>
                  </a:cubicBezTo>
                  <a:cubicBezTo>
                    <a:pt x="462" y="254"/>
                    <a:pt x="460" y="257"/>
                    <a:pt x="458" y="260"/>
                  </a:cubicBezTo>
                  <a:cubicBezTo>
                    <a:pt x="457" y="262"/>
                    <a:pt x="455" y="265"/>
                    <a:pt x="453" y="267"/>
                  </a:cubicBezTo>
                  <a:cubicBezTo>
                    <a:pt x="451" y="270"/>
                    <a:pt x="449" y="273"/>
                    <a:pt x="447" y="276"/>
                  </a:cubicBezTo>
                  <a:cubicBezTo>
                    <a:pt x="446" y="278"/>
                    <a:pt x="444" y="280"/>
                    <a:pt x="443" y="282"/>
                  </a:cubicBezTo>
                  <a:cubicBezTo>
                    <a:pt x="353" y="403"/>
                    <a:pt x="215" y="487"/>
                    <a:pt x="58" y="506"/>
                  </a:cubicBezTo>
                  <a:cubicBezTo>
                    <a:pt x="56" y="479"/>
                    <a:pt x="56" y="479"/>
                    <a:pt x="56" y="479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65" y="600"/>
                    <a:pt x="65" y="600"/>
                    <a:pt x="65" y="600"/>
                  </a:cubicBezTo>
                  <a:cubicBezTo>
                    <a:pt x="63" y="574"/>
                    <a:pt x="63" y="574"/>
                    <a:pt x="63" y="574"/>
                  </a:cubicBezTo>
                  <a:cubicBezTo>
                    <a:pt x="230" y="555"/>
                    <a:pt x="377" y="470"/>
                    <a:pt x="479" y="347"/>
                  </a:cubicBezTo>
                  <a:cubicBezTo>
                    <a:pt x="479" y="347"/>
                    <a:pt x="479" y="347"/>
                    <a:pt x="479" y="347"/>
                  </a:cubicBezTo>
                  <a:cubicBezTo>
                    <a:pt x="479" y="346"/>
                    <a:pt x="479" y="346"/>
                    <a:pt x="479" y="346"/>
                  </a:cubicBezTo>
                  <a:cubicBezTo>
                    <a:pt x="484" y="340"/>
                    <a:pt x="488" y="335"/>
                    <a:pt x="492" y="330"/>
                  </a:cubicBezTo>
                  <a:cubicBezTo>
                    <a:pt x="493" y="328"/>
                    <a:pt x="495" y="326"/>
                    <a:pt x="496" y="325"/>
                  </a:cubicBezTo>
                  <a:cubicBezTo>
                    <a:pt x="499" y="321"/>
                    <a:pt x="502" y="316"/>
                    <a:pt x="505" y="312"/>
                  </a:cubicBezTo>
                  <a:cubicBezTo>
                    <a:pt x="506" y="310"/>
                    <a:pt x="508" y="308"/>
                    <a:pt x="509" y="306"/>
                  </a:cubicBezTo>
                  <a:cubicBezTo>
                    <a:pt x="512" y="302"/>
                    <a:pt x="515" y="298"/>
                    <a:pt x="517" y="294"/>
                  </a:cubicBezTo>
                  <a:cubicBezTo>
                    <a:pt x="519" y="292"/>
                    <a:pt x="520" y="290"/>
                    <a:pt x="522" y="288"/>
                  </a:cubicBezTo>
                  <a:cubicBezTo>
                    <a:pt x="524" y="283"/>
                    <a:pt x="527" y="279"/>
                    <a:pt x="529" y="275"/>
                  </a:cubicBezTo>
                  <a:cubicBezTo>
                    <a:pt x="531" y="273"/>
                    <a:pt x="532" y="271"/>
                    <a:pt x="533" y="269"/>
                  </a:cubicBezTo>
                  <a:cubicBezTo>
                    <a:pt x="536" y="264"/>
                    <a:pt x="539" y="260"/>
                    <a:pt x="541" y="255"/>
                  </a:cubicBezTo>
                  <a:cubicBezTo>
                    <a:pt x="542" y="253"/>
                    <a:pt x="543" y="251"/>
                    <a:pt x="544" y="250"/>
                  </a:cubicBezTo>
                  <a:cubicBezTo>
                    <a:pt x="551" y="237"/>
                    <a:pt x="557" y="225"/>
                    <a:pt x="563" y="212"/>
                  </a:cubicBezTo>
                  <a:cubicBezTo>
                    <a:pt x="563" y="212"/>
                    <a:pt x="563" y="212"/>
                    <a:pt x="563" y="212"/>
                  </a:cubicBezTo>
                  <a:cubicBezTo>
                    <a:pt x="593" y="148"/>
                    <a:pt x="612" y="78"/>
                    <a:pt x="619" y="4"/>
                  </a:cubicBezTo>
                  <a:cubicBezTo>
                    <a:pt x="618" y="4"/>
                    <a:pt x="618" y="4"/>
                    <a:pt x="618" y="4"/>
                  </a:cubicBezTo>
                  <a:cubicBezTo>
                    <a:pt x="582" y="25"/>
                    <a:pt x="582" y="25"/>
                    <a:pt x="582" y="25"/>
                  </a:cubicBezTo>
                  <a:cubicBezTo>
                    <a:pt x="582" y="25"/>
                    <a:pt x="582" y="25"/>
                    <a:pt x="582" y="25"/>
                  </a:cubicBezTo>
                  <a:cubicBezTo>
                    <a:pt x="582" y="25"/>
                    <a:pt x="582" y="25"/>
                    <a:pt x="582" y="25"/>
                  </a:cubicBezTo>
                  <a:cubicBezTo>
                    <a:pt x="551" y="0"/>
                    <a:pt x="551" y="0"/>
                    <a:pt x="551" y="0"/>
                  </a:cubicBezTo>
                  <a:cubicBezTo>
                    <a:pt x="544" y="72"/>
                    <a:pt x="524" y="140"/>
                    <a:pt x="493" y="2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34" name="Rectangle 137">
              <a:extLst>
                <a:ext uri="{FF2B5EF4-FFF2-40B4-BE49-F238E27FC236}">
                  <a16:creationId xmlns:a16="http://schemas.microsoft.com/office/drawing/2014/main" id="{51838AAE-7D34-48C6-8A6C-7C9229B24C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85" y="514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1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35" name="Rectangle 138">
              <a:extLst>
                <a:ext uri="{FF2B5EF4-FFF2-40B4-BE49-F238E27FC236}">
                  <a16:creationId xmlns:a16="http://schemas.microsoft.com/office/drawing/2014/main" id="{F5233F26-E9EC-4675-A035-F4B9EA1009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85" y="665"/>
              <a:ext cx="897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36" name="Rectangle 140">
              <a:extLst>
                <a:ext uri="{FF2B5EF4-FFF2-40B4-BE49-F238E27FC236}">
                  <a16:creationId xmlns:a16="http://schemas.microsoft.com/office/drawing/2014/main" id="{15028B0E-C059-47D0-953E-A78EC34708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85" y="3366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4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37" name="Rectangle 141">
              <a:extLst>
                <a:ext uri="{FF2B5EF4-FFF2-40B4-BE49-F238E27FC236}">
                  <a16:creationId xmlns:a16="http://schemas.microsoft.com/office/drawing/2014/main" id="{68BFA8D5-B53C-4EF1-88DD-45655A65E0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85" y="3517"/>
              <a:ext cx="897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38" name="Rectangle 143">
              <a:extLst>
                <a:ext uri="{FF2B5EF4-FFF2-40B4-BE49-F238E27FC236}">
                  <a16:creationId xmlns:a16="http://schemas.microsoft.com/office/drawing/2014/main" id="{B76B3380-4981-4DA0-A3CE-FE7E40069E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75" y="514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2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39" name="Rectangle 144">
              <a:extLst>
                <a:ext uri="{FF2B5EF4-FFF2-40B4-BE49-F238E27FC236}">
                  <a16:creationId xmlns:a16="http://schemas.microsoft.com/office/drawing/2014/main" id="{4CE051B2-F6F6-4FC0-A1CF-460F088916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75" y="665"/>
              <a:ext cx="89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40" name="Rectangle 146">
              <a:extLst>
                <a:ext uri="{FF2B5EF4-FFF2-40B4-BE49-F238E27FC236}">
                  <a16:creationId xmlns:a16="http://schemas.microsoft.com/office/drawing/2014/main" id="{FF9A5D1F-F748-4C73-9EF7-AA4C86BFAB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75" y="3366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010101"/>
                  </a:solidFill>
                  <a:latin typeface="Arial" panose="020B0604020202020204" pitchFamily="34" charset="0"/>
                </a:rPr>
                <a:t>ARGUMENT 3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41" name="Rectangle 147">
              <a:extLst>
                <a:ext uri="{FF2B5EF4-FFF2-40B4-BE49-F238E27FC236}">
                  <a16:creationId xmlns:a16="http://schemas.microsoft.com/office/drawing/2014/main" id="{7F6C26AC-D9CF-48E4-9B06-AD707B1447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75" y="3517"/>
              <a:ext cx="897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Hva handler dette</a:t>
              </a:r>
            </a:p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010101"/>
                  </a:solidFill>
                  <a:latin typeface="Arial" panose="020B0604020202020204" pitchFamily="34" charset="0"/>
                </a:rPr>
                <a:t>prosseshjulet om.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prosses6" hidden="1">
            <a:extLst>
              <a:ext uri="{FF2B5EF4-FFF2-40B4-BE49-F238E27FC236}">
                <a16:creationId xmlns:a16="http://schemas.microsoft.com/office/drawing/2014/main" id="{D86429F4-5F2D-41CB-9B67-7A8293A7C64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973387" y="972397"/>
            <a:ext cx="3197226" cy="3198706"/>
            <a:chOff x="865" y="145"/>
            <a:chExt cx="4028" cy="4028"/>
          </a:xfrm>
        </p:grpSpPr>
        <p:sp>
          <p:nvSpPr>
            <p:cNvPr id="43" name="Freeform 152">
              <a:extLst>
                <a:ext uri="{FF2B5EF4-FFF2-40B4-BE49-F238E27FC236}">
                  <a16:creationId xmlns:a16="http://schemas.microsoft.com/office/drawing/2014/main" id="{58AA5F5D-20BB-4F36-A639-4F4FDC1E88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72" y="145"/>
              <a:ext cx="2218" cy="1649"/>
            </a:xfrm>
            <a:custGeom>
              <a:avLst/>
              <a:gdLst>
                <a:gd name="T0" fmla="*/ 280 w 937"/>
                <a:gd name="T1" fmla="*/ 450 h 697"/>
                <a:gd name="T2" fmla="*/ 417 w 937"/>
                <a:gd name="T3" fmla="*/ 697 h 697"/>
                <a:gd name="T4" fmla="*/ 480 w 937"/>
                <a:gd name="T5" fmla="*/ 610 h 697"/>
                <a:gd name="T6" fmla="*/ 721 w 937"/>
                <a:gd name="T7" fmla="*/ 510 h 697"/>
                <a:gd name="T8" fmla="*/ 737 w 937"/>
                <a:gd name="T9" fmla="*/ 511 h 697"/>
                <a:gd name="T10" fmla="*/ 937 w 937"/>
                <a:gd name="T11" fmla="*/ 296 h 697"/>
                <a:gd name="T12" fmla="*/ 937 w 937"/>
                <a:gd name="T13" fmla="*/ 295 h 697"/>
                <a:gd name="T14" fmla="*/ 899 w 937"/>
                <a:gd name="T15" fmla="*/ 19 h 697"/>
                <a:gd name="T16" fmla="*/ 721 w 937"/>
                <a:gd name="T17" fmla="*/ 0 h 697"/>
                <a:gd name="T18" fmla="*/ 119 w 937"/>
                <a:gd name="T19" fmla="*/ 249 h 697"/>
                <a:gd name="T20" fmla="*/ 0 w 937"/>
                <a:gd name="T21" fmla="*/ 397 h 697"/>
                <a:gd name="T22" fmla="*/ 279 w 937"/>
                <a:gd name="T23" fmla="*/ 448 h 697"/>
                <a:gd name="T24" fmla="*/ 280 w 937"/>
                <a:gd name="T25" fmla="*/ 45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7" h="697">
                  <a:moveTo>
                    <a:pt x="280" y="450"/>
                  </a:moveTo>
                  <a:cubicBezTo>
                    <a:pt x="417" y="697"/>
                    <a:pt x="417" y="697"/>
                    <a:pt x="417" y="697"/>
                  </a:cubicBezTo>
                  <a:cubicBezTo>
                    <a:pt x="433" y="665"/>
                    <a:pt x="454" y="636"/>
                    <a:pt x="480" y="610"/>
                  </a:cubicBezTo>
                  <a:cubicBezTo>
                    <a:pt x="544" y="546"/>
                    <a:pt x="630" y="510"/>
                    <a:pt x="721" y="510"/>
                  </a:cubicBezTo>
                  <a:cubicBezTo>
                    <a:pt x="726" y="510"/>
                    <a:pt x="732" y="510"/>
                    <a:pt x="737" y="511"/>
                  </a:cubicBezTo>
                  <a:cubicBezTo>
                    <a:pt x="937" y="296"/>
                    <a:pt x="937" y="296"/>
                    <a:pt x="937" y="296"/>
                  </a:cubicBezTo>
                  <a:cubicBezTo>
                    <a:pt x="937" y="295"/>
                    <a:pt x="937" y="295"/>
                    <a:pt x="937" y="295"/>
                  </a:cubicBezTo>
                  <a:cubicBezTo>
                    <a:pt x="899" y="19"/>
                    <a:pt x="899" y="19"/>
                    <a:pt x="899" y="19"/>
                  </a:cubicBezTo>
                  <a:cubicBezTo>
                    <a:pt x="841" y="6"/>
                    <a:pt x="781" y="0"/>
                    <a:pt x="721" y="0"/>
                  </a:cubicBezTo>
                  <a:cubicBezTo>
                    <a:pt x="493" y="0"/>
                    <a:pt x="280" y="88"/>
                    <a:pt x="119" y="249"/>
                  </a:cubicBezTo>
                  <a:cubicBezTo>
                    <a:pt x="74" y="295"/>
                    <a:pt x="34" y="344"/>
                    <a:pt x="0" y="397"/>
                  </a:cubicBezTo>
                  <a:cubicBezTo>
                    <a:pt x="279" y="448"/>
                    <a:pt x="279" y="448"/>
                    <a:pt x="279" y="448"/>
                  </a:cubicBezTo>
                  <a:lnTo>
                    <a:pt x="280" y="4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44" name="Freeform 153">
              <a:extLst>
                <a:ext uri="{FF2B5EF4-FFF2-40B4-BE49-F238E27FC236}">
                  <a16:creationId xmlns:a16="http://schemas.microsoft.com/office/drawing/2014/main" id="{02235D20-7260-4CAD-A598-5B28043DA2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" y="1146"/>
              <a:ext cx="1446" cy="2307"/>
            </a:xfrm>
            <a:custGeom>
              <a:avLst/>
              <a:gdLst>
                <a:gd name="T0" fmla="*/ 334 w 611"/>
                <a:gd name="T1" fmla="*/ 725 h 975"/>
                <a:gd name="T2" fmla="*/ 611 w 611"/>
                <a:gd name="T3" fmla="*/ 670 h 975"/>
                <a:gd name="T4" fmla="*/ 610 w 611"/>
                <a:gd name="T5" fmla="*/ 669 h 975"/>
                <a:gd name="T6" fmla="*/ 510 w 611"/>
                <a:gd name="T7" fmla="*/ 428 h 975"/>
                <a:gd name="T8" fmla="*/ 532 w 611"/>
                <a:gd name="T9" fmla="*/ 306 h 975"/>
                <a:gd name="T10" fmla="*/ 391 w 611"/>
                <a:gd name="T11" fmla="*/ 50 h 975"/>
                <a:gd name="T12" fmla="*/ 390 w 611"/>
                <a:gd name="T13" fmla="*/ 50 h 975"/>
                <a:gd name="T14" fmla="*/ 115 w 611"/>
                <a:gd name="T15" fmla="*/ 0 h 975"/>
                <a:gd name="T16" fmla="*/ 0 w 611"/>
                <a:gd name="T17" fmla="*/ 428 h 975"/>
                <a:gd name="T18" fmla="*/ 198 w 611"/>
                <a:gd name="T19" fmla="*/ 975 h 975"/>
                <a:gd name="T20" fmla="*/ 331 w 611"/>
                <a:gd name="T21" fmla="*/ 725 h 975"/>
                <a:gd name="T22" fmla="*/ 334 w 611"/>
                <a:gd name="T23" fmla="*/ 725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1" h="975">
                  <a:moveTo>
                    <a:pt x="334" y="725"/>
                  </a:moveTo>
                  <a:cubicBezTo>
                    <a:pt x="611" y="670"/>
                    <a:pt x="611" y="670"/>
                    <a:pt x="611" y="670"/>
                  </a:cubicBezTo>
                  <a:cubicBezTo>
                    <a:pt x="611" y="670"/>
                    <a:pt x="610" y="670"/>
                    <a:pt x="610" y="669"/>
                  </a:cubicBezTo>
                  <a:cubicBezTo>
                    <a:pt x="545" y="605"/>
                    <a:pt x="510" y="519"/>
                    <a:pt x="510" y="428"/>
                  </a:cubicBezTo>
                  <a:cubicBezTo>
                    <a:pt x="510" y="386"/>
                    <a:pt x="518" y="345"/>
                    <a:pt x="532" y="306"/>
                  </a:cubicBezTo>
                  <a:cubicBezTo>
                    <a:pt x="391" y="50"/>
                    <a:pt x="391" y="50"/>
                    <a:pt x="391" y="50"/>
                  </a:cubicBezTo>
                  <a:cubicBezTo>
                    <a:pt x="390" y="50"/>
                    <a:pt x="390" y="50"/>
                    <a:pt x="390" y="5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40" y="129"/>
                    <a:pt x="0" y="275"/>
                    <a:pt x="0" y="428"/>
                  </a:cubicBezTo>
                  <a:cubicBezTo>
                    <a:pt x="0" y="630"/>
                    <a:pt x="70" y="822"/>
                    <a:pt x="198" y="975"/>
                  </a:cubicBezTo>
                  <a:cubicBezTo>
                    <a:pt x="331" y="725"/>
                    <a:pt x="331" y="725"/>
                    <a:pt x="331" y="725"/>
                  </a:cubicBezTo>
                  <a:lnTo>
                    <a:pt x="334" y="7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45" name="Freeform 154">
              <a:extLst>
                <a:ext uri="{FF2B5EF4-FFF2-40B4-BE49-F238E27FC236}">
                  <a16:creationId xmlns:a16="http://schemas.microsoft.com/office/drawing/2014/main" id="{AE1D2933-27C6-408D-95E4-C396F5824E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02" y="204"/>
              <a:ext cx="1882" cy="2040"/>
            </a:xfrm>
            <a:custGeom>
              <a:avLst/>
              <a:gdLst>
                <a:gd name="T0" fmla="*/ 193 w 795"/>
                <a:gd name="T1" fmla="*/ 282 h 862"/>
                <a:gd name="T2" fmla="*/ 0 w 795"/>
                <a:gd name="T3" fmla="*/ 489 h 862"/>
                <a:gd name="T4" fmla="*/ 189 w 795"/>
                <a:gd name="T5" fmla="*/ 585 h 862"/>
                <a:gd name="T6" fmla="*/ 277 w 795"/>
                <a:gd name="T7" fmla="*/ 738 h 862"/>
                <a:gd name="T8" fmla="*/ 542 w 795"/>
                <a:gd name="T9" fmla="*/ 862 h 862"/>
                <a:gd name="T10" fmla="*/ 543 w 795"/>
                <a:gd name="T11" fmla="*/ 862 h 862"/>
                <a:gd name="T12" fmla="*/ 795 w 795"/>
                <a:gd name="T13" fmla="*/ 740 h 862"/>
                <a:gd name="T14" fmla="*/ 550 w 795"/>
                <a:gd name="T15" fmla="*/ 224 h 862"/>
                <a:gd name="T16" fmla="*/ 155 w 795"/>
                <a:gd name="T17" fmla="*/ 0 h 862"/>
                <a:gd name="T18" fmla="*/ 194 w 795"/>
                <a:gd name="T19" fmla="*/ 281 h 862"/>
                <a:gd name="T20" fmla="*/ 193 w 795"/>
                <a:gd name="T21" fmla="*/ 282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5" h="862">
                  <a:moveTo>
                    <a:pt x="193" y="282"/>
                  </a:moveTo>
                  <a:cubicBezTo>
                    <a:pt x="0" y="489"/>
                    <a:pt x="0" y="489"/>
                    <a:pt x="0" y="489"/>
                  </a:cubicBezTo>
                  <a:cubicBezTo>
                    <a:pt x="71" y="500"/>
                    <a:pt x="137" y="533"/>
                    <a:pt x="189" y="585"/>
                  </a:cubicBezTo>
                  <a:cubicBezTo>
                    <a:pt x="232" y="628"/>
                    <a:pt x="262" y="680"/>
                    <a:pt x="277" y="738"/>
                  </a:cubicBezTo>
                  <a:cubicBezTo>
                    <a:pt x="542" y="862"/>
                    <a:pt x="542" y="862"/>
                    <a:pt x="542" y="862"/>
                  </a:cubicBezTo>
                  <a:cubicBezTo>
                    <a:pt x="543" y="862"/>
                    <a:pt x="543" y="862"/>
                    <a:pt x="543" y="862"/>
                  </a:cubicBezTo>
                  <a:cubicBezTo>
                    <a:pt x="795" y="740"/>
                    <a:pt x="795" y="740"/>
                    <a:pt x="795" y="740"/>
                  </a:cubicBezTo>
                  <a:cubicBezTo>
                    <a:pt x="776" y="545"/>
                    <a:pt x="690" y="365"/>
                    <a:pt x="550" y="224"/>
                  </a:cubicBezTo>
                  <a:cubicBezTo>
                    <a:pt x="439" y="114"/>
                    <a:pt x="303" y="37"/>
                    <a:pt x="155" y="0"/>
                  </a:cubicBezTo>
                  <a:cubicBezTo>
                    <a:pt x="194" y="281"/>
                    <a:pt x="194" y="281"/>
                    <a:pt x="194" y="281"/>
                  </a:cubicBezTo>
                  <a:lnTo>
                    <a:pt x="193" y="28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46" name="Freeform 155">
              <a:extLst>
                <a:ext uri="{FF2B5EF4-FFF2-40B4-BE49-F238E27FC236}">
                  <a16:creationId xmlns:a16="http://schemas.microsoft.com/office/drawing/2014/main" id="{A3621E75-C718-4B43-B70D-BE701033FD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9" y="2029"/>
              <a:ext cx="1664" cy="1976"/>
            </a:xfrm>
            <a:custGeom>
              <a:avLst/>
              <a:gdLst>
                <a:gd name="T0" fmla="*/ 701 w 703"/>
                <a:gd name="T1" fmla="*/ 0 h 835"/>
                <a:gd name="T2" fmla="*/ 446 w 703"/>
                <a:gd name="T3" fmla="*/ 122 h 835"/>
                <a:gd name="T4" fmla="*/ 444 w 703"/>
                <a:gd name="T5" fmla="*/ 121 h 835"/>
                <a:gd name="T6" fmla="*/ 189 w 703"/>
                <a:gd name="T7" fmla="*/ 1 h 835"/>
                <a:gd name="T8" fmla="*/ 193 w 703"/>
                <a:gd name="T9" fmla="*/ 55 h 835"/>
                <a:gd name="T10" fmla="*/ 93 w 703"/>
                <a:gd name="T11" fmla="*/ 296 h 835"/>
                <a:gd name="T12" fmla="*/ 37 w 703"/>
                <a:gd name="T13" fmla="*/ 341 h 835"/>
                <a:gd name="T14" fmla="*/ 0 w 703"/>
                <a:gd name="T15" fmla="*/ 632 h 835"/>
                <a:gd name="T16" fmla="*/ 1 w 703"/>
                <a:gd name="T17" fmla="*/ 632 h 835"/>
                <a:gd name="T18" fmla="*/ 194 w 703"/>
                <a:gd name="T19" fmla="*/ 835 h 835"/>
                <a:gd name="T20" fmla="*/ 454 w 703"/>
                <a:gd name="T21" fmla="*/ 657 h 835"/>
                <a:gd name="T22" fmla="*/ 703 w 703"/>
                <a:gd name="T23" fmla="*/ 55 h 835"/>
                <a:gd name="T24" fmla="*/ 701 w 703"/>
                <a:gd name="T25" fmla="*/ 0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3" h="835">
                  <a:moveTo>
                    <a:pt x="701" y="0"/>
                  </a:moveTo>
                  <a:cubicBezTo>
                    <a:pt x="446" y="122"/>
                    <a:pt x="446" y="122"/>
                    <a:pt x="446" y="122"/>
                  </a:cubicBezTo>
                  <a:cubicBezTo>
                    <a:pt x="444" y="121"/>
                    <a:pt x="444" y="121"/>
                    <a:pt x="444" y="121"/>
                  </a:cubicBezTo>
                  <a:cubicBezTo>
                    <a:pt x="189" y="1"/>
                    <a:pt x="189" y="1"/>
                    <a:pt x="189" y="1"/>
                  </a:cubicBezTo>
                  <a:cubicBezTo>
                    <a:pt x="191" y="19"/>
                    <a:pt x="193" y="37"/>
                    <a:pt x="193" y="55"/>
                  </a:cubicBezTo>
                  <a:cubicBezTo>
                    <a:pt x="193" y="146"/>
                    <a:pt x="157" y="232"/>
                    <a:pt x="93" y="296"/>
                  </a:cubicBezTo>
                  <a:cubicBezTo>
                    <a:pt x="76" y="313"/>
                    <a:pt x="57" y="328"/>
                    <a:pt x="37" y="341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1" y="632"/>
                    <a:pt x="1" y="632"/>
                    <a:pt x="1" y="632"/>
                  </a:cubicBezTo>
                  <a:cubicBezTo>
                    <a:pt x="194" y="835"/>
                    <a:pt x="194" y="835"/>
                    <a:pt x="194" y="835"/>
                  </a:cubicBezTo>
                  <a:cubicBezTo>
                    <a:pt x="290" y="793"/>
                    <a:pt x="378" y="733"/>
                    <a:pt x="454" y="657"/>
                  </a:cubicBezTo>
                  <a:cubicBezTo>
                    <a:pt x="615" y="496"/>
                    <a:pt x="703" y="283"/>
                    <a:pt x="703" y="55"/>
                  </a:cubicBezTo>
                  <a:cubicBezTo>
                    <a:pt x="703" y="37"/>
                    <a:pt x="702" y="18"/>
                    <a:pt x="7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47" name="Freeform 156">
              <a:extLst>
                <a:ext uri="{FF2B5EF4-FFF2-40B4-BE49-F238E27FC236}">
                  <a16:creationId xmlns:a16="http://schemas.microsoft.com/office/drawing/2014/main" id="{AB0E6350-6531-4061-958A-0D32B32DF4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81" y="2788"/>
              <a:ext cx="2241" cy="1385"/>
            </a:xfrm>
            <a:custGeom>
              <a:avLst/>
              <a:gdLst>
                <a:gd name="T0" fmla="*/ 752 w 947"/>
                <a:gd name="T1" fmla="*/ 318 h 585"/>
                <a:gd name="T2" fmla="*/ 787 w 947"/>
                <a:gd name="T3" fmla="*/ 38 h 585"/>
                <a:gd name="T4" fmla="*/ 633 w 947"/>
                <a:gd name="T5" fmla="*/ 75 h 585"/>
                <a:gd name="T6" fmla="*/ 420 w 947"/>
                <a:gd name="T7" fmla="*/ 0 h 585"/>
                <a:gd name="T8" fmla="*/ 132 w 947"/>
                <a:gd name="T9" fmla="*/ 56 h 585"/>
                <a:gd name="T10" fmla="*/ 132 w 947"/>
                <a:gd name="T11" fmla="*/ 57 h 585"/>
                <a:gd name="T12" fmla="*/ 0 w 947"/>
                <a:gd name="T13" fmla="*/ 304 h 585"/>
                <a:gd name="T14" fmla="*/ 31 w 947"/>
                <a:gd name="T15" fmla="*/ 336 h 585"/>
                <a:gd name="T16" fmla="*/ 633 w 947"/>
                <a:gd name="T17" fmla="*/ 585 h 585"/>
                <a:gd name="T18" fmla="*/ 947 w 947"/>
                <a:gd name="T19" fmla="*/ 526 h 585"/>
                <a:gd name="T20" fmla="*/ 751 w 947"/>
                <a:gd name="T21" fmla="*/ 321 h 585"/>
                <a:gd name="T22" fmla="*/ 752 w 947"/>
                <a:gd name="T23" fmla="*/ 318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585">
                  <a:moveTo>
                    <a:pt x="752" y="318"/>
                  </a:moveTo>
                  <a:cubicBezTo>
                    <a:pt x="787" y="38"/>
                    <a:pt x="787" y="38"/>
                    <a:pt x="787" y="38"/>
                  </a:cubicBezTo>
                  <a:cubicBezTo>
                    <a:pt x="740" y="62"/>
                    <a:pt x="688" y="75"/>
                    <a:pt x="633" y="75"/>
                  </a:cubicBezTo>
                  <a:cubicBezTo>
                    <a:pt x="554" y="75"/>
                    <a:pt x="480" y="49"/>
                    <a:pt x="420" y="0"/>
                  </a:cubicBezTo>
                  <a:cubicBezTo>
                    <a:pt x="132" y="56"/>
                    <a:pt x="132" y="56"/>
                    <a:pt x="132" y="56"/>
                  </a:cubicBezTo>
                  <a:cubicBezTo>
                    <a:pt x="132" y="57"/>
                    <a:pt x="132" y="57"/>
                    <a:pt x="132" y="57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10" y="315"/>
                    <a:pt x="20" y="325"/>
                    <a:pt x="31" y="336"/>
                  </a:cubicBezTo>
                  <a:cubicBezTo>
                    <a:pt x="192" y="497"/>
                    <a:pt x="405" y="585"/>
                    <a:pt x="633" y="585"/>
                  </a:cubicBezTo>
                  <a:cubicBezTo>
                    <a:pt x="742" y="585"/>
                    <a:pt x="848" y="565"/>
                    <a:pt x="947" y="526"/>
                  </a:cubicBezTo>
                  <a:cubicBezTo>
                    <a:pt x="751" y="321"/>
                    <a:pt x="751" y="321"/>
                    <a:pt x="751" y="321"/>
                  </a:cubicBezTo>
                  <a:lnTo>
                    <a:pt x="752" y="3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48" name="Rectangle 157">
              <a:extLst>
                <a:ext uri="{FF2B5EF4-FFF2-40B4-BE49-F238E27FC236}">
                  <a16:creationId xmlns:a16="http://schemas.microsoft.com/office/drawing/2014/main" id="{3DD18812-5BB5-40E0-831D-87A6AD925E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0" y="684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ARGUMENT 1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49" name="Rectangle 158">
              <a:extLst>
                <a:ext uri="{FF2B5EF4-FFF2-40B4-BE49-F238E27FC236}">
                  <a16:creationId xmlns:a16="http://schemas.microsoft.com/office/drawing/2014/main" id="{0FCE0184-AF6B-49A4-9C31-B66DF43205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0" y="835"/>
              <a:ext cx="59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FFFFFF"/>
                  </a:solidFill>
                  <a:latin typeface="Arial" panose="020B0604020202020204" pitchFamily="34" charset="0"/>
                </a:rPr>
                <a:t>1 123 456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0" name="Rectangle 159">
              <a:extLst>
                <a:ext uri="{FF2B5EF4-FFF2-40B4-BE49-F238E27FC236}">
                  <a16:creationId xmlns:a16="http://schemas.microsoft.com/office/drawing/2014/main" id="{049CB32B-14EA-46AB-A249-FF6F8B234D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91" y="1260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ARGUMENT 2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1" name="Rectangle 160">
              <a:extLst>
                <a:ext uri="{FF2B5EF4-FFF2-40B4-BE49-F238E27FC236}">
                  <a16:creationId xmlns:a16="http://schemas.microsoft.com/office/drawing/2014/main" id="{D7C93517-7C66-4C6F-8D78-B9AEA87992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91" y="1412"/>
              <a:ext cx="59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FFFFFF"/>
                  </a:solidFill>
                  <a:latin typeface="Arial" panose="020B0604020202020204" pitchFamily="34" charset="0"/>
                </a:rPr>
                <a:t>1 123 456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2" name="Rectangle 161">
              <a:extLst>
                <a:ext uri="{FF2B5EF4-FFF2-40B4-BE49-F238E27FC236}">
                  <a16:creationId xmlns:a16="http://schemas.microsoft.com/office/drawing/2014/main" id="{E905A31A-A0DA-4BAD-87D0-B314FC91EF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91" y="2871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ARGUMENT 3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3" name="Rectangle 162">
              <a:extLst>
                <a:ext uri="{FF2B5EF4-FFF2-40B4-BE49-F238E27FC236}">
                  <a16:creationId xmlns:a16="http://schemas.microsoft.com/office/drawing/2014/main" id="{91DA8448-23D1-4D8E-B315-B17A283B86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91" y="3022"/>
              <a:ext cx="59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FFFFFF"/>
                  </a:solidFill>
                  <a:latin typeface="Arial" panose="020B0604020202020204" pitchFamily="34" charset="0"/>
                </a:rPr>
                <a:t>1 123 456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4" name="Rectangle 163">
              <a:extLst>
                <a:ext uri="{FF2B5EF4-FFF2-40B4-BE49-F238E27FC236}">
                  <a16:creationId xmlns:a16="http://schemas.microsoft.com/office/drawing/2014/main" id="{70C0C361-210C-4B2B-92DC-D938DB269A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0" y="3286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ARGUMENT 4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164">
              <a:extLst>
                <a:ext uri="{FF2B5EF4-FFF2-40B4-BE49-F238E27FC236}">
                  <a16:creationId xmlns:a16="http://schemas.microsoft.com/office/drawing/2014/main" id="{2B961C0D-7159-4288-884E-884E0EB081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0" y="3438"/>
              <a:ext cx="59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FFFFFF"/>
                  </a:solidFill>
                  <a:latin typeface="Arial" panose="020B0604020202020204" pitchFamily="34" charset="0"/>
                </a:rPr>
                <a:t>1 123 456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165">
              <a:extLst>
                <a:ext uri="{FF2B5EF4-FFF2-40B4-BE49-F238E27FC236}">
                  <a16:creationId xmlns:a16="http://schemas.microsoft.com/office/drawing/2014/main" id="{CEFD89DD-0A03-4967-84A5-853079BF5E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54" y="2064"/>
              <a:ext cx="904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8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ARGUMENT 5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  <p:sp>
          <p:nvSpPr>
            <p:cNvPr id="57" name="Rectangle 166">
              <a:extLst>
                <a:ext uri="{FF2B5EF4-FFF2-40B4-BE49-F238E27FC236}">
                  <a16:creationId xmlns:a16="http://schemas.microsoft.com/office/drawing/2014/main" id="{971D97B0-37FA-47FC-93E5-80D281291D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54" y="2216"/>
              <a:ext cx="59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solidFill>
                    <a:srgbClr val="FFFFFF"/>
                  </a:solidFill>
                  <a:latin typeface="Arial" panose="020B0604020202020204" pitchFamily="34" charset="0"/>
                </a:rPr>
                <a:t>1 123 456</a:t>
              </a:r>
              <a:endParaRPr lang="en-US" altLang="en-US" sz="9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8" name="hus" hidden="1">
            <a:extLst>
              <a:ext uri="{FF2B5EF4-FFF2-40B4-BE49-F238E27FC236}">
                <a16:creationId xmlns:a16="http://schemas.microsoft.com/office/drawing/2014/main" id="{5F95BC7D-3F40-47BC-A19F-875229AC192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995737" y="1945191"/>
            <a:ext cx="1152526" cy="1253118"/>
            <a:chOff x="2154" y="1370"/>
            <a:chExt cx="1452" cy="1578"/>
          </a:xfrm>
        </p:grpSpPr>
        <p:sp>
          <p:nvSpPr>
            <p:cNvPr id="59" name="Freeform 189">
              <a:extLst>
                <a:ext uri="{FF2B5EF4-FFF2-40B4-BE49-F238E27FC236}">
                  <a16:creationId xmlns:a16="http://schemas.microsoft.com/office/drawing/2014/main" id="{C9BEA07F-6F88-44A1-AED4-8BE22E1C25E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154" y="1742"/>
              <a:ext cx="954" cy="1151"/>
            </a:xfrm>
            <a:custGeom>
              <a:avLst/>
              <a:gdLst>
                <a:gd name="T0" fmla="*/ 286 w 402"/>
                <a:gd name="T1" fmla="*/ 47 h 485"/>
                <a:gd name="T2" fmla="*/ 354 w 402"/>
                <a:gd name="T3" fmla="*/ 54 h 485"/>
                <a:gd name="T4" fmla="*/ 348 w 402"/>
                <a:gd name="T5" fmla="*/ 136 h 485"/>
                <a:gd name="T6" fmla="*/ 280 w 402"/>
                <a:gd name="T7" fmla="*/ 130 h 485"/>
                <a:gd name="T8" fmla="*/ 280 w 402"/>
                <a:gd name="T9" fmla="*/ 187 h 485"/>
                <a:gd name="T10" fmla="*/ 348 w 402"/>
                <a:gd name="T11" fmla="*/ 181 h 485"/>
                <a:gd name="T12" fmla="*/ 354 w 402"/>
                <a:gd name="T13" fmla="*/ 263 h 485"/>
                <a:gd name="T14" fmla="*/ 286 w 402"/>
                <a:gd name="T15" fmla="*/ 270 h 485"/>
                <a:gd name="T16" fmla="*/ 280 w 402"/>
                <a:gd name="T17" fmla="*/ 187 h 485"/>
                <a:gd name="T18" fmla="*/ 286 w 402"/>
                <a:gd name="T19" fmla="*/ 318 h 485"/>
                <a:gd name="T20" fmla="*/ 354 w 402"/>
                <a:gd name="T21" fmla="*/ 325 h 485"/>
                <a:gd name="T22" fmla="*/ 348 w 402"/>
                <a:gd name="T23" fmla="*/ 407 h 485"/>
                <a:gd name="T24" fmla="*/ 280 w 402"/>
                <a:gd name="T25" fmla="*/ 401 h 485"/>
                <a:gd name="T26" fmla="*/ 163 w 402"/>
                <a:gd name="T27" fmla="*/ 54 h 485"/>
                <a:gd name="T28" fmla="*/ 232 w 402"/>
                <a:gd name="T29" fmla="*/ 47 h 485"/>
                <a:gd name="T30" fmla="*/ 238 w 402"/>
                <a:gd name="T31" fmla="*/ 130 h 485"/>
                <a:gd name="T32" fmla="*/ 170 w 402"/>
                <a:gd name="T33" fmla="*/ 136 h 485"/>
                <a:gd name="T34" fmla="*/ 163 w 402"/>
                <a:gd name="T35" fmla="*/ 54 h 485"/>
                <a:gd name="T36" fmla="*/ 170 w 402"/>
                <a:gd name="T37" fmla="*/ 181 h 485"/>
                <a:gd name="T38" fmla="*/ 238 w 402"/>
                <a:gd name="T39" fmla="*/ 187 h 485"/>
                <a:gd name="T40" fmla="*/ 232 w 402"/>
                <a:gd name="T41" fmla="*/ 270 h 485"/>
                <a:gd name="T42" fmla="*/ 163 w 402"/>
                <a:gd name="T43" fmla="*/ 263 h 485"/>
                <a:gd name="T44" fmla="*/ 402 w 402"/>
                <a:gd name="T45" fmla="*/ 485 h 485"/>
                <a:gd name="T46" fmla="*/ 371 w 402"/>
                <a:gd name="T47" fmla="*/ 0 h 485"/>
                <a:gd name="T48" fmla="*/ 0 w 402"/>
                <a:gd name="T49" fmla="*/ 30 h 485"/>
                <a:gd name="T50" fmla="*/ 163 w 402"/>
                <a:gd name="T51" fmla="*/ 485 h 485"/>
                <a:gd name="T52" fmla="*/ 170 w 402"/>
                <a:gd name="T53" fmla="*/ 318 h 485"/>
                <a:gd name="T54" fmla="*/ 238 w 402"/>
                <a:gd name="T55" fmla="*/ 325 h 485"/>
                <a:gd name="T56" fmla="*/ 402 w 402"/>
                <a:gd name="T57" fmla="*/ 485 h 485"/>
                <a:gd name="T58" fmla="*/ 116 w 402"/>
                <a:gd name="T59" fmla="*/ 407 h 485"/>
                <a:gd name="T60" fmla="*/ 47 w 402"/>
                <a:gd name="T61" fmla="*/ 401 h 485"/>
                <a:gd name="T62" fmla="*/ 54 w 402"/>
                <a:gd name="T63" fmla="*/ 318 h 485"/>
                <a:gd name="T64" fmla="*/ 122 w 402"/>
                <a:gd name="T65" fmla="*/ 325 h 485"/>
                <a:gd name="T66" fmla="*/ 122 w 402"/>
                <a:gd name="T67" fmla="*/ 263 h 485"/>
                <a:gd name="T68" fmla="*/ 54 w 402"/>
                <a:gd name="T69" fmla="*/ 270 h 485"/>
                <a:gd name="T70" fmla="*/ 47 w 402"/>
                <a:gd name="T71" fmla="*/ 187 h 485"/>
                <a:gd name="T72" fmla="*/ 116 w 402"/>
                <a:gd name="T73" fmla="*/ 181 h 485"/>
                <a:gd name="T74" fmla="*/ 122 w 402"/>
                <a:gd name="T75" fmla="*/ 263 h 485"/>
                <a:gd name="T76" fmla="*/ 54 w 402"/>
                <a:gd name="T77" fmla="*/ 136 h 485"/>
                <a:gd name="T78" fmla="*/ 47 w 402"/>
                <a:gd name="T79" fmla="*/ 54 h 485"/>
                <a:gd name="T80" fmla="*/ 116 w 402"/>
                <a:gd name="T81" fmla="*/ 47 h 485"/>
                <a:gd name="T82" fmla="*/ 122 w 402"/>
                <a:gd name="T83" fmla="*/ 13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2" h="485">
                  <a:moveTo>
                    <a:pt x="280" y="54"/>
                  </a:moveTo>
                  <a:cubicBezTo>
                    <a:pt x="280" y="50"/>
                    <a:pt x="282" y="47"/>
                    <a:pt x="286" y="47"/>
                  </a:cubicBezTo>
                  <a:cubicBezTo>
                    <a:pt x="348" y="47"/>
                    <a:pt x="348" y="47"/>
                    <a:pt x="348" y="47"/>
                  </a:cubicBezTo>
                  <a:cubicBezTo>
                    <a:pt x="352" y="47"/>
                    <a:pt x="354" y="50"/>
                    <a:pt x="354" y="54"/>
                  </a:cubicBezTo>
                  <a:cubicBezTo>
                    <a:pt x="354" y="130"/>
                    <a:pt x="354" y="130"/>
                    <a:pt x="354" y="130"/>
                  </a:cubicBezTo>
                  <a:cubicBezTo>
                    <a:pt x="354" y="133"/>
                    <a:pt x="352" y="136"/>
                    <a:pt x="348" y="136"/>
                  </a:cubicBezTo>
                  <a:cubicBezTo>
                    <a:pt x="286" y="136"/>
                    <a:pt x="286" y="136"/>
                    <a:pt x="286" y="136"/>
                  </a:cubicBezTo>
                  <a:cubicBezTo>
                    <a:pt x="282" y="136"/>
                    <a:pt x="280" y="133"/>
                    <a:pt x="280" y="130"/>
                  </a:cubicBezTo>
                  <a:lnTo>
                    <a:pt x="280" y="54"/>
                  </a:lnTo>
                  <a:close/>
                  <a:moveTo>
                    <a:pt x="280" y="187"/>
                  </a:moveTo>
                  <a:cubicBezTo>
                    <a:pt x="280" y="184"/>
                    <a:pt x="282" y="181"/>
                    <a:pt x="286" y="181"/>
                  </a:cubicBezTo>
                  <a:cubicBezTo>
                    <a:pt x="348" y="181"/>
                    <a:pt x="348" y="181"/>
                    <a:pt x="348" y="181"/>
                  </a:cubicBezTo>
                  <a:cubicBezTo>
                    <a:pt x="352" y="181"/>
                    <a:pt x="354" y="184"/>
                    <a:pt x="354" y="187"/>
                  </a:cubicBezTo>
                  <a:cubicBezTo>
                    <a:pt x="354" y="263"/>
                    <a:pt x="354" y="263"/>
                    <a:pt x="354" y="263"/>
                  </a:cubicBezTo>
                  <a:cubicBezTo>
                    <a:pt x="354" y="267"/>
                    <a:pt x="352" y="270"/>
                    <a:pt x="348" y="270"/>
                  </a:cubicBezTo>
                  <a:cubicBezTo>
                    <a:pt x="286" y="270"/>
                    <a:pt x="286" y="270"/>
                    <a:pt x="286" y="270"/>
                  </a:cubicBezTo>
                  <a:cubicBezTo>
                    <a:pt x="282" y="270"/>
                    <a:pt x="280" y="267"/>
                    <a:pt x="280" y="263"/>
                  </a:cubicBezTo>
                  <a:lnTo>
                    <a:pt x="280" y="187"/>
                  </a:lnTo>
                  <a:close/>
                  <a:moveTo>
                    <a:pt x="280" y="325"/>
                  </a:moveTo>
                  <a:cubicBezTo>
                    <a:pt x="280" y="321"/>
                    <a:pt x="282" y="318"/>
                    <a:pt x="286" y="318"/>
                  </a:cubicBezTo>
                  <a:cubicBezTo>
                    <a:pt x="348" y="318"/>
                    <a:pt x="348" y="318"/>
                    <a:pt x="348" y="318"/>
                  </a:cubicBezTo>
                  <a:cubicBezTo>
                    <a:pt x="352" y="318"/>
                    <a:pt x="354" y="321"/>
                    <a:pt x="354" y="325"/>
                  </a:cubicBezTo>
                  <a:cubicBezTo>
                    <a:pt x="354" y="401"/>
                    <a:pt x="354" y="401"/>
                    <a:pt x="354" y="401"/>
                  </a:cubicBezTo>
                  <a:cubicBezTo>
                    <a:pt x="354" y="404"/>
                    <a:pt x="352" y="407"/>
                    <a:pt x="348" y="407"/>
                  </a:cubicBezTo>
                  <a:cubicBezTo>
                    <a:pt x="286" y="407"/>
                    <a:pt x="286" y="407"/>
                    <a:pt x="286" y="407"/>
                  </a:cubicBezTo>
                  <a:cubicBezTo>
                    <a:pt x="282" y="407"/>
                    <a:pt x="280" y="404"/>
                    <a:pt x="280" y="401"/>
                  </a:cubicBezTo>
                  <a:lnTo>
                    <a:pt x="280" y="325"/>
                  </a:lnTo>
                  <a:close/>
                  <a:moveTo>
                    <a:pt x="163" y="54"/>
                  </a:moveTo>
                  <a:cubicBezTo>
                    <a:pt x="163" y="50"/>
                    <a:pt x="166" y="47"/>
                    <a:pt x="170" y="47"/>
                  </a:cubicBezTo>
                  <a:cubicBezTo>
                    <a:pt x="232" y="47"/>
                    <a:pt x="232" y="47"/>
                    <a:pt x="232" y="47"/>
                  </a:cubicBezTo>
                  <a:cubicBezTo>
                    <a:pt x="235" y="47"/>
                    <a:pt x="238" y="50"/>
                    <a:pt x="238" y="54"/>
                  </a:cubicBezTo>
                  <a:cubicBezTo>
                    <a:pt x="238" y="130"/>
                    <a:pt x="238" y="130"/>
                    <a:pt x="238" y="130"/>
                  </a:cubicBezTo>
                  <a:cubicBezTo>
                    <a:pt x="238" y="133"/>
                    <a:pt x="235" y="136"/>
                    <a:pt x="232" y="136"/>
                  </a:cubicBezTo>
                  <a:cubicBezTo>
                    <a:pt x="170" y="136"/>
                    <a:pt x="170" y="136"/>
                    <a:pt x="170" y="136"/>
                  </a:cubicBezTo>
                  <a:cubicBezTo>
                    <a:pt x="166" y="136"/>
                    <a:pt x="163" y="133"/>
                    <a:pt x="163" y="130"/>
                  </a:cubicBezTo>
                  <a:lnTo>
                    <a:pt x="163" y="54"/>
                  </a:lnTo>
                  <a:close/>
                  <a:moveTo>
                    <a:pt x="163" y="187"/>
                  </a:moveTo>
                  <a:cubicBezTo>
                    <a:pt x="163" y="184"/>
                    <a:pt x="166" y="181"/>
                    <a:pt x="170" y="181"/>
                  </a:cubicBezTo>
                  <a:cubicBezTo>
                    <a:pt x="232" y="181"/>
                    <a:pt x="232" y="181"/>
                    <a:pt x="232" y="181"/>
                  </a:cubicBezTo>
                  <a:cubicBezTo>
                    <a:pt x="235" y="181"/>
                    <a:pt x="238" y="184"/>
                    <a:pt x="238" y="187"/>
                  </a:cubicBezTo>
                  <a:cubicBezTo>
                    <a:pt x="238" y="263"/>
                    <a:pt x="238" y="263"/>
                    <a:pt x="238" y="263"/>
                  </a:cubicBezTo>
                  <a:cubicBezTo>
                    <a:pt x="238" y="267"/>
                    <a:pt x="235" y="270"/>
                    <a:pt x="232" y="270"/>
                  </a:cubicBezTo>
                  <a:cubicBezTo>
                    <a:pt x="170" y="270"/>
                    <a:pt x="170" y="270"/>
                    <a:pt x="170" y="270"/>
                  </a:cubicBezTo>
                  <a:cubicBezTo>
                    <a:pt x="166" y="270"/>
                    <a:pt x="163" y="267"/>
                    <a:pt x="163" y="263"/>
                  </a:cubicBezTo>
                  <a:lnTo>
                    <a:pt x="163" y="187"/>
                  </a:lnTo>
                  <a:close/>
                  <a:moveTo>
                    <a:pt x="402" y="485"/>
                  </a:moveTo>
                  <a:cubicBezTo>
                    <a:pt x="402" y="30"/>
                    <a:pt x="402" y="30"/>
                    <a:pt x="402" y="30"/>
                  </a:cubicBezTo>
                  <a:cubicBezTo>
                    <a:pt x="402" y="13"/>
                    <a:pt x="388" y="0"/>
                    <a:pt x="37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3"/>
                    <a:pt x="0" y="30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163" y="485"/>
                    <a:pt x="163" y="485"/>
                    <a:pt x="163" y="485"/>
                  </a:cubicBezTo>
                  <a:cubicBezTo>
                    <a:pt x="163" y="325"/>
                    <a:pt x="163" y="325"/>
                    <a:pt x="163" y="325"/>
                  </a:cubicBezTo>
                  <a:cubicBezTo>
                    <a:pt x="163" y="321"/>
                    <a:pt x="166" y="318"/>
                    <a:pt x="170" y="318"/>
                  </a:cubicBezTo>
                  <a:cubicBezTo>
                    <a:pt x="232" y="318"/>
                    <a:pt x="232" y="318"/>
                    <a:pt x="232" y="318"/>
                  </a:cubicBezTo>
                  <a:cubicBezTo>
                    <a:pt x="235" y="318"/>
                    <a:pt x="238" y="321"/>
                    <a:pt x="238" y="325"/>
                  </a:cubicBezTo>
                  <a:cubicBezTo>
                    <a:pt x="238" y="485"/>
                    <a:pt x="238" y="485"/>
                    <a:pt x="238" y="485"/>
                  </a:cubicBezTo>
                  <a:lnTo>
                    <a:pt x="402" y="485"/>
                  </a:lnTo>
                  <a:close/>
                  <a:moveTo>
                    <a:pt x="122" y="401"/>
                  </a:moveTo>
                  <a:cubicBezTo>
                    <a:pt x="122" y="404"/>
                    <a:pt x="119" y="407"/>
                    <a:pt x="116" y="407"/>
                  </a:cubicBezTo>
                  <a:cubicBezTo>
                    <a:pt x="54" y="407"/>
                    <a:pt x="54" y="407"/>
                    <a:pt x="54" y="407"/>
                  </a:cubicBezTo>
                  <a:cubicBezTo>
                    <a:pt x="50" y="407"/>
                    <a:pt x="47" y="404"/>
                    <a:pt x="47" y="401"/>
                  </a:cubicBezTo>
                  <a:cubicBezTo>
                    <a:pt x="47" y="325"/>
                    <a:pt x="47" y="325"/>
                    <a:pt x="47" y="325"/>
                  </a:cubicBezTo>
                  <a:cubicBezTo>
                    <a:pt x="47" y="321"/>
                    <a:pt x="50" y="318"/>
                    <a:pt x="54" y="318"/>
                  </a:cubicBezTo>
                  <a:cubicBezTo>
                    <a:pt x="116" y="318"/>
                    <a:pt x="116" y="318"/>
                    <a:pt x="116" y="318"/>
                  </a:cubicBezTo>
                  <a:cubicBezTo>
                    <a:pt x="119" y="318"/>
                    <a:pt x="122" y="321"/>
                    <a:pt x="122" y="325"/>
                  </a:cubicBezTo>
                  <a:lnTo>
                    <a:pt x="122" y="401"/>
                  </a:lnTo>
                  <a:close/>
                  <a:moveTo>
                    <a:pt x="122" y="263"/>
                  </a:moveTo>
                  <a:cubicBezTo>
                    <a:pt x="122" y="267"/>
                    <a:pt x="119" y="270"/>
                    <a:pt x="116" y="270"/>
                  </a:cubicBezTo>
                  <a:cubicBezTo>
                    <a:pt x="54" y="270"/>
                    <a:pt x="54" y="270"/>
                    <a:pt x="54" y="270"/>
                  </a:cubicBezTo>
                  <a:cubicBezTo>
                    <a:pt x="50" y="270"/>
                    <a:pt x="47" y="267"/>
                    <a:pt x="47" y="263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47" y="184"/>
                    <a:pt x="50" y="181"/>
                    <a:pt x="54" y="181"/>
                  </a:cubicBezTo>
                  <a:cubicBezTo>
                    <a:pt x="116" y="181"/>
                    <a:pt x="116" y="181"/>
                    <a:pt x="116" y="181"/>
                  </a:cubicBezTo>
                  <a:cubicBezTo>
                    <a:pt x="119" y="181"/>
                    <a:pt x="122" y="184"/>
                    <a:pt x="122" y="187"/>
                  </a:cubicBezTo>
                  <a:lnTo>
                    <a:pt x="122" y="263"/>
                  </a:lnTo>
                  <a:close/>
                  <a:moveTo>
                    <a:pt x="116" y="136"/>
                  </a:moveTo>
                  <a:cubicBezTo>
                    <a:pt x="54" y="136"/>
                    <a:pt x="54" y="136"/>
                    <a:pt x="54" y="136"/>
                  </a:cubicBezTo>
                  <a:cubicBezTo>
                    <a:pt x="50" y="136"/>
                    <a:pt x="47" y="133"/>
                    <a:pt x="47" y="130"/>
                  </a:cubicBezTo>
                  <a:cubicBezTo>
                    <a:pt x="47" y="54"/>
                    <a:pt x="47" y="54"/>
                    <a:pt x="47" y="54"/>
                  </a:cubicBezTo>
                  <a:cubicBezTo>
                    <a:pt x="47" y="50"/>
                    <a:pt x="50" y="47"/>
                    <a:pt x="54" y="47"/>
                  </a:cubicBezTo>
                  <a:cubicBezTo>
                    <a:pt x="116" y="47"/>
                    <a:pt x="116" y="47"/>
                    <a:pt x="116" y="47"/>
                  </a:cubicBezTo>
                  <a:cubicBezTo>
                    <a:pt x="119" y="47"/>
                    <a:pt x="122" y="50"/>
                    <a:pt x="122" y="54"/>
                  </a:cubicBezTo>
                  <a:cubicBezTo>
                    <a:pt x="122" y="130"/>
                    <a:pt x="122" y="130"/>
                    <a:pt x="122" y="130"/>
                  </a:cubicBezTo>
                  <a:cubicBezTo>
                    <a:pt x="122" y="133"/>
                    <a:pt x="119" y="136"/>
                    <a:pt x="116" y="136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0" name="Freeform 190">
              <a:extLst>
                <a:ext uri="{FF2B5EF4-FFF2-40B4-BE49-F238E27FC236}">
                  <a16:creationId xmlns:a16="http://schemas.microsoft.com/office/drawing/2014/main" id="{D197A680-4CF3-46C4-B961-80FBF69719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5" y="2497"/>
              <a:ext cx="178" cy="211"/>
            </a:xfrm>
            <a:custGeom>
              <a:avLst/>
              <a:gdLst>
                <a:gd name="T0" fmla="*/ 69 w 75"/>
                <a:gd name="T1" fmla="*/ 0 h 89"/>
                <a:gd name="T2" fmla="*/ 7 w 75"/>
                <a:gd name="T3" fmla="*/ 0 h 89"/>
                <a:gd name="T4" fmla="*/ 0 w 75"/>
                <a:gd name="T5" fmla="*/ 7 h 89"/>
                <a:gd name="T6" fmla="*/ 0 w 75"/>
                <a:gd name="T7" fmla="*/ 83 h 89"/>
                <a:gd name="T8" fmla="*/ 7 w 75"/>
                <a:gd name="T9" fmla="*/ 89 h 89"/>
                <a:gd name="T10" fmla="*/ 69 w 75"/>
                <a:gd name="T11" fmla="*/ 89 h 89"/>
                <a:gd name="T12" fmla="*/ 75 w 75"/>
                <a:gd name="T13" fmla="*/ 83 h 89"/>
                <a:gd name="T14" fmla="*/ 75 w 75"/>
                <a:gd name="T15" fmla="*/ 7 h 89"/>
                <a:gd name="T16" fmla="*/ 69 w 75"/>
                <a:gd name="T1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6"/>
                    <a:pt x="3" y="89"/>
                    <a:pt x="7" y="89"/>
                  </a:cubicBezTo>
                  <a:cubicBezTo>
                    <a:pt x="69" y="89"/>
                    <a:pt x="69" y="89"/>
                    <a:pt x="69" y="89"/>
                  </a:cubicBezTo>
                  <a:cubicBezTo>
                    <a:pt x="72" y="89"/>
                    <a:pt x="75" y="86"/>
                    <a:pt x="75" y="8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5" y="3"/>
                    <a:pt x="72" y="0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1" name="Freeform 191">
              <a:extLst>
                <a:ext uri="{FF2B5EF4-FFF2-40B4-BE49-F238E27FC236}">
                  <a16:creationId xmlns:a16="http://schemas.microsoft.com/office/drawing/2014/main" id="{09396186-0627-4FAD-97AF-0083BA9E57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8" y="2497"/>
              <a:ext cx="176" cy="211"/>
            </a:xfrm>
            <a:custGeom>
              <a:avLst/>
              <a:gdLst>
                <a:gd name="T0" fmla="*/ 6 w 74"/>
                <a:gd name="T1" fmla="*/ 89 h 89"/>
                <a:gd name="T2" fmla="*/ 68 w 74"/>
                <a:gd name="T3" fmla="*/ 89 h 89"/>
                <a:gd name="T4" fmla="*/ 74 w 74"/>
                <a:gd name="T5" fmla="*/ 83 h 89"/>
                <a:gd name="T6" fmla="*/ 74 w 74"/>
                <a:gd name="T7" fmla="*/ 7 h 89"/>
                <a:gd name="T8" fmla="*/ 68 w 74"/>
                <a:gd name="T9" fmla="*/ 0 h 89"/>
                <a:gd name="T10" fmla="*/ 6 w 74"/>
                <a:gd name="T11" fmla="*/ 0 h 89"/>
                <a:gd name="T12" fmla="*/ 0 w 74"/>
                <a:gd name="T13" fmla="*/ 7 h 89"/>
                <a:gd name="T14" fmla="*/ 0 w 74"/>
                <a:gd name="T15" fmla="*/ 83 h 89"/>
                <a:gd name="T16" fmla="*/ 6 w 74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89">
                  <a:moveTo>
                    <a:pt x="6" y="89"/>
                  </a:moveTo>
                  <a:cubicBezTo>
                    <a:pt x="68" y="89"/>
                    <a:pt x="68" y="89"/>
                    <a:pt x="68" y="89"/>
                  </a:cubicBezTo>
                  <a:cubicBezTo>
                    <a:pt x="72" y="89"/>
                    <a:pt x="74" y="86"/>
                    <a:pt x="74" y="83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3"/>
                    <a:pt x="72" y="0"/>
                    <a:pt x="68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6"/>
                    <a:pt x="2" y="89"/>
                    <a:pt x="6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2" name="Freeform 192">
              <a:extLst>
                <a:ext uri="{FF2B5EF4-FFF2-40B4-BE49-F238E27FC236}">
                  <a16:creationId xmlns:a16="http://schemas.microsoft.com/office/drawing/2014/main" id="{4CF27F9A-4B64-45FB-B1FF-4343D0AF64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5" y="2172"/>
              <a:ext cx="178" cy="211"/>
            </a:xfrm>
            <a:custGeom>
              <a:avLst/>
              <a:gdLst>
                <a:gd name="T0" fmla="*/ 69 w 75"/>
                <a:gd name="T1" fmla="*/ 0 h 89"/>
                <a:gd name="T2" fmla="*/ 7 w 75"/>
                <a:gd name="T3" fmla="*/ 0 h 89"/>
                <a:gd name="T4" fmla="*/ 0 w 75"/>
                <a:gd name="T5" fmla="*/ 6 h 89"/>
                <a:gd name="T6" fmla="*/ 0 w 75"/>
                <a:gd name="T7" fmla="*/ 82 h 89"/>
                <a:gd name="T8" fmla="*/ 7 w 75"/>
                <a:gd name="T9" fmla="*/ 89 h 89"/>
                <a:gd name="T10" fmla="*/ 69 w 75"/>
                <a:gd name="T11" fmla="*/ 89 h 89"/>
                <a:gd name="T12" fmla="*/ 75 w 75"/>
                <a:gd name="T13" fmla="*/ 82 h 89"/>
                <a:gd name="T14" fmla="*/ 75 w 75"/>
                <a:gd name="T15" fmla="*/ 6 h 89"/>
                <a:gd name="T16" fmla="*/ 69 w 75"/>
                <a:gd name="T1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6"/>
                    <a:pt x="3" y="89"/>
                    <a:pt x="7" y="89"/>
                  </a:cubicBezTo>
                  <a:cubicBezTo>
                    <a:pt x="69" y="89"/>
                    <a:pt x="69" y="89"/>
                    <a:pt x="69" y="89"/>
                  </a:cubicBezTo>
                  <a:cubicBezTo>
                    <a:pt x="72" y="89"/>
                    <a:pt x="75" y="86"/>
                    <a:pt x="75" y="82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3"/>
                    <a:pt x="72" y="0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3" name="Freeform 193">
              <a:extLst>
                <a:ext uri="{FF2B5EF4-FFF2-40B4-BE49-F238E27FC236}">
                  <a16:creationId xmlns:a16="http://schemas.microsoft.com/office/drawing/2014/main" id="{AD7B9730-A04D-418E-A3CF-911417C21A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8" y="2172"/>
              <a:ext cx="176" cy="211"/>
            </a:xfrm>
            <a:custGeom>
              <a:avLst/>
              <a:gdLst>
                <a:gd name="T0" fmla="*/ 6 w 74"/>
                <a:gd name="T1" fmla="*/ 89 h 89"/>
                <a:gd name="T2" fmla="*/ 68 w 74"/>
                <a:gd name="T3" fmla="*/ 89 h 89"/>
                <a:gd name="T4" fmla="*/ 74 w 74"/>
                <a:gd name="T5" fmla="*/ 82 h 89"/>
                <a:gd name="T6" fmla="*/ 74 w 74"/>
                <a:gd name="T7" fmla="*/ 6 h 89"/>
                <a:gd name="T8" fmla="*/ 68 w 74"/>
                <a:gd name="T9" fmla="*/ 0 h 89"/>
                <a:gd name="T10" fmla="*/ 6 w 74"/>
                <a:gd name="T11" fmla="*/ 0 h 89"/>
                <a:gd name="T12" fmla="*/ 0 w 74"/>
                <a:gd name="T13" fmla="*/ 6 h 89"/>
                <a:gd name="T14" fmla="*/ 0 w 74"/>
                <a:gd name="T15" fmla="*/ 82 h 89"/>
                <a:gd name="T16" fmla="*/ 6 w 74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89">
                  <a:moveTo>
                    <a:pt x="6" y="89"/>
                  </a:moveTo>
                  <a:cubicBezTo>
                    <a:pt x="68" y="89"/>
                    <a:pt x="68" y="89"/>
                    <a:pt x="68" y="89"/>
                  </a:cubicBezTo>
                  <a:cubicBezTo>
                    <a:pt x="72" y="89"/>
                    <a:pt x="74" y="86"/>
                    <a:pt x="74" y="82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4" y="3"/>
                    <a:pt x="72" y="0"/>
                    <a:pt x="68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6"/>
                    <a:pt x="2" y="89"/>
                    <a:pt x="6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4" name="Freeform 194">
              <a:extLst>
                <a:ext uri="{FF2B5EF4-FFF2-40B4-BE49-F238E27FC236}">
                  <a16:creationId xmlns:a16="http://schemas.microsoft.com/office/drawing/2014/main" id="{90FDE2F5-ECB2-4EE7-9075-5F643738C8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41" y="2172"/>
              <a:ext cx="178" cy="211"/>
            </a:xfrm>
            <a:custGeom>
              <a:avLst/>
              <a:gdLst>
                <a:gd name="T0" fmla="*/ 7 w 75"/>
                <a:gd name="T1" fmla="*/ 89 h 89"/>
                <a:gd name="T2" fmla="*/ 69 w 75"/>
                <a:gd name="T3" fmla="*/ 89 h 89"/>
                <a:gd name="T4" fmla="*/ 75 w 75"/>
                <a:gd name="T5" fmla="*/ 82 h 89"/>
                <a:gd name="T6" fmla="*/ 75 w 75"/>
                <a:gd name="T7" fmla="*/ 6 h 89"/>
                <a:gd name="T8" fmla="*/ 69 w 75"/>
                <a:gd name="T9" fmla="*/ 0 h 89"/>
                <a:gd name="T10" fmla="*/ 7 w 75"/>
                <a:gd name="T11" fmla="*/ 0 h 89"/>
                <a:gd name="T12" fmla="*/ 0 w 75"/>
                <a:gd name="T13" fmla="*/ 6 h 89"/>
                <a:gd name="T14" fmla="*/ 0 w 75"/>
                <a:gd name="T15" fmla="*/ 82 h 89"/>
                <a:gd name="T16" fmla="*/ 7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7" y="89"/>
                  </a:moveTo>
                  <a:cubicBezTo>
                    <a:pt x="69" y="89"/>
                    <a:pt x="69" y="89"/>
                    <a:pt x="69" y="89"/>
                  </a:cubicBezTo>
                  <a:cubicBezTo>
                    <a:pt x="72" y="89"/>
                    <a:pt x="75" y="86"/>
                    <a:pt x="75" y="82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3"/>
                    <a:pt x="72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6"/>
                    <a:pt x="3" y="89"/>
                    <a:pt x="7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5" name="Freeform 195">
              <a:extLst>
                <a:ext uri="{FF2B5EF4-FFF2-40B4-BE49-F238E27FC236}">
                  <a16:creationId xmlns:a16="http://schemas.microsoft.com/office/drawing/2014/main" id="{BCB8F089-D8A8-48FB-9BE5-2EA3CC3449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5" y="1854"/>
              <a:ext cx="178" cy="211"/>
            </a:xfrm>
            <a:custGeom>
              <a:avLst/>
              <a:gdLst>
                <a:gd name="T0" fmla="*/ 69 w 75"/>
                <a:gd name="T1" fmla="*/ 0 h 89"/>
                <a:gd name="T2" fmla="*/ 7 w 75"/>
                <a:gd name="T3" fmla="*/ 0 h 89"/>
                <a:gd name="T4" fmla="*/ 0 w 75"/>
                <a:gd name="T5" fmla="*/ 7 h 89"/>
                <a:gd name="T6" fmla="*/ 0 w 75"/>
                <a:gd name="T7" fmla="*/ 83 h 89"/>
                <a:gd name="T8" fmla="*/ 7 w 75"/>
                <a:gd name="T9" fmla="*/ 89 h 89"/>
                <a:gd name="T10" fmla="*/ 69 w 75"/>
                <a:gd name="T11" fmla="*/ 89 h 89"/>
                <a:gd name="T12" fmla="*/ 75 w 75"/>
                <a:gd name="T13" fmla="*/ 83 h 89"/>
                <a:gd name="T14" fmla="*/ 75 w 75"/>
                <a:gd name="T15" fmla="*/ 7 h 89"/>
                <a:gd name="T16" fmla="*/ 69 w 75"/>
                <a:gd name="T1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6"/>
                    <a:pt x="3" y="89"/>
                    <a:pt x="7" y="89"/>
                  </a:cubicBezTo>
                  <a:cubicBezTo>
                    <a:pt x="69" y="89"/>
                    <a:pt x="69" y="89"/>
                    <a:pt x="69" y="89"/>
                  </a:cubicBezTo>
                  <a:cubicBezTo>
                    <a:pt x="72" y="89"/>
                    <a:pt x="75" y="86"/>
                    <a:pt x="75" y="8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5" y="3"/>
                    <a:pt x="72" y="0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6" name="Freeform 196">
              <a:extLst>
                <a:ext uri="{FF2B5EF4-FFF2-40B4-BE49-F238E27FC236}">
                  <a16:creationId xmlns:a16="http://schemas.microsoft.com/office/drawing/2014/main" id="{100A2F0A-6696-4B42-B3B3-1DBE492E05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8" y="1854"/>
              <a:ext cx="176" cy="211"/>
            </a:xfrm>
            <a:custGeom>
              <a:avLst/>
              <a:gdLst>
                <a:gd name="T0" fmla="*/ 6 w 74"/>
                <a:gd name="T1" fmla="*/ 89 h 89"/>
                <a:gd name="T2" fmla="*/ 68 w 74"/>
                <a:gd name="T3" fmla="*/ 89 h 89"/>
                <a:gd name="T4" fmla="*/ 74 w 74"/>
                <a:gd name="T5" fmla="*/ 83 h 89"/>
                <a:gd name="T6" fmla="*/ 74 w 74"/>
                <a:gd name="T7" fmla="*/ 7 h 89"/>
                <a:gd name="T8" fmla="*/ 68 w 74"/>
                <a:gd name="T9" fmla="*/ 0 h 89"/>
                <a:gd name="T10" fmla="*/ 6 w 74"/>
                <a:gd name="T11" fmla="*/ 0 h 89"/>
                <a:gd name="T12" fmla="*/ 0 w 74"/>
                <a:gd name="T13" fmla="*/ 7 h 89"/>
                <a:gd name="T14" fmla="*/ 0 w 74"/>
                <a:gd name="T15" fmla="*/ 83 h 89"/>
                <a:gd name="T16" fmla="*/ 6 w 74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89">
                  <a:moveTo>
                    <a:pt x="6" y="89"/>
                  </a:moveTo>
                  <a:cubicBezTo>
                    <a:pt x="68" y="89"/>
                    <a:pt x="68" y="89"/>
                    <a:pt x="68" y="89"/>
                  </a:cubicBezTo>
                  <a:cubicBezTo>
                    <a:pt x="72" y="89"/>
                    <a:pt x="74" y="86"/>
                    <a:pt x="74" y="83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3"/>
                    <a:pt x="72" y="0"/>
                    <a:pt x="68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6"/>
                    <a:pt x="2" y="89"/>
                    <a:pt x="6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7" name="Freeform 197">
              <a:extLst>
                <a:ext uri="{FF2B5EF4-FFF2-40B4-BE49-F238E27FC236}">
                  <a16:creationId xmlns:a16="http://schemas.microsoft.com/office/drawing/2014/main" id="{65F7B57C-078C-4538-B2EB-5CBC8465D2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41" y="1854"/>
              <a:ext cx="178" cy="211"/>
            </a:xfrm>
            <a:custGeom>
              <a:avLst/>
              <a:gdLst>
                <a:gd name="T0" fmla="*/ 7 w 75"/>
                <a:gd name="T1" fmla="*/ 89 h 89"/>
                <a:gd name="T2" fmla="*/ 69 w 75"/>
                <a:gd name="T3" fmla="*/ 89 h 89"/>
                <a:gd name="T4" fmla="*/ 75 w 75"/>
                <a:gd name="T5" fmla="*/ 83 h 89"/>
                <a:gd name="T6" fmla="*/ 75 w 75"/>
                <a:gd name="T7" fmla="*/ 7 h 89"/>
                <a:gd name="T8" fmla="*/ 69 w 75"/>
                <a:gd name="T9" fmla="*/ 0 h 89"/>
                <a:gd name="T10" fmla="*/ 7 w 75"/>
                <a:gd name="T11" fmla="*/ 0 h 89"/>
                <a:gd name="T12" fmla="*/ 0 w 75"/>
                <a:gd name="T13" fmla="*/ 7 h 89"/>
                <a:gd name="T14" fmla="*/ 0 w 75"/>
                <a:gd name="T15" fmla="*/ 83 h 89"/>
                <a:gd name="T16" fmla="*/ 7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7" y="89"/>
                  </a:moveTo>
                  <a:cubicBezTo>
                    <a:pt x="69" y="89"/>
                    <a:pt x="69" y="89"/>
                    <a:pt x="69" y="89"/>
                  </a:cubicBezTo>
                  <a:cubicBezTo>
                    <a:pt x="72" y="89"/>
                    <a:pt x="75" y="86"/>
                    <a:pt x="75" y="8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5" y="3"/>
                    <a:pt x="72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6"/>
                    <a:pt x="3" y="89"/>
                    <a:pt x="7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8" name="Freeform 198">
              <a:extLst>
                <a:ext uri="{FF2B5EF4-FFF2-40B4-BE49-F238E27FC236}">
                  <a16:creationId xmlns:a16="http://schemas.microsoft.com/office/drawing/2014/main" id="{2A6FAAC4-7C8C-484E-AFA5-BC5CFFA8454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69" y="1396"/>
              <a:ext cx="1008" cy="1526"/>
            </a:xfrm>
            <a:custGeom>
              <a:avLst/>
              <a:gdLst>
                <a:gd name="T0" fmla="*/ 0 w 425"/>
                <a:gd name="T1" fmla="*/ 643 h 643"/>
                <a:gd name="T2" fmla="*/ 0 w 425"/>
                <a:gd name="T3" fmla="*/ 43 h 643"/>
                <a:gd name="T4" fmla="*/ 42 w 425"/>
                <a:gd name="T5" fmla="*/ 0 h 643"/>
                <a:gd name="T6" fmla="*/ 383 w 425"/>
                <a:gd name="T7" fmla="*/ 0 h 643"/>
                <a:gd name="T8" fmla="*/ 425 w 425"/>
                <a:gd name="T9" fmla="*/ 43 h 643"/>
                <a:gd name="T10" fmla="*/ 425 w 425"/>
                <a:gd name="T11" fmla="*/ 643 h 643"/>
                <a:gd name="T12" fmla="*/ 0 w 425"/>
                <a:gd name="T13" fmla="*/ 643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5" h="643">
                  <a:moveTo>
                    <a:pt x="0" y="6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383" y="0"/>
                    <a:pt x="383" y="0"/>
                    <a:pt x="383" y="0"/>
                  </a:cubicBezTo>
                  <a:cubicBezTo>
                    <a:pt x="406" y="0"/>
                    <a:pt x="425" y="19"/>
                    <a:pt x="425" y="43"/>
                  </a:cubicBezTo>
                  <a:cubicBezTo>
                    <a:pt x="425" y="643"/>
                    <a:pt x="425" y="643"/>
                    <a:pt x="425" y="643"/>
                  </a:cubicBezTo>
                  <a:lnTo>
                    <a:pt x="0" y="643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69" name="Freeform 199">
              <a:extLst>
                <a:ext uri="{FF2B5EF4-FFF2-40B4-BE49-F238E27FC236}">
                  <a16:creationId xmlns:a16="http://schemas.microsoft.com/office/drawing/2014/main" id="{69C56258-BF96-4CE9-8AB8-CA55FA4E764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1" y="1370"/>
              <a:ext cx="1065" cy="1578"/>
            </a:xfrm>
            <a:custGeom>
              <a:avLst/>
              <a:gdLst>
                <a:gd name="T0" fmla="*/ 395 w 449"/>
                <a:gd name="T1" fmla="*/ 23 h 665"/>
                <a:gd name="T2" fmla="*/ 426 w 449"/>
                <a:gd name="T3" fmla="*/ 54 h 665"/>
                <a:gd name="T4" fmla="*/ 426 w 449"/>
                <a:gd name="T5" fmla="*/ 642 h 665"/>
                <a:gd name="T6" fmla="*/ 23 w 449"/>
                <a:gd name="T7" fmla="*/ 642 h 665"/>
                <a:gd name="T8" fmla="*/ 23 w 449"/>
                <a:gd name="T9" fmla="*/ 54 h 665"/>
                <a:gd name="T10" fmla="*/ 54 w 449"/>
                <a:gd name="T11" fmla="*/ 23 h 665"/>
                <a:gd name="T12" fmla="*/ 395 w 449"/>
                <a:gd name="T13" fmla="*/ 23 h 665"/>
                <a:gd name="T14" fmla="*/ 395 w 449"/>
                <a:gd name="T15" fmla="*/ 0 h 665"/>
                <a:gd name="T16" fmla="*/ 54 w 449"/>
                <a:gd name="T17" fmla="*/ 0 h 665"/>
                <a:gd name="T18" fmla="*/ 0 w 449"/>
                <a:gd name="T19" fmla="*/ 54 h 665"/>
                <a:gd name="T20" fmla="*/ 0 w 449"/>
                <a:gd name="T21" fmla="*/ 642 h 665"/>
                <a:gd name="T22" fmla="*/ 0 w 449"/>
                <a:gd name="T23" fmla="*/ 665 h 665"/>
                <a:gd name="T24" fmla="*/ 23 w 449"/>
                <a:gd name="T25" fmla="*/ 665 h 665"/>
                <a:gd name="T26" fmla="*/ 426 w 449"/>
                <a:gd name="T27" fmla="*/ 665 h 665"/>
                <a:gd name="T28" fmla="*/ 449 w 449"/>
                <a:gd name="T29" fmla="*/ 665 h 665"/>
                <a:gd name="T30" fmla="*/ 449 w 449"/>
                <a:gd name="T31" fmla="*/ 642 h 665"/>
                <a:gd name="T32" fmla="*/ 449 w 449"/>
                <a:gd name="T33" fmla="*/ 54 h 665"/>
                <a:gd name="T34" fmla="*/ 395 w 449"/>
                <a:gd name="T35" fmla="*/ 0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49" h="665">
                  <a:moveTo>
                    <a:pt x="395" y="23"/>
                  </a:moveTo>
                  <a:cubicBezTo>
                    <a:pt x="412" y="23"/>
                    <a:pt x="426" y="37"/>
                    <a:pt x="426" y="54"/>
                  </a:cubicBezTo>
                  <a:cubicBezTo>
                    <a:pt x="426" y="642"/>
                    <a:pt x="426" y="642"/>
                    <a:pt x="426" y="642"/>
                  </a:cubicBezTo>
                  <a:cubicBezTo>
                    <a:pt x="23" y="642"/>
                    <a:pt x="23" y="642"/>
                    <a:pt x="23" y="642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37"/>
                    <a:pt x="37" y="23"/>
                    <a:pt x="54" y="23"/>
                  </a:cubicBezTo>
                  <a:cubicBezTo>
                    <a:pt x="395" y="23"/>
                    <a:pt x="395" y="23"/>
                    <a:pt x="395" y="23"/>
                  </a:cubicBezTo>
                  <a:moveTo>
                    <a:pt x="395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24" y="0"/>
                    <a:pt x="0" y="24"/>
                    <a:pt x="0" y="54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0" y="665"/>
                    <a:pt x="0" y="665"/>
                    <a:pt x="0" y="665"/>
                  </a:cubicBezTo>
                  <a:cubicBezTo>
                    <a:pt x="23" y="665"/>
                    <a:pt x="23" y="665"/>
                    <a:pt x="23" y="665"/>
                  </a:cubicBezTo>
                  <a:cubicBezTo>
                    <a:pt x="426" y="665"/>
                    <a:pt x="426" y="665"/>
                    <a:pt x="426" y="665"/>
                  </a:cubicBezTo>
                  <a:cubicBezTo>
                    <a:pt x="449" y="665"/>
                    <a:pt x="449" y="665"/>
                    <a:pt x="449" y="665"/>
                  </a:cubicBezTo>
                  <a:cubicBezTo>
                    <a:pt x="449" y="642"/>
                    <a:pt x="449" y="642"/>
                    <a:pt x="449" y="642"/>
                  </a:cubicBezTo>
                  <a:cubicBezTo>
                    <a:pt x="449" y="54"/>
                    <a:pt x="449" y="54"/>
                    <a:pt x="449" y="54"/>
                  </a:cubicBezTo>
                  <a:cubicBezTo>
                    <a:pt x="449" y="24"/>
                    <a:pt x="425" y="0"/>
                    <a:pt x="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0" name="Freeform 200">
              <a:extLst>
                <a:ext uri="{FF2B5EF4-FFF2-40B4-BE49-F238E27FC236}">
                  <a16:creationId xmlns:a16="http://schemas.microsoft.com/office/drawing/2014/main" id="{5A57B864-4500-42ED-915D-8F549AA619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84" y="2497"/>
              <a:ext cx="178" cy="427"/>
            </a:xfrm>
            <a:custGeom>
              <a:avLst/>
              <a:gdLst>
                <a:gd name="T0" fmla="*/ 68 w 75"/>
                <a:gd name="T1" fmla="*/ 180 h 180"/>
                <a:gd name="T2" fmla="*/ 6 w 75"/>
                <a:gd name="T3" fmla="*/ 180 h 180"/>
                <a:gd name="T4" fmla="*/ 0 w 75"/>
                <a:gd name="T5" fmla="*/ 174 h 180"/>
                <a:gd name="T6" fmla="*/ 0 w 75"/>
                <a:gd name="T7" fmla="*/ 7 h 180"/>
                <a:gd name="T8" fmla="*/ 6 w 75"/>
                <a:gd name="T9" fmla="*/ 0 h 180"/>
                <a:gd name="T10" fmla="*/ 68 w 75"/>
                <a:gd name="T11" fmla="*/ 0 h 180"/>
                <a:gd name="T12" fmla="*/ 75 w 75"/>
                <a:gd name="T13" fmla="*/ 7 h 180"/>
                <a:gd name="T14" fmla="*/ 75 w 75"/>
                <a:gd name="T15" fmla="*/ 174 h 180"/>
                <a:gd name="T16" fmla="*/ 68 w 75"/>
                <a:gd name="T17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180">
                  <a:moveTo>
                    <a:pt x="68" y="180"/>
                  </a:moveTo>
                  <a:cubicBezTo>
                    <a:pt x="6" y="180"/>
                    <a:pt x="6" y="180"/>
                    <a:pt x="6" y="180"/>
                  </a:cubicBezTo>
                  <a:cubicBezTo>
                    <a:pt x="3" y="180"/>
                    <a:pt x="0" y="177"/>
                    <a:pt x="0" y="17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3"/>
                    <a:pt x="75" y="7"/>
                  </a:cubicBezTo>
                  <a:cubicBezTo>
                    <a:pt x="75" y="174"/>
                    <a:pt x="75" y="174"/>
                    <a:pt x="75" y="174"/>
                  </a:cubicBezTo>
                  <a:cubicBezTo>
                    <a:pt x="75" y="177"/>
                    <a:pt x="72" y="180"/>
                    <a:pt x="6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1" name="Freeform 201">
              <a:extLst>
                <a:ext uri="{FF2B5EF4-FFF2-40B4-BE49-F238E27FC236}">
                  <a16:creationId xmlns:a16="http://schemas.microsoft.com/office/drawing/2014/main" id="{B0B80797-FDF5-47B2-A891-66C1F3796B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9" y="2497"/>
              <a:ext cx="178" cy="211"/>
            </a:xfrm>
            <a:custGeom>
              <a:avLst/>
              <a:gdLst>
                <a:gd name="T0" fmla="*/ 68 w 75"/>
                <a:gd name="T1" fmla="*/ 89 h 89"/>
                <a:gd name="T2" fmla="*/ 6 w 75"/>
                <a:gd name="T3" fmla="*/ 89 h 89"/>
                <a:gd name="T4" fmla="*/ 0 w 75"/>
                <a:gd name="T5" fmla="*/ 83 h 89"/>
                <a:gd name="T6" fmla="*/ 0 w 75"/>
                <a:gd name="T7" fmla="*/ 7 h 89"/>
                <a:gd name="T8" fmla="*/ 6 w 75"/>
                <a:gd name="T9" fmla="*/ 0 h 89"/>
                <a:gd name="T10" fmla="*/ 68 w 75"/>
                <a:gd name="T11" fmla="*/ 0 h 89"/>
                <a:gd name="T12" fmla="*/ 75 w 75"/>
                <a:gd name="T13" fmla="*/ 7 h 89"/>
                <a:gd name="T14" fmla="*/ 75 w 75"/>
                <a:gd name="T15" fmla="*/ 83 h 89"/>
                <a:gd name="T16" fmla="*/ 68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8" y="89"/>
                  </a:moveTo>
                  <a:cubicBezTo>
                    <a:pt x="6" y="89"/>
                    <a:pt x="6" y="89"/>
                    <a:pt x="6" y="89"/>
                  </a:cubicBezTo>
                  <a:cubicBezTo>
                    <a:pt x="3" y="89"/>
                    <a:pt x="0" y="86"/>
                    <a:pt x="0" y="8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3"/>
                    <a:pt x="75" y="7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5" y="86"/>
                    <a:pt x="72" y="89"/>
                    <a:pt x="68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2" name="Freeform 202">
              <a:extLst>
                <a:ext uri="{FF2B5EF4-FFF2-40B4-BE49-F238E27FC236}">
                  <a16:creationId xmlns:a16="http://schemas.microsoft.com/office/drawing/2014/main" id="{6FE0E65B-400F-4E35-9949-B023E49CA4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9" y="2181"/>
              <a:ext cx="178" cy="209"/>
            </a:xfrm>
            <a:custGeom>
              <a:avLst/>
              <a:gdLst>
                <a:gd name="T0" fmla="*/ 68 w 75"/>
                <a:gd name="T1" fmla="*/ 88 h 88"/>
                <a:gd name="T2" fmla="*/ 6 w 75"/>
                <a:gd name="T3" fmla="*/ 88 h 88"/>
                <a:gd name="T4" fmla="*/ 0 w 75"/>
                <a:gd name="T5" fmla="*/ 82 h 88"/>
                <a:gd name="T6" fmla="*/ 0 w 75"/>
                <a:gd name="T7" fmla="*/ 6 h 88"/>
                <a:gd name="T8" fmla="*/ 6 w 75"/>
                <a:gd name="T9" fmla="*/ 0 h 88"/>
                <a:gd name="T10" fmla="*/ 68 w 75"/>
                <a:gd name="T11" fmla="*/ 0 h 88"/>
                <a:gd name="T12" fmla="*/ 75 w 75"/>
                <a:gd name="T13" fmla="*/ 6 h 88"/>
                <a:gd name="T14" fmla="*/ 75 w 75"/>
                <a:gd name="T15" fmla="*/ 82 h 88"/>
                <a:gd name="T16" fmla="*/ 68 w 75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8">
                  <a:moveTo>
                    <a:pt x="68" y="88"/>
                  </a:moveTo>
                  <a:cubicBezTo>
                    <a:pt x="6" y="88"/>
                    <a:pt x="6" y="88"/>
                    <a:pt x="6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2"/>
                    <a:pt x="75" y="6"/>
                  </a:cubicBezTo>
                  <a:cubicBezTo>
                    <a:pt x="75" y="82"/>
                    <a:pt x="75" y="82"/>
                    <a:pt x="75" y="82"/>
                  </a:cubicBezTo>
                  <a:cubicBezTo>
                    <a:pt x="75" y="85"/>
                    <a:pt x="72" y="88"/>
                    <a:pt x="68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3" name="Freeform 203">
              <a:extLst>
                <a:ext uri="{FF2B5EF4-FFF2-40B4-BE49-F238E27FC236}">
                  <a16:creationId xmlns:a16="http://schemas.microsoft.com/office/drawing/2014/main" id="{89D9F2A4-0F02-4B92-BBBD-17BDA0BB5C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0" y="2497"/>
              <a:ext cx="177" cy="211"/>
            </a:xfrm>
            <a:custGeom>
              <a:avLst/>
              <a:gdLst>
                <a:gd name="T0" fmla="*/ 69 w 75"/>
                <a:gd name="T1" fmla="*/ 89 h 89"/>
                <a:gd name="T2" fmla="*/ 6 w 75"/>
                <a:gd name="T3" fmla="*/ 89 h 89"/>
                <a:gd name="T4" fmla="*/ 0 w 75"/>
                <a:gd name="T5" fmla="*/ 83 h 89"/>
                <a:gd name="T6" fmla="*/ 0 w 75"/>
                <a:gd name="T7" fmla="*/ 7 h 89"/>
                <a:gd name="T8" fmla="*/ 6 w 75"/>
                <a:gd name="T9" fmla="*/ 0 h 89"/>
                <a:gd name="T10" fmla="*/ 69 w 75"/>
                <a:gd name="T11" fmla="*/ 0 h 89"/>
                <a:gd name="T12" fmla="*/ 75 w 75"/>
                <a:gd name="T13" fmla="*/ 7 h 89"/>
                <a:gd name="T14" fmla="*/ 75 w 75"/>
                <a:gd name="T15" fmla="*/ 83 h 89"/>
                <a:gd name="T16" fmla="*/ 69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9" y="89"/>
                  </a:moveTo>
                  <a:cubicBezTo>
                    <a:pt x="6" y="89"/>
                    <a:pt x="6" y="89"/>
                    <a:pt x="6" y="89"/>
                  </a:cubicBezTo>
                  <a:cubicBezTo>
                    <a:pt x="3" y="89"/>
                    <a:pt x="0" y="86"/>
                    <a:pt x="0" y="8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2" y="0"/>
                    <a:pt x="75" y="3"/>
                    <a:pt x="75" y="7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5" y="86"/>
                    <a:pt x="72" y="89"/>
                    <a:pt x="69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4" name="Freeform 204">
              <a:extLst>
                <a:ext uri="{FF2B5EF4-FFF2-40B4-BE49-F238E27FC236}">
                  <a16:creationId xmlns:a16="http://schemas.microsoft.com/office/drawing/2014/main" id="{33F087FB-4225-4DF2-B39D-4E5983D353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0" y="2181"/>
              <a:ext cx="177" cy="209"/>
            </a:xfrm>
            <a:custGeom>
              <a:avLst/>
              <a:gdLst>
                <a:gd name="T0" fmla="*/ 69 w 75"/>
                <a:gd name="T1" fmla="*/ 88 h 88"/>
                <a:gd name="T2" fmla="*/ 6 w 75"/>
                <a:gd name="T3" fmla="*/ 88 h 88"/>
                <a:gd name="T4" fmla="*/ 0 w 75"/>
                <a:gd name="T5" fmla="*/ 82 h 88"/>
                <a:gd name="T6" fmla="*/ 0 w 75"/>
                <a:gd name="T7" fmla="*/ 6 h 88"/>
                <a:gd name="T8" fmla="*/ 6 w 75"/>
                <a:gd name="T9" fmla="*/ 0 h 88"/>
                <a:gd name="T10" fmla="*/ 69 w 75"/>
                <a:gd name="T11" fmla="*/ 0 h 88"/>
                <a:gd name="T12" fmla="*/ 75 w 75"/>
                <a:gd name="T13" fmla="*/ 6 h 88"/>
                <a:gd name="T14" fmla="*/ 75 w 75"/>
                <a:gd name="T15" fmla="*/ 82 h 88"/>
                <a:gd name="T16" fmla="*/ 69 w 75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8">
                  <a:moveTo>
                    <a:pt x="69" y="88"/>
                  </a:moveTo>
                  <a:cubicBezTo>
                    <a:pt x="6" y="88"/>
                    <a:pt x="6" y="88"/>
                    <a:pt x="6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2" y="0"/>
                    <a:pt x="75" y="2"/>
                    <a:pt x="75" y="6"/>
                  </a:cubicBezTo>
                  <a:cubicBezTo>
                    <a:pt x="75" y="82"/>
                    <a:pt x="75" y="82"/>
                    <a:pt x="75" y="82"/>
                  </a:cubicBezTo>
                  <a:cubicBezTo>
                    <a:pt x="75" y="85"/>
                    <a:pt x="72" y="88"/>
                    <a:pt x="69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5" name="Freeform 205">
              <a:extLst>
                <a:ext uri="{FF2B5EF4-FFF2-40B4-BE49-F238E27FC236}">
                  <a16:creationId xmlns:a16="http://schemas.microsoft.com/office/drawing/2014/main" id="{41DD3707-C757-442A-9393-6F97ED8325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84" y="2181"/>
              <a:ext cx="178" cy="209"/>
            </a:xfrm>
            <a:custGeom>
              <a:avLst/>
              <a:gdLst>
                <a:gd name="T0" fmla="*/ 68 w 75"/>
                <a:gd name="T1" fmla="*/ 88 h 88"/>
                <a:gd name="T2" fmla="*/ 6 w 75"/>
                <a:gd name="T3" fmla="*/ 88 h 88"/>
                <a:gd name="T4" fmla="*/ 0 w 75"/>
                <a:gd name="T5" fmla="*/ 82 h 88"/>
                <a:gd name="T6" fmla="*/ 0 w 75"/>
                <a:gd name="T7" fmla="*/ 6 h 88"/>
                <a:gd name="T8" fmla="*/ 6 w 75"/>
                <a:gd name="T9" fmla="*/ 0 h 88"/>
                <a:gd name="T10" fmla="*/ 68 w 75"/>
                <a:gd name="T11" fmla="*/ 0 h 88"/>
                <a:gd name="T12" fmla="*/ 75 w 75"/>
                <a:gd name="T13" fmla="*/ 6 h 88"/>
                <a:gd name="T14" fmla="*/ 75 w 75"/>
                <a:gd name="T15" fmla="*/ 82 h 88"/>
                <a:gd name="T16" fmla="*/ 68 w 75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8">
                  <a:moveTo>
                    <a:pt x="68" y="88"/>
                  </a:moveTo>
                  <a:cubicBezTo>
                    <a:pt x="6" y="88"/>
                    <a:pt x="6" y="88"/>
                    <a:pt x="6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2"/>
                    <a:pt x="75" y="6"/>
                  </a:cubicBezTo>
                  <a:cubicBezTo>
                    <a:pt x="75" y="82"/>
                    <a:pt x="75" y="82"/>
                    <a:pt x="75" y="82"/>
                  </a:cubicBezTo>
                  <a:cubicBezTo>
                    <a:pt x="75" y="85"/>
                    <a:pt x="72" y="88"/>
                    <a:pt x="68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6" name="Freeform 206">
              <a:extLst>
                <a:ext uri="{FF2B5EF4-FFF2-40B4-BE49-F238E27FC236}">
                  <a16:creationId xmlns:a16="http://schemas.microsoft.com/office/drawing/2014/main" id="{F810381C-C236-487A-9EBB-1B0CD54132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9" y="1854"/>
              <a:ext cx="178" cy="211"/>
            </a:xfrm>
            <a:custGeom>
              <a:avLst/>
              <a:gdLst>
                <a:gd name="T0" fmla="*/ 68 w 75"/>
                <a:gd name="T1" fmla="*/ 89 h 89"/>
                <a:gd name="T2" fmla="*/ 6 w 75"/>
                <a:gd name="T3" fmla="*/ 89 h 89"/>
                <a:gd name="T4" fmla="*/ 0 w 75"/>
                <a:gd name="T5" fmla="*/ 83 h 89"/>
                <a:gd name="T6" fmla="*/ 0 w 75"/>
                <a:gd name="T7" fmla="*/ 7 h 89"/>
                <a:gd name="T8" fmla="*/ 6 w 75"/>
                <a:gd name="T9" fmla="*/ 0 h 89"/>
                <a:gd name="T10" fmla="*/ 68 w 75"/>
                <a:gd name="T11" fmla="*/ 0 h 89"/>
                <a:gd name="T12" fmla="*/ 75 w 75"/>
                <a:gd name="T13" fmla="*/ 7 h 89"/>
                <a:gd name="T14" fmla="*/ 75 w 75"/>
                <a:gd name="T15" fmla="*/ 83 h 89"/>
                <a:gd name="T16" fmla="*/ 68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8" y="89"/>
                  </a:moveTo>
                  <a:cubicBezTo>
                    <a:pt x="6" y="89"/>
                    <a:pt x="6" y="89"/>
                    <a:pt x="6" y="89"/>
                  </a:cubicBezTo>
                  <a:cubicBezTo>
                    <a:pt x="3" y="89"/>
                    <a:pt x="0" y="86"/>
                    <a:pt x="0" y="8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3"/>
                    <a:pt x="75" y="7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5" y="86"/>
                    <a:pt x="72" y="89"/>
                    <a:pt x="68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7" name="Freeform 207">
              <a:extLst>
                <a:ext uri="{FF2B5EF4-FFF2-40B4-BE49-F238E27FC236}">
                  <a16:creationId xmlns:a16="http://schemas.microsoft.com/office/drawing/2014/main" id="{A93A5B7E-897D-4C8D-AB04-73514D7FC8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0" y="1854"/>
              <a:ext cx="177" cy="211"/>
            </a:xfrm>
            <a:custGeom>
              <a:avLst/>
              <a:gdLst>
                <a:gd name="T0" fmla="*/ 69 w 75"/>
                <a:gd name="T1" fmla="*/ 89 h 89"/>
                <a:gd name="T2" fmla="*/ 6 w 75"/>
                <a:gd name="T3" fmla="*/ 89 h 89"/>
                <a:gd name="T4" fmla="*/ 0 w 75"/>
                <a:gd name="T5" fmla="*/ 83 h 89"/>
                <a:gd name="T6" fmla="*/ 0 w 75"/>
                <a:gd name="T7" fmla="*/ 7 h 89"/>
                <a:gd name="T8" fmla="*/ 6 w 75"/>
                <a:gd name="T9" fmla="*/ 0 h 89"/>
                <a:gd name="T10" fmla="*/ 69 w 75"/>
                <a:gd name="T11" fmla="*/ 0 h 89"/>
                <a:gd name="T12" fmla="*/ 75 w 75"/>
                <a:gd name="T13" fmla="*/ 7 h 89"/>
                <a:gd name="T14" fmla="*/ 75 w 75"/>
                <a:gd name="T15" fmla="*/ 83 h 89"/>
                <a:gd name="T16" fmla="*/ 69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9" y="89"/>
                  </a:moveTo>
                  <a:cubicBezTo>
                    <a:pt x="6" y="89"/>
                    <a:pt x="6" y="89"/>
                    <a:pt x="6" y="89"/>
                  </a:cubicBezTo>
                  <a:cubicBezTo>
                    <a:pt x="3" y="89"/>
                    <a:pt x="0" y="86"/>
                    <a:pt x="0" y="8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2" y="0"/>
                    <a:pt x="75" y="3"/>
                    <a:pt x="75" y="7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5" y="86"/>
                    <a:pt x="72" y="89"/>
                    <a:pt x="69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8" name="Freeform 208">
              <a:extLst>
                <a:ext uri="{FF2B5EF4-FFF2-40B4-BE49-F238E27FC236}">
                  <a16:creationId xmlns:a16="http://schemas.microsoft.com/office/drawing/2014/main" id="{7549B0B7-6620-4261-9702-442D3065B5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84" y="1854"/>
              <a:ext cx="178" cy="211"/>
            </a:xfrm>
            <a:custGeom>
              <a:avLst/>
              <a:gdLst>
                <a:gd name="T0" fmla="*/ 68 w 75"/>
                <a:gd name="T1" fmla="*/ 89 h 89"/>
                <a:gd name="T2" fmla="*/ 6 w 75"/>
                <a:gd name="T3" fmla="*/ 89 h 89"/>
                <a:gd name="T4" fmla="*/ 0 w 75"/>
                <a:gd name="T5" fmla="*/ 83 h 89"/>
                <a:gd name="T6" fmla="*/ 0 w 75"/>
                <a:gd name="T7" fmla="*/ 7 h 89"/>
                <a:gd name="T8" fmla="*/ 6 w 75"/>
                <a:gd name="T9" fmla="*/ 0 h 89"/>
                <a:gd name="T10" fmla="*/ 68 w 75"/>
                <a:gd name="T11" fmla="*/ 0 h 89"/>
                <a:gd name="T12" fmla="*/ 75 w 75"/>
                <a:gd name="T13" fmla="*/ 7 h 89"/>
                <a:gd name="T14" fmla="*/ 75 w 75"/>
                <a:gd name="T15" fmla="*/ 83 h 89"/>
                <a:gd name="T16" fmla="*/ 68 w 75"/>
                <a:gd name="T1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9">
                  <a:moveTo>
                    <a:pt x="68" y="89"/>
                  </a:moveTo>
                  <a:cubicBezTo>
                    <a:pt x="6" y="89"/>
                    <a:pt x="6" y="89"/>
                    <a:pt x="6" y="89"/>
                  </a:cubicBezTo>
                  <a:cubicBezTo>
                    <a:pt x="3" y="89"/>
                    <a:pt x="0" y="86"/>
                    <a:pt x="0" y="8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3"/>
                    <a:pt x="75" y="7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5" y="86"/>
                    <a:pt x="72" y="89"/>
                    <a:pt x="68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79" name="Freeform 209">
              <a:extLst>
                <a:ext uri="{FF2B5EF4-FFF2-40B4-BE49-F238E27FC236}">
                  <a16:creationId xmlns:a16="http://schemas.microsoft.com/office/drawing/2014/main" id="{DB436C2C-7724-4042-8E93-F227A0EF93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9" y="1538"/>
              <a:ext cx="178" cy="209"/>
            </a:xfrm>
            <a:custGeom>
              <a:avLst/>
              <a:gdLst>
                <a:gd name="T0" fmla="*/ 68 w 75"/>
                <a:gd name="T1" fmla="*/ 88 h 88"/>
                <a:gd name="T2" fmla="*/ 6 w 75"/>
                <a:gd name="T3" fmla="*/ 88 h 88"/>
                <a:gd name="T4" fmla="*/ 0 w 75"/>
                <a:gd name="T5" fmla="*/ 82 h 88"/>
                <a:gd name="T6" fmla="*/ 0 w 75"/>
                <a:gd name="T7" fmla="*/ 6 h 88"/>
                <a:gd name="T8" fmla="*/ 6 w 75"/>
                <a:gd name="T9" fmla="*/ 0 h 88"/>
                <a:gd name="T10" fmla="*/ 68 w 75"/>
                <a:gd name="T11" fmla="*/ 0 h 88"/>
                <a:gd name="T12" fmla="*/ 75 w 75"/>
                <a:gd name="T13" fmla="*/ 6 h 88"/>
                <a:gd name="T14" fmla="*/ 75 w 75"/>
                <a:gd name="T15" fmla="*/ 82 h 88"/>
                <a:gd name="T16" fmla="*/ 68 w 75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8">
                  <a:moveTo>
                    <a:pt x="68" y="88"/>
                  </a:moveTo>
                  <a:cubicBezTo>
                    <a:pt x="6" y="88"/>
                    <a:pt x="6" y="88"/>
                    <a:pt x="6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2"/>
                    <a:pt x="75" y="6"/>
                  </a:cubicBezTo>
                  <a:cubicBezTo>
                    <a:pt x="75" y="82"/>
                    <a:pt x="75" y="82"/>
                    <a:pt x="75" y="82"/>
                  </a:cubicBezTo>
                  <a:cubicBezTo>
                    <a:pt x="75" y="85"/>
                    <a:pt x="72" y="88"/>
                    <a:pt x="68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80" name="Freeform 210">
              <a:extLst>
                <a:ext uri="{FF2B5EF4-FFF2-40B4-BE49-F238E27FC236}">
                  <a16:creationId xmlns:a16="http://schemas.microsoft.com/office/drawing/2014/main" id="{C5833F97-9BAA-4AE8-A57C-7B35ECCC6F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0" y="1538"/>
              <a:ext cx="177" cy="209"/>
            </a:xfrm>
            <a:custGeom>
              <a:avLst/>
              <a:gdLst>
                <a:gd name="T0" fmla="*/ 69 w 75"/>
                <a:gd name="T1" fmla="*/ 88 h 88"/>
                <a:gd name="T2" fmla="*/ 6 w 75"/>
                <a:gd name="T3" fmla="*/ 88 h 88"/>
                <a:gd name="T4" fmla="*/ 0 w 75"/>
                <a:gd name="T5" fmla="*/ 82 h 88"/>
                <a:gd name="T6" fmla="*/ 0 w 75"/>
                <a:gd name="T7" fmla="*/ 6 h 88"/>
                <a:gd name="T8" fmla="*/ 6 w 75"/>
                <a:gd name="T9" fmla="*/ 0 h 88"/>
                <a:gd name="T10" fmla="*/ 69 w 75"/>
                <a:gd name="T11" fmla="*/ 0 h 88"/>
                <a:gd name="T12" fmla="*/ 75 w 75"/>
                <a:gd name="T13" fmla="*/ 6 h 88"/>
                <a:gd name="T14" fmla="*/ 75 w 75"/>
                <a:gd name="T15" fmla="*/ 82 h 88"/>
                <a:gd name="T16" fmla="*/ 69 w 75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8">
                  <a:moveTo>
                    <a:pt x="69" y="88"/>
                  </a:moveTo>
                  <a:cubicBezTo>
                    <a:pt x="6" y="88"/>
                    <a:pt x="6" y="88"/>
                    <a:pt x="6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2" y="0"/>
                    <a:pt x="75" y="2"/>
                    <a:pt x="75" y="6"/>
                  </a:cubicBezTo>
                  <a:cubicBezTo>
                    <a:pt x="75" y="82"/>
                    <a:pt x="75" y="82"/>
                    <a:pt x="75" y="82"/>
                  </a:cubicBezTo>
                  <a:cubicBezTo>
                    <a:pt x="75" y="85"/>
                    <a:pt x="72" y="88"/>
                    <a:pt x="69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81" name="Freeform 211">
              <a:extLst>
                <a:ext uri="{FF2B5EF4-FFF2-40B4-BE49-F238E27FC236}">
                  <a16:creationId xmlns:a16="http://schemas.microsoft.com/office/drawing/2014/main" id="{DA4BAA96-38BF-456E-9B5D-E4FF1E3D82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84" y="1538"/>
              <a:ext cx="178" cy="209"/>
            </a:xfrm>
            <a:custGeom>
              <a:avLst/>
              <a:gdLst>
                <a:gd name="T0" fmla="*/ 68 w 75"/>
                <a:gd name="T1" fmla="*/ 88 h 88"/>
                <a:gd name="T2" fmla="*/ 6 w 75"/>
                <a:gd name="T3" fmla="*/ 88 h 88"/>
                <a:gd name="T4" fmla="*/ 0 w 75"/>
                <a:gd name="T5" fmla="*/ 82 h 88"/>
                <a:gd name="T6" fmla="*/ 0 w 75"/>
                <a:gd name="T7" fmla="*/ 6 h 88"/>
                <a:gd name="T8" fmla="*/ 6 w 75"/>
                <a:gd name="T9" fmla="*/ 0 h 88"/>
                <a:gd name="T10" fmla="*/ 68 w 75"/>
                <a:gd name="T11" fmla="*/ 0 h 88"/>
                <a:gd name="T12" fmla="*/ 75 w 75"/>
                <a:gd name="T13" fmla="*/ 6 h 88"/>
                <a:gd name="T14" fmla="*/ 75 w 75"/>
                <a:gd name="T15" fmla="*/ 82 h 88"/>
                <a:gd name="T16" fmla="*/ 68 w 75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88">
                  <a:moveTo>
                    <a:pt x="68" y="88"/>
                  </a:moveTo>
                  <a:cubicBezTo>
                    <a:pt x="6" y="88"/>
                    <a:pt x="6" y="88"/>
                    <a:pt x="6" y="88"/>
                  </a:cubicBezTo>
                  <a:cubicBezTo>
                    <a:pt x="3" y="88"/>
                    <a:pt x="0" y="85"/>
                    <a:pt x="0" y="8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2" y="0"/>
                    <a:pt x="75" y="2"/>
                    <a:pt x="75" y="6"/>
                  </a:cubicBezTo>
                  <a:cubicBezTo>
                    <a:pt x="75" y="82"/>
                    <a:pt x="75" y="82"/>
                    <a:pt x="75" y="82"/>
                  </a:cubicBezTo>
                  <a:cubicBezTo>
                    <a:pt x="75" y="85"/>
                    <a:pt x="72" y="88"/>
                    <a:pt x="68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grpSp>
        <p:nvGrpSpPr>
          <p:cNvPr id="82" name="app" hidden="1">
            <a:extLst>
              <a:ext uri="{FF2B5EF4-FFF2-40B4-BE49-F238E27FC236}">
                <a16:creationId xmlns:a16="http://schemas.microsoft.com/office/drawing/2014/main" id="{BFFC5B72-7E28-415E-8E1E-1CC9F2E5D91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96556" y="1964250"/>
            <a:ext cx="750888" cy="1215000"/>
            <a:chOff x="2407" y="1397"/>
            <a:chExt cx="946" cy="1530"/>
          </a:xfrm>
        </p:grpSpPr>
        <p:sp>
          <p:nvSpPr>
            <p:cNvPr id="83" name="Freeform 215">
              <a:extLst>
                <a:ext uri="{FF2B5EF4-FFF2-40B4-BE49-F238E27FC236}">
                  <a16:creationId xmlns:a16="http://schemas.microsoft.com/office/drawing/2014/main" id="{A709A158-27DE-4676-A8F3-81A0BC4CC0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07" y="1397"/>
              <a:ext cx="946" cy="1530"/>
            </a:xfrm>
            <a:custGeom>
              <a:avLst/>
              <a:gdLst>
                <a:gd name="T0" fmla="*/ 341 w 397"/>
                <a:gd name="T1" fmla="*/ 645 h 645"/>
                <a:gd name="T2" fmla="*/ 56 w 397"/>
                <a:gd name="T3" fmla="*/ 645 h 645"/>
                <a:gd name="T4" fmla="*/ 0 w 397"/>
                <a:gd name="T5" fmla="*/ 589 h 645"/>
                <a:gd name="T6" fmla="*/ 0 w 397"/>
                <a:gd name="T7" fmla="*/ 56 h 645"/>
                <a:gd name="T8" fmla="*/ 56 w 397"/>
                <a:gd name="T9" fmla="*/ 0 h 645"/>
                <a:gd name="T10" fmla="*/ 341 w 397"/>
                <a:gd name="T11" fmla="*/ 0 h 645"/>
                <a:gd name="T12" fmla="*/ 397 w 397"/>
                <a:gd name="T13" fmla="*/ 56 h 645"/>
                <a:gd name="T14" fmla="*/ 397 w 397"/>
                <a:gd name="T15" fmla="*/ 589 h 645"/>
                <a:gd name="T16" fmla="*/ 341 w 397"/>
                <a:gd name="T17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7" h="645">
                  <a:moveTo>
                    <a:pt x="341" y="645"/>
                  </a:moveTo>
                  <a:cubicBezTo>
                    <a:pt x="56" y="645"/>
                    <a:pt x="56" y="645"/>
                    <a:pt x="56" y="645"/>
                  </a:cubicBezTo>
                  <a:cubicBezTo>
                    <a:pt x="25" y="645"/>
                    <a:pt x="0" y="620"/>
                    <a:pt x="0" y="58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25"/>
                    <a:pt x="25" y="0"/>
                    <a:pt x="56" y="0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372" y="0"/>
                    <a:pt x="397" y="25"/>
                    <a:pt x="397" y="56"/>
                  </a:cubicBezTo>
                  <a:cubicBezTo>
                    <a:pt x="397" y="589"/>
                    <a:pt x="397" y="589"/>
                    <a:pt x="397" y="589"/>
                  </a:cubicBezTo>
                  <a:cubicBezTo>
                    <a:pt x="397" y="620"/>
                    <a:pt x="372" y="645"/>
                    <a:pt x="341" y="645"/>
                  </a:cubicBezTo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84" name="Rectangle 216">
              <a:extLst>
                <a:ext uri="{FF2B5EF4-FFF2-40B4-BE49-F238E27FC236}">
                  <a16:creationId xmlns:a16="http://schemas.microsoft.com/office/drawing/2014/main" id="{8E95F3CB-87B6-4E38-AC65-C769FB092F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22" y="1630"/>
              <a:ext cx="716" cy="10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85" name="Oval 217">
              <a:extLst>
                <a:ext uri="{FF2B5EF4-FFF2-40B4-BE49-F238E27FC236}">
                  <a16:creationId xmlns:a16="http://schemas.microsoft.com/office/drawing/2014/main" id="{22BB6FEC-8D2F-44A0-B1F7-8BD5918388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12" y="2707"/>
              <a:ext cx="136" cy="1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86" name="Freeform 218">
              <a:extLst>
                <a:ext uri="{FF2B5EF4-FFF2-40B4-BE49-F238E27FC236}">
                  <a16:creationId xmlns:a16="http://schemas.microsoft.com/office/drawing/2014/main" id="{2BEA517F-B006-46AA-A98F-A9F5DD50F4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43" y="1770"/>
              <a:ext cx="436" cy="726"/>
            </a:xfrm>
            <a:custGeom>
              <a:avLst/>
              <a:gdLst>
                <a:gd name="T0" fmla="*/ 177 w 183"/>
                <a:gd name="T1" fmla="*/ 137 h 306"/>
                <a:gd name="T2" fmla="*/ 96 w 183"/>
                <a:gd name="T3" fmla="*/ 137 h 306"/>
                <a:gd name="T4" fmla="*/ 101 w 183"/>
                <a:gd name="T5" fmla="*/ 119 h 306"/>
                <a:gd name="T6" fmla="*/ 114 w 183"/>
                <a:gd name="T7" fmla="*/ 73 h 306"/>
                <a:gd name="T8" fmla="*/ 132 w 183"/>
                <a:gd name="T9" fmla="*/ 8 h 306"/>
                <a:gd name="T10" fmla="*/ 125 w 183"/>
                <a:gd name="T11" fmla="*/ 4 h 306"/>
                <a:gd name="T12" fmla="*/ 3 w 183"/>
                <a:gd name="T13" fmla="*/ 160 h 306"/>
                <a:gd name="T14" fmla="*/ 6 w 183"/>
                <a:gd name="T15" fmla="*/ 169 h 306"/>
                <a:gd name="T16" fmla="*/ 87 w 183"/>
                <a:gd name="T17" fmla="*/ 169 h 306"/>
                <a:gd name="T18" fmla="*/ 82 w 183"/>
                <a:gd name="T19" fmla="*/ 188 h 306"/>
                <a:gd name="T20" fmla="*/ 69 w 183"/>
                <a:gd name="T21" fmla="*/ 233 h 306"/>
                <a:gd name="T22" fmla="*/ 51 w 183"/>
                <a:gd name="T23" fmla="*/ 299 h 306"/>
                <a:gd name="T24" fmla="*/ 58 w 183"/>
                <a:gd name="T25" fmla="*/ 303 h 306"/>
                <a:gd name="T26" fmla="*/ 180 w 183"/>
                <a:gd name="T27" fmla="*/ 146 h 306"/>
                <a:gd name="T28" fmla="*/ 177 w 183"/>
                <a:gd name="T29" fmla="*/ 13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3" h="306">
                  <a:moveTo>
                    <a:pt x="177" y="137"/>
                  </a:moveTo>
                  <a:cubicBezTo>
                    <a:pt x="96" y="137"/>
                    <a:pt x="96" y="137"/>
                    <a:pt x="96" y="137"/>
                  </a:cubicBezTo>
                  <a:cubicBezTo>
                    <a:pt x="101" y="119"/>
                    <a:pt x="101" y="119"/>
                    <a:pt x="101" y="119"/>
                  </a:cubicBezTo>
                  <a:cubicBezTo>
                    <a:pt x="114" y="73"/>
                    <a:pt x="114" y="73"/>
                    <a:pt x="114" y="73"/>
                  </a:cubicBezTo>
                  <a:cubicBezTo>
                    <a:pt x="132" y="8"/>
                    <a:pt x="132" y="8"/>
                    <a:pt x="132" y="8"/>
                  </a:cubicBezTo>
                  <a:cubicBezTo>
                    <a:pt x="134" y="3"/>
                    <a:pt x="128" y="0"/>
                    <a:pt x="125" y="4"/>
                  </a:cubicBezTo>
                  <a:cubicBezTo>
                    <a:pt x="3" y="160"/>
                    <a:pt x="3" y="160"/>
                    <a:pt x="3" y="160"/>
                  </a:cubicBezTo>
                  <a:cubicBezTo>
                    <a:pt x="0" y="163"/>
                    <a:pt x="2" y="168"/>
                    <a:pt x="6" y="169"/>
                  </a:cubicBezTo>
                  <a:cubicBezTo>
                    <a:pt x="87" y="169"/>
                    <a:pt x="87" y="169"/>
                    <a:pt x="87" y="169"/>
                  </a:cubicBezTo>
                  <a:cubicBezTo>
                    <a:pt x="82" y="188"/>
                    <a:pt x="82" y="188"/>
                    <a:pt x="82" y="188"/>
                  </a:cubicBezTo>
                  <a:cubicBezTo>
                    <a:pt x="69" y="233"/>
                    <a:pt x="69" y="233"/>
                    <a:pt x="69" y="233"/>
                  </a:cubicBezTo>
                  <a:cubicBezTo>
                    <a:pt x="51" y="299"/>
                    <a:pt x="51" y="299"/>
                    <a:pt x="51" y="299"/>
                  </a:cubicBezTo>
                  <a:cubicBezTo>
                    <a:pt x="49" y="303"/>
                    <a:pt x="55" y="306"/>
                    <a:pt x="58" y="303"/>
                  </a:cubicBezTo>
                  <a:cubicBezTo>
                    <a:pt x="180" y="146"/>
                    <a:pt x="180" y="146"/>
                    <a:pt x="180" y="146"/>
                  </a:cubicBezTo>
                  <a:cubicBezTo>
                    <a:pt x="183" y="143"/>
                    <a:pt x="181" y="139"/>
                    <a:pt x="177" y="137"/>
                  </a:cubicBezTo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grpSp>
        <p:nvGrpSpPr>
          <p:cNvPr id="87" name="person" hidden="1">
            <a:extLst>
              <a:ext uri="{FF2B5EF4-FFF2-40B4-BE49-F238E27FC236}">
                <a16:creationId xmlns:a16="http://schemas.microsoft.com/office/drawing/2014/main" id="{9F2E9815-684C-45F4-B59E-3B6438AFE87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87031" y="2065101"/>
            <a:ext cx="769938" cy="1013296"/>
            <a:chOff x="2395" y="1524"/>
            <a:chExt cx="970" cy="1276"/>
          </a:xfrm>
        </p:grpSpPr>
        <p:sp>
          <p:nvSpPr>
            <p:cNvPr id="88" name="Freeform 222">
              <a:extLst>
                <a:ext uri="{FF2B5EF4-FFF2-40B4-BE49-F238E27FC236}">
                  <a16:creationId xmlns:a16="http://schemas.microsoft.com/office/drawing/2014/main" id="{2083B21E-E571-4FD5-8119-163AA5A5AD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14" y="2064"/>
              <a:ext cx="932" cy="717"/>
            </a:xfrm>
            <a:custGeom>
              <a:avLst/>
              <a:gdLst>
                <a:gd name="T0" fmla="*/ 196 w 392"/>
                <a:gd name="T1" fmla="*/ 302 h 302"/>
                <a:gd name="T2" fmla="*/ 2 w 392"/>
                <a:gd name="T3" fmla="*/ 214 h 302"/>
                <a:gd name="T4" fmla="*/ 0 w 392"/>
                <a:gd name="T5" fmla="*/ 212 h 302"/>
                <a:gd name="T6" fmla="*/ 0 w 392"/>
                <a:gd name="T7" fmla="*/ 209 h 302"/>
                <a:gd name="T8" fmla="*/ 57 w 392"/>
                <a:gd name="T9" fmla="*/ 55 h 302"/>
                <a:gd name="T10" fmla="*/ 196 w 392"/>
                <a:gd name="T11" fmla="*/ 0 h 302"/>
                <a:gd name="T12" fmla="*/ 334 w 392"/>
                <a:gd name="T13" fmla="*/ 55 h 302"/>
                <a:gd name="T14" fmla="*/ 392 w 392"/>
                <a:gd name="T15" fmla="*/ 209 h 302"/>
                <a:gd name="T16" fmla="*/ 392 w 392"/>
                <a:gd name="T17" fmla="*/ 212 h 302"/>
                <a:gd name="T18" fmla="*/ 390 w 392"/>
                <a:gd name="T19" fmla="*/ 214 h 302"/>
                <a:gd name="T20" fmla="*/ 196 w 392"/>
                <a:gd name="T2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2" h="302">
                  <a:moveTo>
                    <a:pt x="196" y="302"/>
                  </a:moveTo>
                  <a:cubicBezTo>
                    <a:pt x="122" y="302"/>
                    <a:pt x="53" y="271"/>
                    <a:pt x="2" y="214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146"/>
                    <a:pt x="20" y="93"/>
                    <a:pt x="57" y="55"/>
                  </a:cubicBezTo>
                  <a:cubicBezTo>
                    <a:pt x="93" y="19"/>
                    <a:pt x="142" y="0"/>
                    <a:pt x="196" y="0"/>
                  </a:cubicBezTo>
                  <a:cubicBezTo>
                    <a:pt x="250" y="0"/>
                    <a:pt x="299" y="19"/>
                    <a:pt x="334" y="55"/>
                  </a:cubicBezTo>
                  <a:cubicBezTo>
                    <a:pt x="372" y="93"/>
                    <a:pt x="392" y="146"/>
                    <a:pt x="392" y="209"/>
                  </a:cubicBezTo>
                  <a:cubicBezTo>
                    <a:pt x="392" y="212"/>
                    <a:pt x="392" y="212"/>
                    <a:pt x="392" y="212"/>
                  </a:cubicBezTo>
                  <a:cubicBezTo>
                    <a:pt x="390" y="214"/>
                    <a:pt x="390" y="214"/>
                    <a:pt x="390" y="214"/>
                  </a:cubicBezTo>
                  <a:cubicBezTo>
                    <a:pt x="338" y="271"/>
                    <a:pt x="269" y="302"/>
                    <a:pt x="196" y="302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89" name="Freeform 223">
              <a:extLst>
                <a:ext uri="{FF2B5EF4-FFF2-40B4-BE49-F238E27FC236}">
                  <a16:creationId xmlns:a16="http://schemas.microsoft.com/office/drawing/2014/main" id="{D027EEA4-E8DA-430D-AC70-AD1761892B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395" y="2045"/>
              <a:ext cx="970" cy="755"/>
            </a:xfrm>
            <a:custGeom>
              <a:avLst/>
              <a:gdLst>
                <a:gd name="T0" fmla="*/ 204 w 408"/>
                <a:gd name="T1" fmla="*/ 16 h 318"/>
                <a:gd name="T2" fmla="*/ 392 w 408"/>
                <a:gd name="T3" fmla="*/ 217 h 318"/>
                <a:gd name="T4" fmla="*/ 204 w 408"/>
                <a:gd name="T5" fmla="*/ 302 h 318"/>
                <a:gd name="T6" fmla="*/ 16 w 408"/>
                <a:gd name="T7" fmla="*/ 217 h 318"/>
                <a:gd name="T8" fmla="*/ 204 w 408"/>
                <a:gd name="T9" fmla="*/ 16 h 318"/>
                <a:gd name="T10" fmla="*/ 204 w 408"/>
                <a:gd name="T11" fmla="*/ 0 h 318"/>
                <a:gd name="T12" fmla="*/ 60 w 408"/>
                <a:gd name="T13" fmla="*/ 57 h 318"/>
                <a:gd name="T14" fmla="*/ 0 w 408"/>
                <a:gd name="T15" fmla="*/ 217 h 318"/>
                <a:gd name="T16" fmla="*/ 0 w 408"/>
                <a:gd name="T17" fmla="*/ 223 h 318"/>
                <a:gd name="T18" fmla="*/ 4 w 408"/>
                <a:gd name="T19" fmla="*/ 228 h 318"/>
                <a:gd name="T20" fmla="*/ 204 w 408"/>
                <a:gd name="T21" fmla="*/ 318 h 318"/>
                <a:gd name="T22" fmla="*/ 403 w 408"/>
                <a:gd name="T23" fmla="*/ 228 h 318"/>
                <a:gd name="T24" fmla="*/ 408 w 408"/>
                <a:gd name="T25" fmla="*/ 223 h 318"/>
                <a:gd name="T26" fmla="*/ 408 w 408"/>
                <a:gd name="T27" fmla="*/ 217 h 318"/>
                <a:gd name="T28" fmla="*/ 348 w 408"/>
                <a:gd name="T29" fmla="*/ 57 h 318"/>
                <a:gd name="T30" fmla="*/ 204 w 408"/>
                <a:gd name="T3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8" h="318">
                  <a:moveTo>
                    <a:pt x="204" y="16"/>
                  </a:moveTo>
                  <a:cubicBezTo>
                    <a:pt x="307" y="16"/>
                    <a:pt x="392" y="89"/>
                    <a:pt x="392" y="217"/>
                  </a:cubicBezTo>
                  <a:cubicBezTo>
                    <a:pt x="344" y="270"/>
                    <a:pt x="277" y="302"/>
                    <a:pt x="204" y="302"/>
                  </a:cubicBezTo>
                  <a:cubicBezTo>
                    <a:pt x="130" y="302"/>
                    <a:pt x="64" y="270"/>
                    <a:pt x="16" y="217"/>
                  </a:cubicBezTo>
                  <a:cubicBezTo>
                    <a:pt x="16" y="89"/>
                    <a:pt x="100" y="16"/>
                    <a:pt x="204" y="16"/>
                  </a:cubicBezTo>
                  <a:moveTo>
                    <a:pt x="204" y="0"/>
                  </a:moveTo>
                  <a:cubicBezTo>
                    <a:pt x="148" y="0"/>
                    <a:pt x="96" y="20"/>
                    <a:pt x="60" y="57"/>
                  </a:cubicBezTo>
                  <a:cubicBezTo>
                    <a:pt x="21" y="96"/>
                    <a:pt x="0" y="152"/>
                    <a:pt x="0" y="217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4" y="228"/>
                    <a:pt x="4" y="228"/>
                    <a:pt x="4" y="228"/>
                  </a:cubicBezTo>
                  <a:cubicBezTo>
                    <a:pt x="57" y="286"/>
                    <a:pt x="128" y="318"/>
                    <a:pt x="204" y="318"/>
                  </a:cubicBezTo>
                  <a:cubicBezTo>
                    <a:pt x="280" y="318"/>
                    <a:pt x="350" y="286"/>
                    <a:pt x="403" y="228"/>
                  </a:cubicBezTo>
                  <a:cubicBezTo>
                    <a:pt x="408" y="223"/>
                    <a:pt x="408" y="223"/>
                    <a:pt x="408" y="223"/>
                  </a:cubicBezTo>
                  <a:cubicBezTo>
                    <a:pt x="408" y="217"/>
                    <a:pt x="408" y="217"/>
                    <a:pt x="408" y="217"/>
                  </a:cubicBezTo>
                  <a:cubicBezTo>
                    <a:pt x="408" y="152"/>
                    <a:pt x="387" y="96"/>
                    <a:pt x="348" y="57"/>
                  </a:cubicBezTo>
                  <a:cubicBezTo>
                    <a:pt x="311" y="20"/>
                    <a:pt x="260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90" name="Oval 224">
              <a:extLst>
                <a:ext uri="{FF2B5EF4-FFF2-40B4-BE49-F238E27FC236}">
                  <a16:creationId xmlns:a16="http://schemas.microsoft.com/office/drawing/2014/main" id="{9814F232-F2DA-454F-96A8-FB6C9FDF02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26" y="1543"/>
              <a:ext cx="508" cy="516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91" name="Freeform 225">
              <a:extLst>
                <a:ext uri="{FF2B5EF4-FFF2-40B4-BE49-F238E27FC236}">
                  <a16:creationId xmlns:a16="http://schemas.microsoft.com/office/drawing/2014/main" id="{D1EF96B0-76AB-4E16-AC97-EBCC0C2F97A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607" y="1524"/>
              <a:ext cx="544" cy="554"/>
            </a:xfrm>
            <a:custGeom>
              <a:avLst/>
              <a:gdLst>
                <a:gd name="T0" fmla="*/ 115 w 229"/>
                <a:gd name="T1" fmla="*/ 15 h 233"/>
                <a:gd name="T2" fmla="*/ 214 w 229"/>
                <a:gd name="T3" fmla="*/ 116 h 233"/>
                <a:gd name="T4" fmla="*/ 115 w 229"/>
                <a:gd name="T5" fmla="*/ 218 h 233"/>
                <a:gd name="T6" fmla="*/ 15 w 229"/>
                <a:gd name="T7" fmla="*/ 116 h 233"/>
                <a:gd name="T8" fmla="*/ 115 w 229"/>
                <a:gd name="T9" fmla="*/ 15 h 233"/>
                <a:gd name="T10" fmla="*/ 115 w 229"/>
                <a:gd name="T11" fmla="*/ 0 h 233"/>
                <a:gd name="T12" fmla="*/ 0 w 229"/>
                <a:gd name="T13" fmla="*/ 116 h 233"/>
                <a:gd name="T14" fmla="*/ 115 w 229"/>
                <a:gd name="T15" fmla="*/ 233 h 233"/>
                <a:gd name="T16" fmla="*/ 229 w 229"/>
                <a:gd name="T17" fmla="*/ 116 h 233"/>
                <a:gd name="T18" fmla="*/ 115 w 229"/>
                <a:gd name="T19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233">
                  <a:moveTo>
                    <a:pt x="115" y="15"/>
                  </a:moveTo>
                  <a:cubicBezTo>
                    <a:pt x="170" y="15"/>
                    <a:pt x="214" y="60"/>
                    <a:pt x="214" y="116"/>
                  </a:cubicBezTo>
                  <a:cubicBezTo>
                    <a:pt x="214" y="172"/>
                    <a:pt x="170" y="218"/>
                    <a:pt x="115" y="218"/>
                  </a:cubicBezTo>
                  <a:cubicBezTo>
                    <a:pt x="60" y="218"/>
                    <a:pt x="15" y="172"/>
                    <a:pt x="15" y="116"/>
                  </a:cubicBezTo>
                  <a:cubicBezTo>
                    <a:pt x="15" y="60"/>
                    <a:pt x="60" y="15"/>
                    <a:pt x="115" y="15"/>
                  </a:cubicBezTo>
                  <a:moveTo>
                    <a:pt x="115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1"/>
                    <a:pt x="52" y="233"/>
                    <a:pt x="115" y="233"/>
                  </a:cubicBezTo>
                  <a:cubicBezTo>
                    <a:pt x="178" y="233"/>
                    <a:pt x="229" y="181"/>
                    <a:pt x="229" y="116"/>
                  </a:cubicBezTo>
                  <a:cubicBezTo>
                    <a:pt x="229" y="52"/>
                    <a:pt x="178" y="0"/>
                    <a:pt x="1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grpSp>
        <p:nvGrpSpPr>
          <p:cNvPr id="92" name="person_slips" hidden="1">
            <a:extLst>
              <a:ext uri="{FF2B5EF4-FFF2-40B4-BE49-F238E27FC236}">
                <a16:creationId xmlns:a16="http://schemas.microsoft.com/office/drawing/2014/main" id="{A9C42FDB-87EE-44BF-9770-B778DF7CD1E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86634" y="2065102"/>
            <a:ext cx="770732" cy="1013296"/>
            <a:chOff x="460" y="1095"/>
            <a:chExt cx="971" cy="1276"/>
          </a:xfrm>
        </p:grpSpPr>
        <p:sp>
          <p:nvSpPr>
            <p:cNvPr id="93" name="Freeform 229">
              <a:extLst>
                <a:ext uri="{FF2B5EF4-FFF2-40B4-BE49-F238E27FC236}">
                  <a16:creationId xmlns:a16="http://schemas.microsoft.com/office/drawing/2014/main" id="{BC6E2E0C-E418-400E-ABDB-6906A05BC0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9" y="1635"/>
              <a:ext cx="933" cy="717"/>
            </a:xfrm>
            <a:custGeom>
              <a:avLst/>
              <a:gdLst>
                <a:gd name="T0" fmla="*/ 196 w 392"/>
                <a:gd name="T1" fmla="*/ 302 h 302"/>
                <a:gd name="T2" fmla="*/ 2 w 392"/>
                <a:gd name="T3" fmla="*/ 214 h 302"/>
                <a:gd name="T4" fmla="*/ 0 w 392"/>
                <a:gd name="T5" fmla="*/ 212 h 302"/>
                <a:gd name="T6" fmla="*/ 0 w 392"/>
                <a:gd name="T7" fmla="*/ 209 h 302"/>
                <a:gd name="T8" fmla="*/ 58 w 392"/>
                <a:gd name="T9" fmla="*/ 55 h 302"/>
                <a:gd name="T10" fmla="*/ 196 w 392"/>
                <a:gd name="T11" fmla="*/ 0 h 302"/>
                <a:gd name="T12" fmla="*/ 334 w 392"/>
                <a:gd name="T13" fmla="*/ 55 h 302"/>
                <a:gd name="T14" fmla="*/ 392 w 392"/>
                <a:gd name="T15" fmla="*/ 209 h 302"/>
                <a:gd name="T16" fmla="*/ 392 w 392"/>
                <a:gd name="T17" fmla="*/ 212 h 302"/>
                <a:gd name="T18" fmla="*/ 390 w 392"/>
                <a:gd name="T19" fmla="*/ 214 h 302"/>
                <a:gd name="T20" fmla="*/ 196 w 392"/>
                <a:gd name="T2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2" h="302">
                  <a:moveTo>
                    <a:pt x="196" y="302"/>
                  </a:moveTo>
                  <a:cubicBezTo>
                    <a:pt x="122" y="302"/>
                    <a:pt x="54" y="271"/>
                    <a:pt x="2" y="214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146"/>
                    <a:pt x="20" y="93"/>
                    <a:pt x="58" y="55"/>
                  </a:cubicBezTo>
                  <a:cubicBezTo>
                    <a:pt x="93" y="19"/>
                    <a:pt x="142" y="0"/>
                    <a:pt x="196" y="0"/>
                  </a:cubicBezTo>
                  <a:cubicBezTo>
                    <a:pt x="250" y="0"/>
                    <a:pt x="299" y="19"/>
                    <a:pt x="334" y="55"/>
                  </a:cubicBezTo>
                  <a:cubicBezTo>
                    <a:pt x="372" y="93"/>
                    <a:pt x="392" y="146"/>
                    <a:pt x="392" y="209"/>
                  </a:cubicBezTo>
                  <a:cubicBezTo>
                    <a:pt x="392" y="212"/>
                    <a:pt x="392" y="212"/>
                    <a:pt x="392" y="212"/>
                  </a:cubicBezTo>
                  <a:cubicBezTo>
                    <a:pt x="390" y="214"/>
                    <a:pt x="390" y="214"/>
                    <a:pt x="390" y="214"/>
                  </a:cubicBezTo>
                  <a:cubicBezTo>
                    <a:pt x="338" y="271"/>
                    <a:pt x="270" y="302"/>
                    <a:pt x="196" y="302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94" name="Freeform 230">
              <a:extLst>
                <a:ext uri="{FF2B5EF4-FFF2-40B4-BE49-F238E27FC236}">
                  <a16:creationId xmlns:a16="http://schemas.microsoft.com/office/drawing/2014/main" id="{9953772A-D527-4BC6-8D1B-E8A659445B0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0" y="1616"/>
              <a:ext cx="971" cy="755"/>
            </a:xfrm>
            <a:custGeom>
              <a:avLst/>
              <a:gdLst>
                <a:gd name="T0" fmla="*/ 204 w 408"/>
                <a:gd name="T1" fmla="*/ 16 h 318"/>
                <a:gd name="T2" fmla="*/ 392 w 408"/>
                <a:gd name="T3" fmla="*/ 217 h 318"/>
                <a:gd name="T4" fmla="*/ 204 w 408"/>
                <a:gd name="T5" fmla="*/ 302 h 318"/>
                <a:gd name="T6" fmla="*/ 16 w 408"/>
                <a:gd name="T7" fmla="*/ 217 h 318"/>
                <a:gd name="T8" fmla="*/ 204 w 408"/>
                <a:gd name="T9" fmla="*/ 16 h 318"/>
                <a:gd name="T10" fmla="*/ 204 w 408"/>
                <a:gd name="T11" fmla="*/ 0 h 318"/>
                <a:gd name="T12" fmla="*/ 60 w 408"/>
                <a:gd name="T13" fmla="*/ 57 h 318"/>
                <a:gd name="T14" fmla="*/ 0 w 408"/>
                <a:gd name="T15" fmla="*/ 217 h 318"/>
                <a:gd name="T16" fmla="*/ 0 w 408"/>
                <a:gd name="T17" fmla="*/ 223 h 318"/>
                <a:gd name="T18" fmla="*/ 4 w 408"/>
                <a:gd name="T19" fmla="*/ 228 h 318"/>
                <a:gd name="T20" fmla="*/ 204 w 408"/>
                <a:gd name="T21" fmla="*/ 318 h 318"/>
                <a:gd name="T22" fmla="*/ 404 w 408"/>
                <a:gd name="T23" fmla="*/ 228 h 318"/>
                <a:gd name="T24" fmla="*/ 408 w 408"/>
                <a:gd name="T25" fmla="*/ 223 h 318"/>
                <a:gd name="T26" fmla="*/ 408 w 408"/>
                <a:gd name="T27" fmla="*/ 217 h 318"/>
                <a:gd name="T28" fmla="*/ 348 w 408"/>
                <a:gd name="T29" fmla="*/ 57 h 318"/>
                <a:gd name="T30" fmla="*/ 204 w 408"/>
                <a:gd name="T3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8" h="318">
                  <a:moveTo>
                    <a:pt x="204" y="16"/>
                  </a:moveTo>
                  <a:cubicBezTo>
                    <a:pt x="308" y="16"/>
                    <a:pt x="392" y="89"/>
                    <a:pt x="392" y="217"/>
                  </a:cubicBezTo>
                  <a:cubicBezTo>
                    <a:pt x="344" y="270"/>
                    <a:pt x="278" y="302"/>
                    <a:pt x="204" y="302"/>
                  </a:cubicBezTo>
                  <a:cubicBezTo>
                    <a:pt x="130" y="302"/>
                    <a:pt x="64" y="270"/>
                    <a:pt x="16" y="217"/>
                  </a:cubicBezTo>
                  <a:cubicBezTo>
                    <a:pt x="16" y="89"/>
                    <a:pt x="101" y="16"/>
                    <a:pt x="204" y="16"/>
                  </a:cubicBezTo>
                  <a:moveTo>
                    <a:pt x="204" y="0"/>
                  </a:moveTo>
                  <a:cubicBezTo>
                    <a:pt x="148" y="0"/>
                    <a:pt x="97" y="20"/>
                    <a:pt x="60" y="57"/>
                  </a:cubicBezTo>
                  <a:cubicBezTo>
                    <a:pt x="21" y="96"/>
                    <a:pt x="0" y="152"/>
                    <a:pt x="0" y="217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4" y="228"/>
                    <a:pt x="4" y="228"/>
                    <a:pt x="4" y="228"/>
                  </a:cubicBezTo>
                  <a:cubicBezTo>
                    <a:pt x="57" y="286"/>
                    <a:pt x="128" y="318"/>
                    <a:pt x="204" y="318"/>
                  </a:cubicBezTo>
                  <a:cubicBezTo>
                    <a:pt x="280" y="318"/>
                    <a:pt x="351" y="286"/>
                    <a:pt x="404" y="228"/>
                  </a:cubicBezTo>
                  <a:cubicBezTo>
                    <a:pt x="408" y="223"/>
                    <a:pt x="408" y="223"/>
                    <a:pt x="408" y="223"/>
                  </a:cubicBezTo>
                  <a:cubicBezTo>
                    <a:pt x="408" y="217"/>
                    <a:pt x="408" y="217"/>
                    <a:pt x="408" y="217"/>
                  </a:cubicBezTo>
                  <a:cubicBezTo>
                    <a:pt x="408" y="152"/>
                    <a:pt x="387" y="96"/>
                    <a:pt x="348" y="57"/>
                  </a:cubicBezTo>
                  <a:cubicBezTo>
                    <a:pt x="311" y="20"/>
                    <a:pt x="260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95" name="Oval 231">
              <a:extLst>
                <a:ext uri="{FF2B5EF4-FFF2-40B4-BE49-F238E27FC236}">
                  <a16:creationId xmlns:a16="http://schemas.microsoft.com/office/drawing/2014/main" id="{73353779-79F5-4CE9-B721-EFA4C76A7E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1" y="1114"/>
              <a:ext cx="509" cy="516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96" name="Freeform 232">
              <a:extLst>
                <a:ext uri="{FF2B5EF4-FFF2-40B4-BE49-F238E27FC236}">
                  <a16:creationId xmlns:a16="http://schemas.microsoft.com/office/drawing/2014/main" id="{07FB7B84-4279-44B2-878E-1ACA6324C56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74" y="1095"/>
              <a:ext cx="545" cy="554"/>
            </a:xfrm>
            <a:custGeom>
              <a:avLst/>
              <a:gdLst>
                <a:gd name="T0" fmla="*/ 114 w 229"/>
                <a:gd name="T1" fmla="*/ 15 h 233"/>
                <a:gd name="T2" fmla="*/ 213 w 229"/>
                <a:gd name="T3" fmla="*/ 116 h 233"/>
                <a:gd name="T4" fmla="*/ 114 w 229"/>
                <a:gd name="T5" fmla="*/ 218 h 233"/>
                <a:gd name="T6" fmla="*/ 15 w 229"/>
                <a:gd name="T7" fmla="*/ 116 h 233"/>
                <a:gd name="T8" fmla="*/ 114 w 229"/>
                <a:gd name="T9" fmla="*/ 15 h 233"/>
                <a:gd name="T10" fmla="*/ 114 w 229"/>
                <a:gd name="T11" fmla="*/ 0 h 233"/>
                <a:gd name="T12" fmla="*/ 0 w 229"/>
                <a:gd name="T13" fmla="*/ 116 h 233"/>
                <a:gd name="T14" fmla="*/ 114 w 229"/>
                <a:gd name="T15" fmla="*/ 233 h 233"/>
                <a:gd name="T16" fmla="*/ 229 w 229"/>
                <a:gd name="T17" fmla="*/ 116 h 233"/>
                <a:gd name="T18" fmla="*/ 114 w 229"/>
                <a:gd name="T19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233">
                  <a:moveTo>
                    <a:pt x="114" y="15"/>
                  </a:moveTo>
                  <a:cubicBezTo>
                    <a:pt x="169" y="15"/>
                    <a:pt x="213" y="60"/>
                    <a:pt x="213" y="116"/>
                  </a:cubicBezTo>
                  <a:cubicBezTo>
                    <a:pt x="213" y="172"/>
                    <a:pt x="169" y="218"/>
                    <a:pt x="114" y="218"/>
                  </a:cubicBezTo>
                  <a:cubicBezTo>
                    <a:pt x="59" y="218"/>
                    <a:pt x="15" y="172"/>
                    <a:pt x="15" y="116"/>
                  </a:cubicBezTo>
                  <a:cubicBezTo>
                    <a:pt x="15" y="60"/>
                    <a:pt x="59" y="15"/>
                    <a:pt x="114" y="15"/>
                  </a:cubicBezTo>
                  <a:moveTo>
                    <a:pt x="114" y="0"/>
                  </a:moveTo>
                  <a:cubicBezTo>
                    <a:pt x="51" y="0"/>
                    <a:pt x="0" y="52"/>
                    <a:pt x="0" y="116"/>
                  </a:cubicBezTo>
                  <a:cubicBezTo>
                    <a:pt x="0" y="181"/>
                    <a:pt x="51" y="233"/>
                    <a:pt x="114" y="233"/>
                  </a:cubicBezTo>
                  <a:cubicBezTo>
                    <a:pt x="177" y="233"/>
                    <a:pt x="229" y="181"/>
                    <a:pt x="229" y="116"/>
                  </a:cubicBezTo>
                  <a:cubicBezTo>
                    <a:pt x="229" y="52"/>
                    <a:pt x="177" y="0"/>
                    <a:pt x="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97" name="Freeform 233">
              <a:extLst>
                <a:ext uri="{FF2B5EF4-FFF2-40B4-BE49-F238E27FC236}">
                  <a16:creationId xmlns:a16="http://schemas.microsoft.com/office/drawing/2014/main" id="{456D5BAF-89B8-4C75-8013-206764F10D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1" y="1716"/>
              <a:ext cx="129" cy="548"/>
            </a:xfrm>
            <a:custGeom>
              <a:avLst/>
              <a:gdLst>
                <a:gd name="T0" fmla="*/ 34 w 54"/>
                <a:gd name="T1" fmla="*/ 4 h 231"/>
                <a:gd name="T2" fmla="*/ 54 w 54"/>
                <a:gd name="T3" fmla="*/ 198 h 231"/>
                <a:gd name="T4" fmla="*/ 53 w 54"/>
                <a:gd name="T5" fmla="*/ 202 h 231"/>
                <a:gd name="T6" fmla="*/ 30 w 54"/>
                <a:gd name="T7" fmla="*/ 229 h 231"/>
                <a:gd name="T8" fmla="*/ 24 w 54"/>
                <a:gd name="T9" fmla="*/ 229 h 231"/>
                <a:gd name="T10" fmla="*/ 1 w 54"/>
                <a:gd name="T11" fmla="*/ 202 h 231"/>
                <a:gd name="T12" fmla="*/ 0 w 54"/>
                <a:gd name="T13" fmla="*/ 198 h 231"/>
                <a:gd name="T14" fmla="*/ 20 w 54"/>
                <a:gd name="T15" fmla="*/ 4 h 231"/>
                <a:gd name="T16" fmla="*/ 27 w 54"/>
                <a:gd name="T17" fmla="*/ 0 h 231"/>
                <a:gd name="T18" fmla="*/ 27 w 54"/>
                <a:gd name="T19" fmla="*/ 0 h 231"/>
                <a:gd name="T20" fmla="*/ 34 w 54"/>
                <a:gd name="T21" fmla="*/ 4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31">
                  <a:moveTo>
                    <a:pt x="34" y="4"/>
                  </a:moveTo>
                  <a:cubicBezTo>
                    <a:pt x="54" y="198"/>
                    <a:pt x="54" y="198"/>
                    <a:pt x="54" y="198"/>
                  </a:cubicBezTo>
                  <a:cubicBezTo>
                    <a:pt x="54" y="200"/>
                    <a:pt x="54" y="201"/>
                    <a:pt x="53" y="202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9" y="231"/>
                    <a:pt x="25" y="231"/>
                    <a:pt x="24" y="229"/>
                  </a:cubicBezTo>
                  <a:cubicBezTo>
                    <a:pt x="1" y="202"/>
                    <a:pt x="1" y="202"/>
                    <a:pt x="1" y="202"/>
                  </a:cubicBezTo>
                  <a:cubicBezTo>
                    <a:pt x="0" y="201"/>
                    <a:pt x="0" y="200"/>
                    <a:pt x="0" y="198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2"/>
                    <a:pt x="24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0" y="0"/>
                    <a:pt x="33" y="2"/>
                    <a:pt x="3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grpSp>
        <p:nvGrpSpPr>
          <p:cNvPr id="98" name="gruppe" hidden="1">
            <a:extLst>
              <a:ext uri="{FF2B5EF4-FFF2-40B4-BE49-F238E27FC236}">
                <a16:creationId xmlns:a16="http://schemas.microsoft.com/office/drawing/2014/main" id="{3B2D2C1F-CCB3-412B-9B9F-EC1AB7401CE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753642" y="1970602"/>
            <a:ext cx="1636715" cy="1202296"/>
            <a:chOff x="1847" y="1404"/>
            <a:chExt cx="2062" cy="1514"/>
          </a:xfrm>
        </p:grpSpPr>
        <p:sp>
          <p:nvSpPr>
            <p:cNvPr id="99" name="Freeform 237">
              <a:extLst>
                <a:ext uri="{FF2B5EF4-FFF2-40B4-BE49-F238E27FC236}">
                  <a16:creationId xmlns:a16="http://schemas.microsoft.com/office/drawing/2014/main" id="{EC88C885-E563-445B-8DC2-8B12E425E0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63" y="1943"/>
              <a:ext cx="927" cy="716"/>
            </a:xfrm>
            <a:custGeom>
              <a:avLst/>
              <a:gdLst>
                <a:gd name="T0" fmla="*/ 196 w 391"/>
                <a:gd name="T1" fmla="*/ 302 h 302"/>
                <a:gd name="T2" fmla="*/ 2 w 391"/>
                <a:gd name="T3" fmla="*/ 214 h 302"/>
                <a:gd name="T4" fmla="*/ 0 w 391"/>
                <a:gd name="T5" fmla="*/ 212 h 302"/>
                <a:gd name="T6" fmla="*/ 0 w 391"/>
                <a:gd name="T7" fmla="*/ 209 h 302"/>
                <a:gd name="T8" fmla="*/ 57 w 391"/>
                <a:gd name="T9" fmla="*/ 55 h 302"/>
                <a:gd name="T10" fmla="*/ 196 w 391"/>
                <a:gd name="T11" fmla="*/ 0 h 302"/>
                <a:gd name="T12" fmla="*/ 334 w 391"/>
                <a:gd name="T13" fmla="*/ 55 h 302"/>
                <a:gd name="T14" fmla="*/ 391 w 391"/>
                <a:gd name="T15" fmla="*/ 209 h 302"/>
                <a:gd name="T16" fmla="*/ 391 w 391"/>
                <a:gd name="T17" fmla="*/ 212 h 302"/>
                <a:gd name="T18" fmla="*/ 389 w 391"/>
                <a:gd name="T19" fmla="*/ 214 h 302"/>
                <a:gd name="T20" fmla="*/ 196 w 391"/>
                <a:gd name="T2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1" h="302">
                  <a:moveTo>
                    <a:pt x="196" y="302"/>
                  </a:moveTo>
                  <a:cubicBezTo>
                    <a:pt x="122" y="302"/>
                    <a:pt x="53" y="271"/>
                    <a:pt x="2" y="214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146"/>
                    <a:pt x="20" y="93"/>
                    <a:pt x="57" y="55"/>
                  </a:cubicBezTo>
                  <a:cubicBezTo>
                    <a:pt x="92" y="19"/>
                    <a:pt x="141" y="0"/>
                    <a:pt x="196" y="0"/>
                  </a:cubicBezTo>
                  <a:cubicBezTo>
                    <a:pt x="250" y="0"/>
                    <a:pt x="299" y="19"/>
                    <a:pt x="334" y="55"/>
                  </a:cubicBezTo>
                  <a:cubicBezTo>
                    <a:pt x="372" y="93"/>
                    <a:pt x="391" y="146"/>
                    <a:pt x="391" y="209"/>
                  </a:cubicBezTo>
                  <a:cubicBezTo>
                    <a:pt x="391" y="212"/>
                    <a:pt x="391" y="212"/>
                    <a:pt x="391" y="212"/>
                  </a:cubicBezTo>
                  <a:cubicBezTo>
                    <a:pt x="389" y="214"/>
                    <a:pt x="389" y="214"/>
                    <a:pt x="389" y="214"/>
                  </a:cubicBezTo>
                  <a:cubicBezTo>
                    <a:pt x="338" y="271"/>
                    <a:pt x="269" y="302"/>
                    <a:pt x="196" y="302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0" name="Freeform 238">
              <a:extLst>
                <a:ext uri="{FF2B5EF4-FFF2-40B4-BE49-F238E27FC236}">
                  <a16:creationId xmlns:a16="http://schemas.microsoft.com/office/drawing/2014/main" id="{3C291C07-A21A-453E-9EDA-82FAC31394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44" y="1924"/>
              <a:ext cx="965" cy="754"/>
            </a:xfrm>
            <a:custGeom>
              <a:avLst/>
              <a:gdLst>
                <a:gd name="T0" fmla="*/ 204 w 407"/>
                <a:gd name="T1" fmla="*/ 16 h 318"/>
                <a:gd name="T2" fmla="*/ 391 w 407"/>
                <a:gd name="T3" fmla="*/ 217 h 318"/>
                <a:gd name="T4" fmla="*/ 204 w 407"/>
                <a:gd name="T5" fmla="*/ 302 h 318"/>
                <a:gd name="T6" fmla="*/ 16 w 407"/>
                <a:gd name="T7" fmla="*/ 217 h 318"/>
                <a:gd name="T8" fmla="*/ 204 w 407"/>
                <a:gd name="T9" fmla="*/ 16 h 318"/>
                <a:gd name="T10" fmla="*/ 204 w 407"/>
                <a:gd name="T11" fmla="*/ 0 h 318"/>
                <a:gd name="T12" fmla="*/ 60 w 407"/>
                <a:gd name="T13" fmla="*/ 57 h 318"/>
                <a:gd name="T14" fmla="*/ 0 w 407"/>
                <a:gd name="T15" fmla="*/ 217 h 318"/>
                <a:gd name="T16" fmla="*/ 0 w 407"/>
                <a:gd name="T17" fmla="*/ 223 h 318"/>
                <a:gd name="T18" fmla="*/ 4 w 407"/>
                <a:gd name="T19" fmla="*/ 228 h 318"/>
                <a:gd name="T20" fmla="*/ 204 w 407"/>
                <a:gd name="T21" fmla="*/ 318 h 318"/>
                <a:gd name="T22" fmla="*/ 403 w 407"/>
                <a:gd name="T23" fmla="*/ 228 h 318"/>
                <a:gd name="T24" fmla="*/ 407 w 407"/>
                <a:gd name="T25" fmla="*/ 223 h 318"/>
                <a:gd name="T26" fmla="*/ 407 w 407"/>
                <a:gd name="T27" fmla="*/ 217 h 318"/>
                <a:gd name="T28" fmla="*/ 348 w 407"/>
                <a:gd name="T29" fmla="*/ 57 h 318"/>
                <a:gd name="T30" fmla="*/ 204 w 407"/>
                <a:gd name="T3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7" h="318">
                  <a:moveTo>
                    <a:pt x="204" y="16"/>
                  </a:moveTo>
                  <a:cubicBezTo>
                    <a:pt x="307" y="16"/>
                    <a:pt x="391" y="89"/>
                    <a:pt x="391" y="217"/>
                  </a:cubicBezTo>
                  <a:cubicBezTo>
                    <a:pt x="344" y="270"/>
                    <a:pt x="277" y="302"/>
                    <a:pt x="204" y="302"/>
                  </a:cubicBezTo>
                  <a:cubicBezTo>
                    <a:pt x="130" y="302"/>
                    <a:pt x="63" y="270"/>
                    <a:pt x="16" y="217"/>
                  </a:cubicBezTo>
                  <a:cubicBezTo>
                    <a:pt x="16" y="89"/>
                    <a:pt x="100" y="16"/>
                    <a:pt x="204" y="16"/>
                  </a:cubicBezTo>
                  <a:moveTo>
                    <a:pt x="204" y="0"/>
                  </a:moveTo>
                  <a:cubicBezTo>
                    <a:pt x="147" y="0"/>
                    <a:pt x="96" y="20"/>
                    <a:pt x="60" y="57"/>
                  </a:cubicBezTo>
                  <a:cubicBezTo>
                    <a:pt x="20" y="96"/>
                    <a:pt x="0" y="152"/>
                    <a:pt x="0" y="217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4" y="228"/>
                    <a:pt x="4" y="228"/>
                    <a:pt x="4" y="228"/>
                  </a:cubicBezTo>
                  <a:cubicBezTo>
                    <a:pt x="57" y="286"/>
                    <a:pt x="128" y="318"/>
                    <a:pt x="204" y="318"/>
                  </a:cubicBezTo>
                  <a:cubicBezTo>
                    <a:pt x="279" y="318"/>
                    <a:pt x="350" y="286"/>
                    <a:pt x="403" y="228"/>
                  </a:cubicBezTo>
                  <a:cubicBezTo>
                    <a:pt x="407" y="223"/>
                    <a:pt x="407" y="223"/>
                    <a:pt x="407" y="223"/>
                  </a:cubicBezTo>
                  <a:cubicBezTo>
                    <a:pt x="407" y="217"/>
                    <a:pt x="407" y="217"/>
                    <a:pt x="407" y="217"/>
                  </a:cubicBezTo>
                  <a:cubicBezTo>
                    <a:pt x="407" y="152"/>
                    <a:pt x="387" y="96"/>
                    <a:pt x="348" y="57"/>
                  </a:cubicBezTo>
                  <a:cubicBezTo>
                    <a:pt x="311" y="20"/>
                    <a:pt x="260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1" name="Oval 239">
              <a:extLst>
                <a:ext uri="{FF2B5EF4-FFF2-40B4-BE49-F238E27FC236}">
                  <a16:creationId xmlns:a16="http://schemas.microsoft.com/office/drawing/2014/main" id="{35D039A0-064C-48FF-8668-48607F02DE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74" y="1423"/>
              <a:ext cx="507" cy="515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2" name="Freeform 240">
              <a:extLst>
                <a:ext uri="{FF2B5EF4-FFF2-40B4-BE49-F238E27FC236}">
                  <a16:creationId xmlns:a16="http://schemas.microsoft.com/office/drawing/2014/main" id="{9F473628-7F80-4198-B489-F9DB9C5619B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55" y="1404"/>
              <a:ext cx="543" cy="553"/>
            </a:xfrm>
            <a:custGeom>
              <a:avLst/>
              <a:gdLst>
                <a:gd name="T0" fmla="*/ 115 w 229"/>
                <a:gd name="T1" fmla="*/ 15 h 233"/>
                <a:gd name="T2" fmla="*/ 214 w 229"/>
                <a:gd name="T3" fmla="*/ 116 h 233"/>
                <a:gd name="T4" fmla="*/ 115 w 229"/>
                <a:gd name="T5" fmla="*/ 218 h 233"/>
                <a:gd name="T6" fmla="*/ 15 w 229"/>
                <a:gd name="T7" fmla="*/ 116 h 233"/>
                <a:gd name="T8" fmla="*/ 115 w 229"/>
                <a:gd name="T9" fmla="*/ 15 h 233"/>
                <a:gd name="T10" fmla="*/ 115 w 229"/>
                <a:gd name="T11" fmla="*/ 0 h 233"/>
                <a:gd name="T12" fmla="*/ 0 w 229"/>
                <a:gd name="T13" fmla="*/ 116 h 233"/>
                <a:gd name="T14" fmla="*/ 115 w 229"/>
                <a:gd name="T15" fmla="*/ 233 h 233"/>
                <a:gd name="T16" fmla="*/ 229 w 229"/>
                <a:gd name="T17" fmla="*/ 116 h 233"/>
                <a:gd name="T18" fmla="*/ 115 w 229"/>
                <a:gd name="T19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233">
                  <a:moveTo>
                    <a:pt x="115" y="15"/>
                  </a:moveTo>
                  <a:cubicBezTo>
                    <a:pt x="169" y="15"/>
                    <a:pt x="214" y="60"/>
                    <a:pt x="214" y="116"/>
                  </a:cubicBezTo>
                  <a:cubicBezTo>
                    <a:pt x="214" y="172"/>
                    <a:pt x="169" y="218"/>
                    <a:pt x="115" y="218"/>
                  </a:cubicBezTo>
                  <a:cubicBezTo>
                    <a:pt x="60" y="218"/>
                    <a:pt x="15" y="172"/>
                    <a:pt x="15" y="116"/>
                  </a:cubicBezTo>
                  <a:cubicBezTo>
                    <a:pt x="15" y="60"/>
                    <a:pt x="60" y="15"/>
                    <a:pt x="115" y="15"/>
                  </a:cubicBezTo>
                  <a:moveTo>
                    <a:pt x="115" y="0"/>
                  </a:moveTo>
                  <a:cubicBezTo>
                    <a:pt x="51" y="0"/>
                    <a:pt x="0" y="52"/>
                    <a:pt x="0" y="116"/>
                  </a:cubicBezTo>
                  <a:cubicBezTo>
                    <a:pt x="0" y="181"/>
                    <a:pt x="51" y="233"/>
                    <a:pt x="115" y="233"/>
                  </a:cubicBezTo>
                  <a:cubicBezTo>
                    <a:pt x="178" y="233"/>
                    <a:pt x="229" y="181"/>
                    <a:pt x="229" y="116"/>
                  </a:cubicBezTo>
                  <a:cubicBezTo>
                    <a:pt x="229" y="52"/>
                    <a:pt x="178" y="0"/>
                    <a:pt x="1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3" name="Freeform 241">
              <a:extLst>
                <a:ext uri="{FF2B5EF4-FFF2-40B4-BE49-F238E27FC236}">
                  <a16:creationId xmlns:a16="http://schemas.microsoft.com/office/drawing/2014/main" id="{30891900-71CB-4D20-8235-4A22252567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66" y="1943"/>
              <a:ext cx="929" cy="716"/>
            </a:xfrm>
            <a:custGeom>
              <a:avLst/>
              <a:gdLst>
                <a:gd name="T0" fmla="*/ 196 w 392"/>
                <a:gd name="T1" fmla="*/ 302 h 302"/>
                <a:gd name="T2" fmla="*/ 2 w 392"/>
                <a:gd name="T3" fmla="*/ 214 h 302"/>
                <a:gd name="T4" fmla="*/ 0 w 392"/>
                <a:gd name="T5" fmla="*/ 212 h 302"/>
                <a:gd name="T6" fmla="*/ 0 w 392"/>
                <a:gd name="T7" fmla="*/ 209 h 302"/>
                <a:gd name="T8" fmla="*/ 58 w 392"/>
                <a:gd name="T9" fmla="*/ 55 h 302"/>
                <a:gd name="T10" fmla="*/ 196 w 392"/>
                <a:gd name="T11" fmla="*/ 0 h 302"/>
                <a:gd name="T12" fmla="*/ 334 w 392"/>
                <a:gd name="T13" fmla="*/ 55 h 302"/>
                <a:gd name="T14" fmla="*/ 392 w 392"/>
                <a:gd name="T15" fmla="*/ 209 h 302"/>
                <a:gd name="T16" fmla="*/ 392 w 392"/>
                <a:gd name="T17" fmla="*/ 212 h 302"/>
                <a:gd name="T18" fmla="*/ 390 w 392"/>
                <a:gd name="T19" fmla="*/ 214 h 302"/>
                <a:gd name="T20" fmla="*/ 196 w 392"/>
                <a:gd name="T2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2" h="302">
                  <a:moveTo>
                    <a:pt x="196" y="302"/>
                  </a:moveTo>
                  <a:cubicBezTo>
                    <a:pt x="122" y="302"/>
                    <a:pt x="54" y="271"/>
                    <a:pt x="2" y="214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146"/>
                    <a:pt x="20" y="93"/>
                    <a:pt x="58" y="55"/>
                  </a:cubicBezTo>
                  <a:cubicBezTo>
                    <a:pt x="93" y="19"/>
                    <a:pt x="142" y="0"/>
                    <a:pt x="196" y="0"/>
                  </a:cubicBezTo>
                  <a:cubicBezTo>
                    <a:pt x="250" y="0"/>
                    <a:pt x="299" y="19"/>
                    <a:pt x="334" y="55"/>
                  </a:cubicBezTo>
                  <a:cubicBezTo>
                    <a:pt x="372" y="93"/>
                    <a:pt x="392" y="146"/>
                    <a:pt x="392" y="209"/>
                  </a:cubicBezTo>
                  <a:cubicBezTo>
                    <a:pt x="392" y="212"/>
                    <a:pt x="392" y="212"/>
                    <a:pt x="392" y="212"/>
                  </a:cubicBezTo>
                  <a:cubicBezTo>
                    <a:pt x="390" y="214"/>
                    <a:pt x="390" y="214"/>
                    <a:pt x="390" y="214"/>
                  </a:cubicBezTo>
                  <a:cubicBezTo>
                    <a:pt x="338" y="271"/>
                    <a:pt x="269" y="302"/>
                    <a:pt x="196" y="302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4" name="Freeform 242">
              <a:extLst>
                <a:ext uri="{FF2B5EF4-FFF2-40B4-BE49-F238E27FC236}">
                  <a16:creationId xmlns:a16="http://schemas.microsoft.com/office/drawing/2014/main" id="{93BB2271-C9DE-4738-9BED-D4F0227766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847" y="1924"/>
              <a:ext cx="967" cy="754"/>
            </a:xfrm>
            <a:custGeom>
              <a:avLst/>
              <a:gdLst>
                <a:gd name="T0" fmla="*/ 204 w 408"/>
                <a:gd name="T1" fmla="*/ 16 h 318"/>
                <a:gd name="T2" fmla="*/ 392 w 408"/>
                <a:gd name="T3" fmla="*/ 217 h 318"/>
                <a:gd name="T4" fmla="*/ 204 w 408"/>
                <a:gd name="T5" fmla="*/ 302 h 318"/>
                <a:gd name="T6" fmla="*/ 16 w 408"/>
                <a:gd name="T7" fmla="*/ 217 h 318"/>
                <a:gd name="T8" fmla="*/ 204 w 408"/>
                <a:gd name="T9" fmla="*/ 16 h 318"/>
                <a:gd name="T10" fmla="*/ 204 w 408"/>
                <a:gd name="T11" fmla="*/ 0 h 318"/>
                <a:gd name="T12" fmla="*/ 60 w 408"/>
                <a:gd name="T13" fmla="*/ 57 h 318"/>
                <a:gd name="T14" fmla="*/ 0 w 408"/>
                <a:gd name="T15" fmla="*/ 217 h 318"/>
                <a:gd name="T16" fmla="*/ 0 w 408"/>
                <a:gd name="T17" fmla="*/ 223 h 318"/>
                <a:gd name="T18" fmla="*/ 4 w 408"/>
                <a:gd name="T19" fmla="*/ 228 h 318"/>
                <a:gd name="T20" fmla="*/ 204 w 408"/>
                <a:gd name="T21" fmla="*/ 318 h 318"/>
                <a:gd name="T22" fmla="*/ 404 w 408"/>
                <a:gd name="T23" fmla="*/ 228 h 318"/>
                <a:gd name="T24" fmla="*/ 408 w 408"/>
                <a:gd name="T25" fmla="*/ 223 h 318"/>
                <a:gd name="T26" fmla="*/ 408 w 408"/>
                <a:gd name="T27" fmla="*/ 217 h 318"/>
                <a:gd name="T28" fmla="*/ 348 w 408"/>
                <a:gd name="T29" fmla="*/ 57 h 318"/>
                <a:gd name="T30" fmla="*/ 204 w 408"/>
                <a:gd name="T3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8" h="318">
                  <a:moveTo>
                    <a:pt x="204" y="16"/>
                  </a:moveTo>
                  <a:cubicBezTo>
                    <a:pt x="307" y="16"/>
                    <a:pt x="392" y="89"/>
                    <a:pt x="392" y="217"/>
                  </a:cubicBezTo>
                  <a:cubicBezTo>
                    <a:pt x="344" y="270"/>
                    <a:pt x="278" y="302"/>
                    <a:pt x="204" y="302"/>
                  </a:cubicBezTo>
                  <a:cubicBezTo>
                    <a:pt x="130" y="302"/>
                    <a:pt x="64" y="270"/>
                    <a:pt x="16" y="217"/>
                  </a:cubicBezTo>
                  <a:cubicBezTo>
                    <a:pt x="16" y="89"/>
                    <a:pt x="100" y="16"/>
                    <a:pt x="204" y="16"/>
                  </a:cubicBezTo>
                  <a:moveTo>
                    <a:pt x="204" y="0"/>
                  </a:moveTo>
                  <a:cubicBezTo>
                    <a:pt x="148" y="0"/>
                    <a:pt x="96" y="20"/>
                    <a:pt x="60" y="57"/>
                  </a:cubicBezTo>
                  <a:cubicBezTo>
                    <a:pt x="21" y="96"/>
                    <a:pt x="0" y="152"/>
                    <a:pt x="0" y="217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4" y="228"/>
                    <a:pt x="4" y="228"/>
                    <a:pt x="4" y="228"/>
                  </a:cubicBezTo>
                  <a:cubicBezTo>
                    <a:pt x="57" y="286"/>
                    <a:pt x="128" y="318"/>
                    <a:pt x="204" y="318"/>
                  </a:cubicBezTo>
                  <a:cubicBezTo>
                    <a:pt x="280" y="318"/>
                    <a:pt x="351" y="286"/>
                    <a:pt x="404" y="228"/>
                  </a:cubicBezTo>
                  <a:cubicBezTo>
                    <a:pt x="408" y="223"/>
                    <a:pt x="408" y="223"/>
                    <a:pt x="408" y="223"/>
                  </a:cubicBezTo>
                  <a:cubicBezTo>
                    <a:pt x="408" y="217"/>
                    <a:pt x="408" y="217"/>
                    <a:pt x="408" y="217"/>
                  </a:cubicBezTo>
                  <a:cubicBezTo>
                    <a:pt x="408" y="152"/>
                    <a:pt x="387" y="96"/>
                    <a:pt x="348" y="57"/>
                  </a:cubicBezTo>
                  <a:cubicBezTo>
                    <a:pt x="311" y="20"/>
                    <a:pt x="260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5" name="Oval 243">
              <a:extLst>
                <a:ext uri="{FF2B5EF4-FFF2-40B4-BE49-F238E27FC236}">
                  <a16:creationId xmlns:a16="http://schemas.microsoft.com/office/drawing/2014/main" id="{36A17176-CCF6-4439-AE6F-548860DF2C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77" y="1423"/>
              <a:ext cx="507" cy="515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6" name="Freeform 244">
              <a:extLst>
                <a:ext uri="{FF2B5EF4-FFF2-40B4-BE49-F238E27FC236}">
                  <a16:creationId xmlns:a16="http://schemas.microsoft.com/office/drawing/2014/main" id="{30380711-E342-4848-8E3B-85BF56970C9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058" y="1404"/>
              <a:ext cx="542" cy="553"/>
            </a:xfrm>
            <a:custGeom>
              <a:avLst/>
              <a:gdLst>
                <a:gd name="T0" fmla="*/ 115 w 229"/>
                <a:gd name="T1" fmla="*/ 15 h 233"/>
                <a:gd name="T2" fmla="*/ 214 w 229"/>
                <a:gd name="T3" fmla="*/ 116 h 233"/>
                <a:gd name="T4" fmla="*/ 115 w 229"/>
                <a:gd name="T5" fmla="*/ 218 h 233"/>
                <a:gd name="T6" fmla="*/ 16 w 229"/>
                <a:gd name="T7" fmla="*/ 116 h 233"/>
                <a:gd name="T8" fmla="*/ 115 w 229"/>
                <a:gd name="T9" fmla="*/ 15 h 233"/>
                <a:gd name="T10" fmla="*/ 115 w 229"/>
                <a:gd name="T11" fmla="*/ 0 h 233"/>
                <a:gd name="T12" fmla="*/ 0 w 229"/>
                <a:gd name="T13" fmla="*/ 116 h 233"/>
                <a:gd name="T14" fmla="*/ 115 w 229"/>
                <a:gd name="T15" fmla="*/ 233 h 233"/>
                <a:gd name="T16" fmla="*/ 229 w 229"/>
                <a:gd name="T17" fmla="*/ 116 h 233"/>
                <a:gd name="T18" fmla="*/ 115 w 229"/>
                <a:gd name="T19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233">
                  <a:moveTo>
                    <a:pt x="115" y="15"/>
                  </a:moveTo>
                  <a:cubicBezTo>
                    <a:pt x="170" y="15"/>
                    <a:pt x="214" y="60"/>
                    <a:pt x="214" y="116"/>
                  </a:cubicBezTo>
                  <a:cubicBezTo>
                    <a:pt x="214" y="172"/>
                    <a:pt x="170" y="218"/>
                    <a:pt x="115" y="218"/>
                  </a:cubicBezTo>
                  <a:cubicBezTo>
                    <a:pt x="60" y="218"/>
                    <a:pt x="16" y="172"/>
                    <a:pt x="16" y="116"/>
                  </a:cubicBezTo>
                  <a:cubicBezTo>
                    <a:pt x="16" y="60"/>
                    <a:pt x="60" y="15"/>
                    <a:pt x="115" y="15"/>
                  </a:cubicBezTo>
                  <a:moveTo>
                    <a:pt x="115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1"/>
                    <a:pt x="52" y="233"/>
                    <a:pt x="115" y="233"/>
                  </a:cubicBezTo>
                  <a:cubicBezTo>
                    <a:pt x="178" y="233"/>
                    <a:pt x="229" y="181"/>
                    <a:pt x="229" y="116"/>
                  </a:cubicBezTo>
                  <a:cubicBezTo>
                    <a:pt x="229" y="52"/>
                    <a:pt x="178" y="0"/>
                    <a:pt x="1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7" name="Freeform 245">
              <a:extLst>
                <a:ext uri="{FF2B5EF4-FFF2-40B4-BE49-F238E27FC236}">
                  <a16:creationId xmlns:a16="http://schemas.microsoft.com/office/drawing/2014/main" id="{1FEF8964-9B22-45BD-90EB-121420EAA9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15" y="2154"/>
              <a:ext cx="946" cy="736"/>
            </a:xfrm>
            <a:custGeom>
              <a:avLst/>
              <a:gdLst>
                <a:gd name="T0" fmla="*/ 199 w 399"/>
                <a:gd name="T1" fmla="*/ 310 h 310"/>
                <a:gd name="T2" fmla="*/ 3 w 399"/>
                <a:gd name="T3" fmla="*/ 221 h 310"/>
                <a:gd name="T4" fmla="*/ 0 w 399"/>
                <a:gd name="T5" fmla="*/ 217 h 310"/>
                <a:gd name="T6" fmla="*/ 0 w 399"/>
                <a:gd name="T7" fmla="*/ 213 h 310"/>
                <a:gd name="T8" fmla="*/ 58 w 399"/>
                <a:gd name="T9" fmla="*/ 55 h 310"/>
                <a:gd name="T10" fmla="*/ 199 w 399"/>
                <a:gd name="T11" fmla="*/ 0 h 310"/>
                <a:gd name="T12" fmla="*/ 341 w 399"/>
                <a:gd name="T13" fmla="*/ 55 h 310"/>
                <a:gd name="T14" fmla="*/ 399 w 399"/>
                <a:gd name="T15" fmla="*/ 213 h 310"/>
                <a:gd name="T16" fmla="*/ 399 w 399"/>
                <a:gd name="T17" fmla="*/ 217 h 310"/>
                <a:gd name="T18" fmla="*/ 396 w 399"/>
                <a:gd name="T19" fmla="*/ 221 h 310"/>
                <a:gd name="T20" fmla="*/ 199 w 399"/>
                <a:gd name="T21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9" h="310">
                  <a:moveTo>
                    <a:pt x="199" y="310"/>
                  </a:moveTo>
                  <a:cubicBezTo>
                    <a:pt x="125" y="310"/>
                    <a:pt x="55" y="278"/>
                    <a:pt x="3" y="221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0" y="148"/>
                    <a:pt x="20" y="94"/>
                    <a:pt x="58" y="55"/>
                  </a:cubicBezTo>
                  <a:cubicBezTo>
                    <a:pt x="94" y="19"/>
                    <a:pt x="144" y="0"/>
                    <a:pt x="199" y="0"/>
                  </a:cubicBezTo>
                  <a:cubicBezTo>
                    <a:pt x="255" y="0"/>
                    <a:pt x="305" y="19"/>
                    <a:pt x="341" y="55"/>
                  </a:cubicBezTo>
                  <a:cubicBezTo>
                    <a:pt x="379" y="94"/>
                    <a:pt x="399" y="148"/>
                    <a:pt x="399" y="213"/>
                  </a:cubicBezTo>
                  <a:cubicBezTo>
                    <a:pt x="399" y="217"/>
                    <a:pt x="399" y="217"/>
                    <a:pt x="399" y="217"/>
                  </a:cubicBezTo>
                  <a:cubicBezTo>
                    <a:pt x="396" y="221"/>
                    <a:pt x="396" y="221"/>
                    <a:pt x="396" y="221"/>
                  </a:cubicBezTo>
                  <a:cubicBezTo>
                    <a:pt x="344" y="278"/>
                    <a:pt x="274" y="310"/>
                    <a:pt x="199" y="310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8" name="Freeform 246">
              <a:extLst>
                <a:ext uri="{FF2B5EF4-FFF2-40B4-BE49-F238E27FC236}">
                  <a16:creationId xmlns:a16="http://schemas.microsoft.com/office/drawing/2014/main" id="{92FCFEE1-92E4-4571-9973-CC20F6B99A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387" y="2126"/>
              <a:ext cx="1002" cy="792"/>
            </a:xfrm>
            <a:custGeom>
              <a:avLst/>
              <a:gdLst>
                <a:gd name="T0" fmla="*/ 211 w 423"/>
                <a:gd name="T1" fmla="*/ 23 h 334"/>
                <a:gd name="T2" fmla="*/ 399 w 423"/>
                <a:gd name="T3" fmla="*/ 225 h 334"/>
                <a:gd name="T4" fmla="*/ 211 w 423"/>
                <a:gd name="T5" fmla="*/ 310 h 334"/>
                <a:gd name="T6" fmla="*/ 24 w 423"/>
                <a:gd name="T7" fmla="*/ 225 h 334"/>
                <a:gd name="T8" fmla="*/ 211 w 423"/>
                <a:gd name="T9" fmla="*/ 23 h 334"/>
                <a:gd name="T10" fmla="*/ 211 w 423"/>
                <a:gd name="T11" fmla="*/ 0 h 334"/>
                <a:gd name="T12" fmla="*/ 62 w 423"/>
                <a:gd name="T13" fmla="*/ 59 h 334"/>
                <a:gd name="T14" fmla="*/ 0 w 423"/>
                <a:gd name="T15" fmla="*/ 225 h 334"/>
                <a:gd name="T16" fmla="*/ 0 w 423"/>
                <a:gd name="T17" fmla="*/ 234 h 334"/>
                <a:gd name="T18" fmla="*/ 6 w 423"/>
                <a:gd name="T19" fmla="*/ 241 h 334"/>
                <a:gd name="T20" fmla="*/ 211 w 423"/>
                <a:gd name="T21" fmla="*/ 334 h 334"/>
                <a:gd name="T22" fmla="*/ 417 w 423"/>
                <a:gd name="T23" fmla="*/ 241 h 334"/>
                <a:gd name="T24" fmla="*/ 423 w 423"/>
                <a:gd name="T25" fmla="*/ 234 h 334"/>
                <a:gd name="T26" fmla="*/ 423 w 423"/>
                <a:gd name="T27" fmla="*/ 225 h 334"/>
                <a:gd name="T28" fmla="*/ 361 w 423"/>
                <a:gd name="T29" fmla="*/ 59 h 334"/>
                <a:gd name="T30" fmla="*/ 211 w 423"/>
                <a:gd name="T31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3" h="334">
                  <a:moveTo>
                    <a:pt x="211" y="23"/>
                  </a:moveTo>
                  <a:cubicBezTo>
                    <a:pt x="315" y="23"/>
                    <a:pt x="399" y="96"/>
                    <a:pt x="399" y="225"/>
                  </a:cubicBezTo>
                  <a:cubicBezTo>
                    <a:pt x="352" y="277"/>
                    <a:pt x="285" y="310"/>
                    <a:pt x="211" y="310"/>
                  </a:cubicBezTo>
                  <a:cubicBezTo>
                    <a:pt x="138" y="310"/>
                    <a:pt x="71" y="277"/>
                    <a:pt x="24" y="225"/>
                  </a:cubicBezTo>
                  <a:cubicBezTo>
                    <a:pt x="24" y="96"/>
                    <a:pt x="108" y="23"/>
                    <a:pt x="211" y="23"/>
                  </a:cubicBezTo>
                  <a:moveTo>
                    <a:pt x="211" y="0"/>
                  </a:moveTo>
                  <a:cubicBezTo>
                    <a:pt x="153" y="0"/>
                    <a:pt x="100" y="21"/>
                    <a:pt x="62" y="59"/>
                  </a:cubicBezTo>
                  <a:cubicBezTo>
                    <a:pt x="21" y="100"/>
                    <a:pt x="0" y="157"/>
                    <a:pt x="0" y="225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6" y="241"/>
                    <a:pt x="6" y="241"/>
                    <a:pt x="6" y="241"/>
                  </a:cubicBezTo>
                  <a:cubicBezTo>
                    <a:pt x="60" y="301"/>
                    <a:pt x="133" y="334"/>
                    <a:pt x="211" y="334"/>
                  </a:cubicBezTo>
                  <a:cubicBezTo>
                    <a:pt x="290" y="334"/>
                    <a:pt x="363" y="301"/>
                    <a:pt x="417" y="241"/>
                  </a:cubicBezTo>
                  <a:cubicBezTo>
                    <a:pt x="423" y="234"/>
                    <a:pt x="423" y="234"/>
                    <a:pt x="423" y="234"/>
                  </a:cubicBezTo>
                  <a:cubicBezTo>
                    <a:pt x="423" y="225"/>
                    <a:pt x="423" y="225"/>
                    <a:pt x="423" y="225"/>
                  </a:cubicBezTo>
                  <a:cubicBezTo>
                    <a:pt x="423" y="157"/>
                    <a:pt x="402" y="100"/>
                    <a:pt x="361" y="59"/>
                  </a:cubicBezTo>
                  <a:cubicBezTo>
                    <a:pt x="323" y="21"/>
                    <a:pt x="270" y="0"/>
                    <a:pt x="2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09" name="Oval 247">
              <a:extLst>
                <a:ext uri="{FF2B5EF4-FFF2-40B4-BE49-F238E27FC236}">
                  <a16:creationId xmlns:a16="http://schemas.microsoft.com/office/drawing/2014/main" id="{7E28A8A6-2B5F-42A8-9992-445C28680E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36" y="1642"/>
              <a:ext cx="505" cy="517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10" name="Freeform 248">
              <a:extLst>
                <a:ext uri="{FF2B5EF4-FFF2-40B4-BE49-F238E27FC236}">
                  <a16:creationId xmlns:a16="http://schemas.microsoft.com/office/drawing/2014/main" id="{F8C831BD-4227-47FD-B78C-5771915B46D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617" y="1625"/>
              <a:ext cx="543" cy="550"/>
            </a:xfrm>
            <a:custGeom>
              <a:avLst/>
              <a:gdLst>
                <a:gd name="T0" fmla="*/ 114 w 229"/>
                <a:gd name="T1" fmla="*/ 15 h 232"/>
                <a:gd name="T2" fmla="*/ 214 w 229"/>
                <a:gd name="T3" fmla="*/ 116 h 232"/>
                <a:gd name="T4" fmla="*/ 114 w 229"/>
                <a:gd name="T5" fmla="*/ 217 h 232"/>
                <a:gd name="T6" fmla="*/ 15 w 229"/>
                <a:gd name="T7" fmla="*/ 116 h 232"/>
                <a:gd name="T8" fmla="*/ 114 w 229"/>
                <a:gd name="T9" fmla="*/ 15 h 232"/>
                <a:gd name="T10" fmla="*/ 114 w 229"/>
                <a:gd name="T11" fmla="*/ 0 h 232"/>
                <a:gd name="T12" fmla="*/ 0 w 229"/>
                <a:gd name="T13" fmla="*/ 116 h 232"/>
                <a:gd name="T14" fmla="*/ 114 w 229"/>
                <a:gd name="T15" fmla="*/ 232 h 232"/>
                <a:gd name="T16" fmla="*/ 229 w 229"/>
                <a:gd name="T17" fmla="*/ 116 h 232"/>
                <a:gd name="T18" fmla="*/ 114 w 229"/>
                <a:gd name="T1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232">
                  <a:moveTo>
                    <a:pt x="114" y="15"/>
                  </a:moveTo>
                  <a:cubicBezTo>
                    <a:pt x="169" y="15"/>
                    <a:pt x="214" y="60"/>
                    <a:pt x="214" y="116"/>
                  </a:cubicBezTo>
                  <a:cubicBezTo>
                    <a:pt x="214" y="172"/>
                    <a:pt x="169" y="217"/>
                    <a:pt x="114" y="217"/>
                  </a:cubicBezTo>
                  <a:cubicBezTo>
                    <a:pt x="60" y="217"/>
                    <a:pt x="15" y="172"/>
                    <a:pt x="15" y="116"/>
                  </a:cubicBezTo>
                  <a:cubicBezTo>
                    <a:pt x="15" y="60"/>
                    <a:pt x="60" y="15"/>
                    <a:pt x="114" y="15"/>
                  </a:cubicBezTo>
                  <a:moveTo>
                    <a:pt x="114" y="0"/>
                  </a:moveTo>
                  <a:cubicBezTo>
                    <a:pt x="51" y="0"/>
                    <a:pt x="0" y="52"/>
                    <a:pt x="0" y="116"/>
                  </a:cubicBezTo>
                  <a:cubicBezTo>
                    <a:pt x="0" y="180"/>
                    <a:pt x="51" y="232"/>
                    <a:pt x="114" y="232"/>
                  </a:cubicBezTo>
                  <a:cubicBezTo>
                    <a:pt x="178" y="232"/>
                    <a:pt x="229" y="180"/>
                    <a:pt x="229" y="116"/>
                  </a:cubicBezTo>
                  <a:cubicBezTo>
                    <a:pt x="229" y="52"/>
                    <a:pt x="178" y="0"/>
                    <a:pt x="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sp>
        <p:nvSpPr>
          <p:cNvPr id="111" name="pilhoyre" hidden="1">
            <a:extLst>
              <a:ext uri="{FF2B5EF4-FFF2-40B4-BE49-F238E27FC236}">
                <a16:creationId xmlns:a16="http://schemas.microsoft.com/office/drawing/2014/main" id="{A95E0516-8ACF-4E19-8AEC-51AA407C036B}"/>
              </a:ext>
            </a:extLst>
          </p:cNvPr>
          <p:cNvSpPr>
            <a:spLocks/>
          </p:cNvSpPr>
          <p:nvPr userDrawn="1"/>
        </p:nvSpPr>
        <p:spPr bwMode="auto">
          <a:xfrm>
            <a:off x="4122341" y="2336691"/>
            <a:ext cx="899319" cy="470118"/>
          </a:xfrm>
          <a:custGeom>
            <a:avLst/>
            <a:gdLst>
              <a:gd name="T0" fmla="*/ 473 w 479"/>
              <a:gd name="T1" fmla="*/ 117 h 249"/>
              <a:gd name="T2" fmla="*/ 313 w 479"/>
              <a:gd name="T3" fmla="*/ 5 h 249"/>
              <a:gd name="T4" fmla="*/ 298 w 479"/>
              <a:gd name="T5" fmla="*/ 13 h 249"/>
              <a:gd name="T6" fmla="*/ 298 w 479"/>
              <a:gd name="T7" fmla="*/ 72 h 249"/>
              <a:gd name="T8" fmla="*/ 0 w 479"/>
              <a:gd name="T9" fmla="*/ 72 h 249"/>
              <a:gd name="T10" fmla="*/ 0 w 479"/>
              <a:gd name="T11" fmla="*/ 177 h 249"/>
              <a:gd name="T12" fmla="*/ 298 w 479"/>
              <a:gd name="T13" fmla="*/ 177 h 249"/>
              <a:gd name="T14" fmla="*/ 298 w 479"/>
              <a:gd name="T15" fmla="*/ 237 h 249"/>
              <a:gd name="T16" fmla="*/ 313 w 479"/>
              <a:gd name="T17" fmla="*/ 245 h 249"/>
              <a:gd name="T18" fmla="*/ 473 w 479"/>
              <a:gd name="T19" fmla="*/ 133 h 249"/>
              <a:gd name="T20" fmla="*/ 473 w 479"/>
              <a:gd name="T21" fmla="*/ 117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9" h="249">
                <a:moveTo>
                  <a:pt x="473" y="117"/>
                </a:moveTo>
                <a:cubicBezTo>
                  <a:pt x="313" y="5"/>
                  <a:pt x="313" y="5"/>
                  <a:pt x="313" y="5"/>
                </a:cubicBezTo>
                <a:cubicBezTo>
                  <a:pt x="307" y="0"/>
                  <a:pt x="298" y="5"/>
                  <a:pt x="298" y="13"/>
                </a:cubicBezTo>
                <a:cubicBezTo>
                  <a:pt x="298" y="72"/>
                  <a:pt x="298" y="72"/>
                  <a:pt x="298" y="72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77"/>
                  <a:pt x="0" y="177"/>
                  <a:pt x="0" y="177"/>
                </a:cubicBezTo>
                <a:cubicBezTo>
                  <a:pt x="298" y="177"/>
                  <a:pt x="298" y="177"/>
                  <a:pt x="298" y="177"/>
                </a:cubicBezTo>
                <a:cubicBezTo>
                  <a:pt x="298" y="237"/>
                  <a:pt x="298" y="237"/>
                  <a:pt x="298" y="237"/>
                </a:cubicBezTo>
                <a:cubicBezTo>
                  <a:pt x="298" y="245"/>
                  <a:pt x="307" y="249"/>
                  <a:pt x="313" y="245"/>
                </a:cubicBezTo>
                <a:cubicBezTo>
                  <a:pt x="473" y="133"/>
                  <a:pt x="473" y="133"/>
                  <a:pt x="473" y="133"/>
                </a:cubicBezTo>
                <a:cubicBezTo>
                  <a:pt x="479" y="129"/>
                  <a:pt x="479" y="121"/>
                  <a:pt x="473" y="117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defPPr>
              <a:defRPr lang="nb-NO"/>
            </a:defPPr>
            <a:lvl1pPr marL="0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197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395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927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7903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878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185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383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5806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/>
          </a:p>
        </p:txBody>
      </p:sp>
      <p:sp>
        <p:nvSpPr>
          <p:cNvPr id="112" name="pilvenstre" hidden="1">
            <a:extLst>
              <a:ext uri="{FF2B5EF4-FFF2-40B4-BE49-F238E27FC236}">
                <a16:creationId xmlns:a16="http://schemas.microsoft.com/office/drawing/2014/main" id="{2334D452-8E52-4E04-9378-7979054515CF}"/>
              </a:ext>
            </a:extLst>
          </p:cNvPr>
          <p:cNvSpPr>
            <a:spLocks/>
          </p:cNvSpPr>
          <p:nvPr userDrawn="1"/>
        </p:nvSpPr>
        <p:spPr bwMode="auto">
          <a:xfrm>
            <a:off x="4122341" y="2336691"/>
            <a:ext cx="899319" cy="470118"/>
          </a:xfrm>
          <a:custGeom>
            <a:avLst/>
            <a:gdLst>
              <a:gd name="T0" fmla="*/ 6 w 479"/>
              <a:gd name="T1" fmla="*/ 133 h 249"/>
              <a:gd name="T2" fmla="*/ 165 w 479"/>
              <a:gd name="T3" fmla="*/ 245 h 249"/>
              <a:gd name="T4" fmla="*/ 181 w 479"/>
              <a:gd name="T5" fmla="*/ 237 h 249"/>
              <a:gd name="T6" fmla="*/ 181 w 479"/>
              <a:gd name="T7" fmla="*/ 177 h 249"/>
              <a:gd name="T8" fmla="*/ 479 w 479"/>
              <a:gd name="T9" fmla="*/ 177 h 249"/>
              <a:gd name="T10" fmla="*/ 479 w 479"/>
              <a:gd name="T11" fmla="*/ 72 h 249"/>
              <a:gd name="T12" fmla="*/ 181 w 479"/>
              <a:gd name="T13" fmla="*/ 72 h 249"/>
              <a:gd name="T14" fmla="*/ 181 w 479"/>
              <a:gd name="T15" fmla="*/ 13 h 249"/>
              <a:gd name="T16" fmla="*/ 165 w 479"/>
              <a:gd name="T17" fmla="*/ 5 h 249"/>
              <a:gd name="T18" fmla="*/ 6 w 479"/>
              <a:gd name="T19" fmla="*/ 117 h 249"/>
              <a:gd name="T20" fmla="*/ 6 w 479"/>
              <a:gd name="T21" fmla="*/ 133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79" h="249">
                <a:moveTo>
                  <a:pt x="6" y="133"/>
                </a:moveTo>
                <a:cubicBezTo>
                  <a:pt x="165" y="245"/>
                  <a:pt x="165" y="245"/>
                  <a:pt x="165" y="245"/>
                </a:cubicBezTo>
                <a:cubicBezTo>
                  <a:pt x="172" y="249"/>
                  <a:pt x="181" y="245"/>
                  <a:pt x="181" y="237"/>
                </a:cubicBezTo>
                <a:cubicBezTo>
                  <a:pt x="181" y="177"/>
                  <a:pt x="181" y="177"/>
                  <a:pt x="181" y="177"/>
                </a:cubicBezTo>
                <a:cubicBezTo>
                  <a:pt x="479" y="177"/>
                  <a:pt x="479" y="177"/>
                  <a:pt x="479" y="177"/>
                </a:cubicBezTo>
                <a:cubicBezTo>
                  <a:pt x="479" y="72"/>
                  <a:pt x="479" y="72"/>
                  <a:pt x="479" y="72"/>
                </a:cubicBezTo>
                <a:cubicBezTo>
                  <a:pt x="181" y="72"/>
                  <a:pt x="181" y="72"/>
                  <a:pt x="181" y="72"/>
                </a:cubicBezTo>
                <a:cubicBezTo>
                  <a:pt x="181" y="13"/>
                  <a:pt x="181" y="13"/>
                  <a:pt x="181" y="13"/>
                </a:cubicBezTo>
                <a:cubicBezTo>
                  <a:pt x="181" y="5"/>
                  <a:pt x="172" y="0"/>
                  <a:pt x="165" y="5"/>
                </a:cubicBezTo>
                <a:cubicBezTo>
                  <a:pt x="6" y="117"/>
                  <a:pt x="6" y="117"/>
                  <a:pt x="6" y="117"/>
                </a:cubicBezTo>
                <a:cubicBezTo>
                  <a:pt x="0" y="121"/>
                  <a:pt x="0" y="129"/>
                  <a:pt x="6" y="133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defPPr>
              <a:defRPr lang="nb-NO"/>
            </a:defPPr>
            <a:lvl1pPr marL="0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197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395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927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7903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878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185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383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5806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/>
          </a:p>
        </p:txBody>
      </p:sp>
      <p:sp>
        <p:nvSpPr>
          <p:cNvPr id="113" name="pilopp" hidden="1">
            <a:extLst>
              <a:ext uri="{FF2B5EF4-FFF2-40B4-BE49-F238E27FC236}">
                <a16:creationId xmlns:a16="http://schemas.microsoft.com/office/drawing/2014/main" id="{B21AD92E-C3BC-4B2F-8109-42A758F0296D}"/>
              </a:ext>
            </a:extLst>
          </p:cNvPr>
          <p:cNvSpPr>
            <a:spLocks/>
          </p:cNvSpPr>
          <p:nvPr userDrawn="1"/>
        </p:nvSpPr>
        <p:spPr bwMode="auto">
          <a:xfrm>
            <a:off x="4338241" y="2118706"/>
            <a:ext cx="467519" cy="906088"/>
          </a:xfrm>
          <a:custGeom>
            <a:avLst/>
            <a:gdLst>
              <a:gd name="T0" fmla="*/ 116 w 249"/>
              <a:gd name="T1" fmla="*/ 6 h 480"/>
              <a:gd name="T2" fmla="*/ 4 w 249"/>
              <a:gd name="T3" fmla="*/ 166 h 480"/>
              <a:gd name="T4" fmla="*/ 12 w 249"/>
              <a:gd name="T5" fmla="*/ 181 h 480"/>
              <a:gd name="T6" fmla="*/ 72 w 249"/>
              <a:gd name="T7" fmla="*/ 181 h 480"/>
              <a:gd name="T8" fmla="*/ 72 w 249"/>
              <a:gd name="T9" fmla="*/ 480 h 480"/>
              <a:gd name="T10" fmla="*/ 177 w 249"/>
              <a:gd name="T11" fmla="*/ 480 h 480"/>
              <a:gd name="T12" fmla="*/ 177 w 249"/>
              <a:gd name="T13" fmla="*/ 181 h 480"/>
              <a:gd name="T14" fmla="*/ 236 w 249"/>
              <a:gd name="T15" fmla="*/ 181 h 480"/>
              <a:gd name="T16" fmla="*/ 244 w 249"/>
              <a:gd name="T17" fmla="*/ 166 h 480"/>
              <a:gd name="T18" fmla="*/ 132 w 249"/>
              <a:gd name="T19" fmla="*/ 6 h 480"/>
              <a:gd name="T20" fmla="*/ 116 w 249"/>
              <a:gd name="T21" fmla="*/ 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9" h="480">
                <a:moveTo>
                  <a:pt x="116" y="6"/>
                </a:moveTo>
                <a:cubicBezTo>
                  <a:pt x="4" y="166"/>
                  <a:pt x="4" y="166"/>
                  <a:pt x="4" y="166"/>
                </a:cubicBezTo>
                <a:cubicBezTo>
                  <a:pt x="0" y="172"/>
                  <a:pt x="4" y="181"/>
                  <a:pt x="12" y="181"/>
                </a:cubicBezTo>
                <a:cubicBezTo>
                  <a:pt x="72" y="181"/>
                  <a:pt x="72" y="181"/>
                  <a:pt x="72" y="181"/>
                </a:cubicBezTo>
                <a:cubicBezTo>
                  <a:pt x="72" y="480"/>
                  <a:pt x="72" y="480"/>
                  <a:pt x="72" y="480"/>
                </a:cubicBezTo>
                <a:cubicBezTo>
                  <a:pt x="177" y="480"/>
                  <a:pt x="177" y="480"/>
                  <a:pt x="177" y="480"/>
                </a:cubicBezTo>
                <a:cubicBezTo>
                  <a:pt x="177" y="181"/>
                  <a:pt x="177" y="181"/>
                  <a:pt x="177" y="181"/>
                </a:cubicBezTo>
                <a:cubicBezTo>
                  <a:pt x="236" y="181"/>
                  <a:pt x="236" y="181"/>
                  <a:pt x="236" y="181"/>
                </a:cubicBezTo>
                <a:cubicBezTo>
                  <a:pt x="244" y="181"/>
                  <a:pt x="249" y="172"/>
                  <a:pt x="244" y="166"/>
                </a:cubicBezTo>
                <a:cubicBezTo>
                  <a:pt x="132" y="6"/>
                  <a:pt x="132" y="6"/>
                  <a:pt x="132" y="6"/>
                </a:cubicBezTo>
                <a:cubicBezTo>
                  <a:pt x="128" y="0"/>
                  <a:pt x="120" y="0"/>
                  <a:pt x="116" y="6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defPPr>
              <a:defRPr lang="nb-NO"/>
            </a:defPPr>
            <a:lvl1pPr marL="0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197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395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927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7903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878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185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383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5806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/>
          </a:p>
        </p:txBody>
      </p:sp>
      <p:sp>
        <p:nvSpPr>
          <p:cNvPr id="114" name="pilned" hidden="1">
            <a:extLst>
              <a:ext uri="{FF2B5EF4-FFF2-40B4-BE49-F238E27FC236}">
                <a16:creationId xmlns:a16="http://schemas.microsoft.com/office/drawing/2014/main" id="{E225C98A-170D-4ED0-BAF5-7B583159B302}"/>
              </a:ext>
            </a:extLst>
          </p:cNvPr>
          <p:cNvSpPr>
            <a:spLocks/>
          </p:cNvSpPr>
          <p:nvPr userDrawn="1"/>
        </p:nvSpPr>
        <p:spPr bwMode="auto">
          <a:xfrm>
            <a:off x="4338241" y="2119500"/>
            <a:ext cx="467519" cy="904500"/>
          </a:xfrm>
          <a:custGeom>
            <a:avLst/>
            <a:gdLst>
              <a:gd name="T0" fmla="*/ 132 w 249"/>
              <a:gd name="T1" fmla="*/ 473 h 479"/>
              <a:gd name="T2" fmla="*/ 245 w 249"/>
              <a:gd name="T3" fmla="*/ 314 h 479"/>
              <a:gd name="T4" fmla="*/ 236 w 249"/>
              <a:gd name="T5" fmla="*/ 298 h 479"/>
              <a:gd name="T6" fmla="*/ 177 w 249"/>
              <a:gd name="T7" fmla="*/ 298 h 479"/>
              <a:gd name="T8" fmla="*/ 177 w 249"/>
              <a:gd name="T9" fmla="*/ 0 h 479"/>
              <a:gd name="T10" fmla="*/ 72 w 249"/>
              <a:gd name="T11" fmla="*/ 0 h 479"/>
              <a:gd name="T12" fmla="*/ 72 w 249"/>
              <a:gd name="T13" fmla="*/ 298 h 479"/>
              <a:gd name="T14" fmla="*/ 12 w 249"/>
              <a:gd name="T15" fmla="*/ 298 h 479"/>
              <a:gd name="T16" fmla="*/ 4 w 249"/>
              <a:gd name="T17" fmla="*/ 314 h 479"/>
              <a:gd name="T18" fmla="*/ 116 w 249"/>
              <a:gd name="T19" fmla="*/ 473 h 479"/>
              <a:gd name="T20" fmla="*/ 132 w 249"/>
              <a:gd name="T21" fmla="*/ 4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9" h="479">
                <a:moveTo>
                  <a:pt x="132" y="473"/>
                </a:moveTo>
                <a:cubicBezTo>
                  <a:pt x="245" y="314"/>
                  <a:pt x="245" y="314"/>
                  <a:pt x="245" y="314"/>
                </a:cubicBezTo>
                <a:cubicBezTo>
                  <a:pt x="249" y="307"/>
                  <a:pt x="244" y="298"/>
                  <a:pt x="236" y="298"/>
                </a:cubicBezTo>
                <a:cubicBezTo>
                  <a:pt x="177" y="298"/>
                  <a:pt x="177" y="298"/>
                  <a:pt x="177" y="298"/>
                </a:cubicBezTo>
                <a:cubicBezTo>
                  <a:pt x="177" y="0"/>
                  <a:pt x="177" y="0"/>
                  <a:pt x="177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2" y="298"/>
                  <a:pt x="72" y="298"/>
                  <a:pt x="72" y="298"/>
                </a:cubicBezTo>
                <a:cubicBezTo>
                  <a:pt x="12" y="298"/>
                  <a:pt x="12" y="298"/>
                  <a:pt x="12" y="298"/>
                </a:cubicBezTo>
                <a:cubicBezTo>
                  <a:pt x="4" y="298"/>
                  <a:pt x="0" y="307"/>
                  <a:pt x="4" y="314"/>
                </a:cubicBezTo>
                <a:cubicBezTo>
                  <a:pt x="116" y="473"/>
                  <a:pt x="116" y="473"/>
                  <a:pt x="116" y="473"/>
                </a:cubicBezTo>
                <a:cubicBezTo>
                  <a:pt x="120" y="479"/>
                  <a:pt x="128" y="479"/>
                  <a:pt x="132" y="473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defPPr>
              <a:defRPr lang="nb-NO"/>
            </a:defPPr>
            <a:lvl1pPr marL="0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197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395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927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7903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878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1855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3831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5806" algn="l" defTabSz="68395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/>
          </a:p>
        </p:txBody>
      </p:sp>
      <p:grpSp>
        <p:nvGrpSpPr>
          <p:cNvPr id="115" name="prosses4" hidden="1">
            <a:extLst>
              <a:ext uri="{FF2B5EF4-FFF2-40B4-BE49-F238E27FC236}">
                <a16:creationId xmlns:a16="http://schemas.microsoft.com/office/drawing/2014/main" id="{8FECF53A-495E-4AA0-A0ED-34E619178E5C}"/>
              </a:ext>
            </a:extLst>
          </p:cNvPr>
          <p:cNvGrpSpPr/>
          <p:nvPr userDrawn="1"/>
        </p:nvGrpSpPr>
        <p:grpSpPr>
          <a:xfrm>
            <a:off x="3189374" y="1201454"/>
            <a:ext cx="2765252" cy="2740593"/>
            <a:chOff x="1949529" y="751583"/>
            <a:chExt cx="5530502" cy="5478645"/>
          </a:xfrm>
        </p:grpSpPr>
        <p:grpSp>
          <p:nvGrpSpPr>
            <p:cNvPr id="116" name="prosses4">
              <a:extLst>
                <a:ext uri="{FF2B5EF4-FFF2-40B4-BE49-F238E27FC236}">
                  <a16:creationId xmlns:a16="http://schemas.microsoft.com/office/drawing/2014/main" id="{DFD1A894-8923-4561-A228-6A4B334C8416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2255718" y="976312"/>
              <a:ext cx="4897443" cy="4897438"/>
              <a:chOff x="1336" y="615"/>
              <a:chExt cx="3085" cy="3085"/>
            </a:xfrm>
          </p:grpSpPr>
          <p:sp>
            <p:nvSpPr>
              <p:cNvPr id="121" name="Freeform 90">
                <a:extLst>
                  <a:ext uri="{FF2B5EF4-FFF2-40B4-BE49-F238E27FC236}">
                    <a16:creationId xmlns:a16="http://schemas.microsoft.com/office/drawing/2014/main" id="{29B06063-6F0D-4656-9FF7-CC29372A949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336" y="2179"/>
                <a:ext cx="1420" cy="1464"/>
              </a:xfrm>
              <a:custGeom>
                <a:avLst/>
                <a:gdLst>
                  <a:gd name="T0" fmla="*/ 399 w 600"/>
                  <a:gd name="T1" fmla="*/ 493 h 619"/>
                  <a:gd name="T2" fmla="*/ 391 w 600"/>
                  <a:gd name="T3" fmla="*/ 489 h 619"/>
                  <a:gd name="T4" fmla="*/ 382 w 600"/>
                  <a:gd name="T5" fmla="*/ 484 h 619"/>
                  <a:gd name="T6" fmla="*/ 373 w 600"/>
                  <a:gd name="T7" fmla="*/ 479 h 619"/>
                  <a:gd name="T8" fmla="*/ 365 w 600"/>
                  <a:gd name="T9" fmla="*/ 474 h 619"/>
                  <a:gd name="T10" fmla="*/ 356 w 600"/>
                  <a:gd name="T11" fmla="*/ 469 h 619"/>
                  <a:gd name="T12" fmla="*/ 349 w 600"/>
                  <a:gd name="T13" fmla="*/ 464 h 619"/>
                  <a:gd name="T14" fmla="*/ 340 w 600"/>
                  <a:gd name="T15" fmla="*/ 458 h 619"/>
                  <a:gd name="T16" fmla="*/ 333 w 600"/>
                  <a:gd name="T17" fmla="*/ 454 h 619"/>
                  <a:gd name="T18" fmla="*/ 324 w 600"/>
                  <a:gd name="T19" fmla="*/ 448 h 619"/>
                  <a:gd name="T20" fmla="*/ 318 w 600"/>
                  <a:gd name="T21" fmla="*/ 443 h 619"/>
                  <a:gd name="T22" fmla="*/ 94 w 600"/>
                  <a:gd name="T23" fmla="*/ 59 h 619"/>
                  <a:gd name="T24" fmla="*/ 121 w 600"/>
                  <a:gd name="T25" fmla="*/ 57 h 619"/>
                  <a:gd name="T26" fmla="*/ 57 w 600"/>
                  <a:gd name="T27" fmla="*/ 0 h 619"/>
                  <a:gd name="T28" fmla="*/ 0 w 600"/>
                  <a:gd name="T29" fmla="*/ 65 h 619"/>
                  <a:gd name="T30" fmla="*/ 26 w 600"/>
                  <a:gd name="T31" fmla="*/ 63 h 619"/>
                  <a:gd name="T32" fmla="*/ 254 w 600"/>
                  <a:gd name="T33" fmla="*/ 479 h 619"/>
                  <a:gd name="T34" fmla="*/ 254 w 600"/>
                  <a:gd name="T35" fmla="*/ 479 h 619"/>
                  <a:gd name="T36" fmla="*/ 254 w 600"/>
                  <a:gd name="T37" fmla="*/ 480 h 619"/>
                  <a:gd name="T38" fmla="*/ 271 w 600"/>
                  <a:gd name="T39" fmla="*/ 492 h 619"/>
                  <a:gd name="T40" fmla="*/ 275 w 600"/>
                  <a:gd name="T41" fmla="*/ 496 h 619"/>
                  <a:gd name="T42" fmla="*/ 288 w 600"/>
                  <a:gd name="T43" fmla="*/ 505 h 619"/>
                  <a:gd name="T44" fmla="*/ 294 w 600"/>
                  <a:gd name="T45" fmla="*/ 509 h 619"/>
                  <a:gd name="T46" fmla="*/ 306 w 600"/>
                  <a:gd name="T47" fmla="*/ 518 h 619"/>
                  <a:gd name="T48" fmla="*/ 313 w 600"/>
                  <a:gd name="T49" fmla="*/ 522 h 619"/>
                  <a:gd name="T50" fmla="*/ 325 w 600"/>
                  <a:gd name="T51" fmla="*/ 530 h 619"/>
                  <a:gd name="T52" fmla="*/ 331 w 600"/>
                  <a:gd name="T53" fmla="*/ 533 h 619"/>
                  <a:gd name="T54" fmla="*/ 345 w 600"/>
                  <a:gd name="T55" fmla="*/ 541 h 619"/>
                  <a:gd name="T56" fmla="*/ 350 w 600"/>
                  <a:gd name="T57" fmla="*/ 544 h 619"/>
                  <a:gd name="T58" fmla="*/ 388 w 600"/>
                  <a:gd name="T59" fmla="*/ 564 h 619"/>
                  <a:gd name="T60" fmla="*/ 388 w 600"/>
                  <a:gd name="T61" fmla="*/ 563 h 619"/>
                  <a:gd name="T62" fmla="*/ 596 w 600"/>
                  <a:gd name="T63" fmla="*/ 619 h 619"/>
                  <a:gd name="T64" fmla="*/ 596 w 600"/>
                  <a:gd name="T65" fmla="*/ 619 h 619"/>
                  <a:gd name="T66" fmla="*/ 575 w 600"/>
                  <a:gd name="T67" fmla="*/ 582 h 619"/>
                  <a:gd name="T68" fmla="*/ 575 w 600"/>
                  <a:gd name="T69" fmla="*/ 582 h 619"/>
                  <a:gd name="T70" fmla="*/ 575 w 600"/>
                  <a:gd name="T71" fmla="*/ 582 h 619"/>
                  <a:gd name="T72" fmla="*/ 600 w 600"/>
                  <a:gd name="T73" fmla="*/ 551 h 619"/>
                  <a:gd name="T74" fmla="*/ 399 w 600"/>
                  <a:gd name="T75" fmla="*/ 49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00" h="619">
                    <a:moveTo>
                      <a:pt x="399" y="493"/>
                    </a:moveTo>
                    <a:cubicBezTo>
                      <a:pt x="396" y="492"/>
                      <a:pt x="393" y="490"/>
                      <a:pt x="391" y="489"/>
                    </a:cubicBezTo>
                    <a:cubicBezTo>
                      <a:pt x="388" y="487"/>
                      <a:pt x="385" y="486"/>
                      <a:pt x="382" y="484"/>
                    </a:cubicBezTo>
                    <a:cubicBezTo>
                      <a:pt x="379" y="482"/>
                      <a:pt x="376" y="481"/>
                      <a:pt x="373" y="479"/>
                    </a:cubicBezTo>
                    <a:cubicBezTo>
                      <a:pt x="370" y="477"/>
                      <a:pt x="368" y="476"/>
                      <a:pt x="365" y="474"/>
                    </a:cubicBezTo>
                    <a:cubicBezTo>
                      <a:pt x="362" y="473"/>
                      <a:pt x="359" y="471"/>
                      <a:pt x="356" y="469"/>
                    </a:cubicBezTo>
                    <a:cubicBezTo>
                      <a:pt x="354" y="467"/>
                      <a:pt x="351" y="466"/>
                      <a:pt x="349" y="464"/>
                    </a:cubicBezTo>
                    <a:cubicBezTo>
                      <a:pt x="346" y="462"/>
                      <a:pt x="343" y="460"/>
                      <a:pt x="340" y="458"/>
                    </a:cubicBezTo>
                    <a:cubicBezTo>
                      <a:pt x="338" y="457"/>
                      <a:pt x="335" y="455"/>
                      <a:pt x="333" y="454"/>
                    </a:cubicBezTo>
                    <a:cubicBezTo>
                      <a:pt x="330" y="452"/>
                      <a:pt x="327" y="450"/>
                      <a:pt x="324" y="448"/>
                    </a:cubicBezTo>
                    <a:cubicBezTo>
                      <a:pt x="322" y="446"/>
                      <a:pt x="320" y="445"/>
                      <a:pt x="318" y="443"/>
                    </a:cubicBezTo>
                    <a:cubicBezTo>
                      <a:pt x="197" y="353"/>
                      <a:pt x="113" y="216"/>
                      <a:pt x="94" y="59"/>
                    </a:cubicBezTo>
                    <a:cubicBezTo>
                      <a:pt x="121" y="57"/>
                      <a:pt x="121" y="57"/>
                      <a:pt x="121" y="57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26" y="63"/>
                      <a:pt x="26" y="63"/>
                      <a:pt x="26" y="63"/>
                    </a:cubicBezTo>
                    <a:cubicBezTo>
                      <a:pt x="45" y="230"/>
                      <a:pt x="130" y="378"/>
                      <a:pt x="254" y="479"/>
                    </a:cubicBezTo>
                    <a:cubicBezTo>
                      <a:pt x="254" y="479"/>
                      <a:pt x="254" y="479"/>
                      <a:pt x="254" y="479"/>
                    </a:cubicBezTo>
                    <a:cubicBezTo>
                      <a:pt x="254" y="479"/>
                      <a:pt x="254" y="479"/>
                      <a:pt x="254" y="480"/>
                    </a:cubicBezTo>
                    <a:cubicBezTo>
                      <a:pt x="260" y="484"/>
                      <a:pt x="265" y="488"/>
                      <a:pt x="271" y="492"/>
                    </a:cubicBezTo>
                    <a:cubicBezTo>
                      <a:pt x="272" y="494"/>
                      <a:pt x="274" y="495"/>
                      <a:pt x="275" y="496"/>
                    </a:cubicBezTo>
                    <a:cubicBezTo>
                      <a:pt x="280" y="499"/>
                      <a:pt x="284" y="502"/>
                      <a:pt x="288" y="505"/>
                    </a:cubicBezTo>
                    <a:cubicBezTo>
                      <a:pt x="290" y="507"/>
                      <a:pt x="292" y="508"/>
                      <a:pt x="294" y="509"/>
                    </a:cubicBezTo>
                    <a:cubicBezTo>
                      <a:pt x="298" y="512"/>
                      <a:pt x="302" y="515"/>
                      <a:pt x="306" y="518"/>
                    </a:cubicBezTo>
                    <a:cubicBezTo>
                      <a:pt x="308" y="519"/>
                      <a:pt x="310" y="521"/>
                      <a:pt x="313" y="522"/>
                    </a:cubicBezTo>
                    <a:cubicBezTo>
                      <a:pt x="317" y="525"/>
                      <a:pt x="321" y="527"/>
                      <a:pt x="325" y="530"/>
                    </a:cubicBezTo>
                    <a:cubicBezTo>
                      <a:pt x="327" y="531"/>
                      <a:pt x="329" y="532"/>
                      <a:pt x="331" y="533"/>
                    </a:cubicBezTo>
                    <a:cubicBezTo>
                      <a:pt x="336" y="536"/>
                      <a:pt x="341" y="539"/>
                      <a:pt x="345" y="541"/>
                    </a:cubicBezTo>
                    <a:cubicBezTo>
                      <a:pt x="347" y="542"/>
                      <a:pt x="349" y="543"/>
                      <a:pt x="350" y="544"/>
                    </a:cubicBezTo>
                    <a:cubicBezTo>
                      <a:pt x="363" y="551"/>
                      <a:pt x="375" y="558"/>
                      <a:pt x="388" y="564"/>
                    </a:cubicBezTo>
                    <a:cubicBezTo>
                      <a:pt x="388" y="563"/>
                      <a:pt x="388" y="563"/>
                      <a:pt x="388" y="563"/>
                    </a:cubicBezTo>
                    <a:cubicBezTo>
                      <a:pt x="453" y="593"/>
                      <a:pt x="523" y="612"/>
                      <a:pt x="596" y="619"/>
                    </a:cubicBezTo>
                    <a:cubicBezTo>
                      <a:pt x="596" y="619"/>
                      <a:pt x="596" y="619"/>
                      <a:pt x="596" y="619"/>
                    </a:cubicBezTo>
                    <a:cubicBezTo>
                      <a:pt x="575" y="582"/>
                      <a:pt x="575" y="582"/>
                      <a:pt x="575" y="582"/>
                    </a:cubicBezTo>
                    <a:cubicBezTo>
                      <a:pt x="575" y="582"/>
                      <a:pt x="575" y="582"/>
                      <a:pt x="575" y="582"/>
                    </a:cubicBezTo>
                    <a:cubicBezTo>
                      <a:pt x="575" y="582"/>
                      <a:pt x="575" y="582"/>
                      <a:pt x="575" y="582"/>
                    </a:cubicBezTo>
                    <a:cubicBezTo>
                      <a:pt x="600" y="551"/>
                      <a:pt x="600" y="551"/>
                      <a:pt x="600" y="551"/>
                    </a:cubicBezTo>
                    <a:cubicBezTo>
                      <a:pt x="528" y="544"/>
                      <a:pt x="460" y="524"/>
                      <a:pt x="399" y="49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22" name="Freeform 91">
                <a:extLst>
                  <a:ext uri="{FF2B5EF4-FFF2-40B4-BE49-F238E27FC236}">
                    <a16:creationId xmlns:a16="http://schemas.microsoft.com/office/drawing/2014/main" id="{D10C9EAA-35C1-43B6-8F05-C5A7A9905B8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393" y="615"/>
                <a:ext cx="1464" cy="1420"/>
              </a:xfrm>
              <a:custGeom>
                <a:avLst/>
                <a:gdLst>
                  <a:gd name="T0" fmla="*/ 126 w 619"/>
                  <a:gd name="T1" fmla="*/ 399 h 600"/>
                  <a:gd name="T2" fmla="*/ 130 w 619"/>
                  <a:gd name="T3" fmla="*/ 391 h 600"/>
                  <a:gd name="T4" fmla="*/ 135 w 619"/>
                  <a:gd name="T5" fmla="*/ 382 h 600"/>
                  <a:gd name="T6" fmla="*/ 140 w 619"/>
                  <a:gd name="T7" fmla="*/ 373 h 600"/>
                  <a:gd name="T8" fmla="*/ 145 w 619"/>
                  <a:gd name="T9" fmla="*/ 365 h 600"/>
                  <a:gd name="T10" fmla="*/ 150 w 619"/>
                  <a:gd name="T11" fmla="*/ 356 h 600"/>
                  <a:gd name="T12" fmla="*/ 155 w 619"/>
                  <a:gd name="T13" fmla="*/ 349 h 600"/>
                  <a:gd name="T14" fmla="*/ 161 w 619"/>
                  <a:gd name="T15" fmla="*/ 340 h 600"/>
                  <a:gd name="T16" fmla="*/ 165 w 619"/>
                  <a:gd name="T17" fmla="*/ 333 h 600"/>
                  <a:gd name="T18" fmla="*/ 172 w 619"/>
                  <a:gd name="T19" fmla="*/ 324 h 600"/>
                  <a:gd name="T20" fmla="*/ 176 w 619"/>
                  <a:gd name="T21" fmla="*/ 318 h 600"/>
                  <a:gd name="T22" fmla="*/ 560 w 619"/>
                  <a:gd name="T23" fmla="*/ 94 h 600"/>
                  <a:gd name="T24" fmla="*/ 562 w 619"/>
                  <a:gd name="T25" fmla="*/ 121 h 600"/>
                  <a:gd name="T26" fmla="*/ 619 w 619"/>
                  <a:gd name="T27" fmla="*/ 57 h 600"/>
                  <a:gd name="T28" fmla="*/ 554 w 619"/>
                  <a:gd name="T29" fmla="*/ 0 h 600"/>
                  <a:gd name="T30" fmla="*/ 556 w 619"/>
                  <a:gd name="T31" fmla="*/ 26 h 600"/>
                  <a:gd name="T32" fmla="*/ 140 w 619"/>
                  <a:gd name="T33" fmla="*/ 254 h 600"/>
                  <a:gd name="T34" fmla="*/ 140 w 619"/>
                  <a:gd name="T35" fmla="*/ 254 h 600"/>
                  <a:gd name="T36" fmla="*/ 139 w 619"/>
                  <a:gd name="T37" fmla="*/ 255 h 600"/>
                  <a:gd name="T38" fmla="*/ 127 w 619"/>
                  <a:gd name="T39" fmla="*/ 271 h 600"/>
                  <a:gd name="T40" fmla="*/ 123 w 619"/>
                  <a:gd name="T41" fmla="*/ 276 h 600"/>
                  <a:gd name="T42" fmla="*/ 114 w 619"/>
                  <a:gd name="T43" fmla="*/ 288 h 600"/>
                  <a:gd name="T44" fmla="*/ 110 w 619"/>
                  <a:gd name="T45" fmla="*/ 294 h 600"/>
                  <a:gd name="T46" fmla="*/ 101 w 619"/>
                  <a:gd name="T47" fmla="*/ 307 h 600"/>
                  <a:gd name="T48" fmla="*/ 97 w 619"/>
                  <a:gd name="T49" fmla="*/ 313 h 600"/>
                  <a:gd name="T50" fmla="*/ 89 w 619"/>
                  <a:gd name="T51" fmla="*/ 325 h 600"/>
                  <a:gd name="T52" fmla="*/ 86 w 619"/>
                  <a:gd name="T53" fmla="*/ 332 h 600"/>
                  <a:gd name="T54" fmla="*/ 78 w 619"/>
                  <a:gd name="T55" fmla="*/ 346 h 600"/>
                  <a:gd name="T56" fmla="*/ 75 w 619"/>
                  <a:gd name="T57" fmla="*/ 351 h 600"/>
                  <a:gd name="T58" fmla="*/ 56 w 619"/>
                  <a:gd name="T59" fmla="*/ 389 h 600"/>
                  <a:gd name="T60" fmla="*/ 56 w 619"/>
                  <a:gd name="T61" fmla="*/ 389 h 600"/>
                  <a:gd name="T62" fmla="*/ 0 w 619"/>
                  <a:gd name="T63" fmla="*/ 596 h 600"/>
                  <a:gd name="T64" fmla="*/ 0 w 619"/>
                  <a:gd name="T65" fmla="*/ 597 h 600"/>
                  <a:gd name="T66" fmla="*/ 37 w 619"/>
                  <a:gd name="T67" fmla="*/ 575 h 600"/>
                  <a:gd name="T68" fmla="*/ 37 w 619"/>
                  <a:gd name="T69" fmla="*/ 575 h 600"/>
                  <a:gd name="T70" fmla="*/ 37 w 619"/>
                  <a:gd name="T71" fmla="*/ 575 h 600"/>
                  <a:gd name="T72" fmla="*/ 68 w 619"/>
                  <a:gd name="T73" fmla="*/ 600 h 600"/>
                  <a:gd name="T74" fmla="*/ 126 w 619"/>
                  <a:gd name="T75" fmla="*/ 399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19" h="600">
                    <a:moveTo>
                      <a:pt x="126" y="399"/>
                    </a:moveTo>
                    <a:cubicBezTo>
                      <a:pt x="128" y="396"/>
                      <a:pt x="129" y="394"/>
                      <a:pt x="130" y="391"/>
                    </a:cubicBezTo>
                    <a:cubicBezTo>
                      <a:pt x="132" y="388"/>
                      <a:pt x="134" y="385"/>
                      <a:pt x="135" y="382"/>
                    </a:cubicBezTo>
                    <a:cubicBezTo>
                      <a:pt x="137" y="379"/>
                      <a:pt x="138" y="376"/>
                      <a:pt x="140" y="373"/>
                    </a:cubicBezTo>
                    <a:cubicBezTo>
                      <a:pt x="142" y="371"/>
                      <a:pt x="143" y="368"/>
                      <a:pt x="145" y="365"/>
                    </a:cubicBezTo>
                    <a:cubicBezTo>
                      <a:pt x="147" y="362"/>
                      <a:pt x="148" y="359"/>
                      <a:pt x="150" y="356"/>
                    </a:cubicBezTo>
                    <a:cubicBezTo>
                      <a:pt x="152" y="354"/>
                      <a:pt x="153" y="352"/>
                      <a:pt x="155" y="349"/>
                    </a:cubicBezTo>
                    <a:cubicBezTo>
                      <a:pt x="157" y="346"/>
                      <a:pt x="159" y="343"/>
                      <a:pt x="161" y="340"/>
                    </a:cubicBezTo>
                    <a:cubicBezTo>
                      <a:pt x="162" y="338"/>
                      <a:pt x="164" y="336"/>
                      <a:pt x="165" y="333"/>
                    </a:cubicBezTo>
                    <a:cubicBezTo>
                      <a:pt x="167" y="330"/>
                      <a:pt x="169" y="327"/>
                      <a:pt x="172" y="324"/>
                    </a:cubicBezTo>
                    <a:cubicBezTo>
                      <a:pt x="173" y="322"/>
                      <a:pt x="174" y="320"/>
                      <a:pt x="176" y="318"/>
                    </a:cubicBezTo>
                    <a:cubicBezTo>
                      <a:pt x="266" y="197"/>
                      <a:pt x="403" y="113"/>
                      <a:pt x="560" y="94"/>
                    </a:cubicBezTo>
                    <a:cubicBezTo>
                      <a:pt x="562" y="121"/>
                      <a:pt x="562" y="121"/>
                      <a:pt x="562" y="121"/>
                    </a:cubicBezTo>
                    <a:cubicBezTo>
                      <a:pt x="619" y="57"/>
                      <a:pt x="619" y="57"/>
                      <a:pt x="619" y="57"/>
                    </a:cubicBezTo>
                    <a:cubicBezTo>
                      <a:pt x="554" y="0"/>
                      <a:pt x="554" y="0"/>
                      <a:pt x="554" y="0"/>
                    </a:cubicBezTo>
                    <a:cubicBezTo>
                      <a:pt x="556" y="26"/>
                      <a:pt x="556" y="26"/>
                      <a:pt x="556" y="26"/>
                    </a:cubicBezTo>
                    <a:cubicBezTo>
                      <a:pt x="389" y="45"/>
                      <a:pt x="241" y="130"/>
                      <a:pt x="140" y="254"/>
                    </a:cubicBezTo>
                    <a:cubicBezTo>
                      <a:pt x="140" y="254"/>
                      <a:pt x="140" y="254"/>
                      <a:pt x="140" y="254"/>
                    </a:cubicBezTo>
                    <a:cubicBezTo>
                      <a:pt x="140" y="254"/>
                      <a:pt x="140" y="254"/>
                      <a:pt x="139" y="255"/>
                    </a:cubicBezTo>
                    <a:cubicBezTo>
                      <a:pt x="135" y="260"/>
                      <a:pt x="131" y="265"/>
                      <a:pt x="127" y="271"/>
                    </a:cubicBezTo>
                    <a:cubicBezTo>
                      <a:pt x="125" y="272"/>
                      <a:pt x="124" y="274"/>
                      <a:pt x="123" y="276"/>
                    </a:cubicBezTo>
                    <a:cubicBezTo>
                      <a:pt x="120" y="280"/>
                      <a:pt x="117" y="284"/>
                      <a:pt x="114" y="288"/>
                    </a:cubicBezTo>
                    <a:cubicBezTo>
                      <a:pt x="112" y="290"/>
                      <a:pt x="111" y="292"/>
                      <a:pt x="110" y="294"/>
                    </a:cubicBezTo>
                    <a:cubicBezTo>
                      <a:pt x="107" y="298"/>
                      <a:pt x="104" y="302"/>
                      <a:pt x="101" y="307"/>
                    </a:cubicBezTo>
                    <a:cubicBezTo>
                      <a:pt x="100" y="309"/>
                      <a:pt x="99" y="311"/>
                      <a:pt x="97" y="313"/>
                    </a:cubicBezTo>
                    <a:cubicBezTo>
                      <a:pt x="95" y="317"/>
                      <a:pt x="92" y="321"/>
                      <a:pt x="89" y="325"/>
                    </a:cubicBezTo>
                    <a:cubicBezTo>
                      <a:pt x="88" y="327"/>
                      <a:pt x="87" y="330"/>
                      <a:pt x="86" y="332"/>
                    </a:cubicBezTo>
                    <a:cubicBezTo>
                      <a:pt x="83" y="336"/>
                      <a:pt x="80" y="341"/>
                      <a:pt x="78" y="346"/>
                    </a:cubicBezTo>
                    <a:cubicBezTo>
                      <a:pt x="77" y="347"/>
                      <a:pt x="76" y="349"/>
                      <a:pt x="75" y="351"/>
                    </a:cubicBezTo>
                    <a:cubicBezTo>
                      <a:pt x="68" y="363"/>
                      <a:pt x="62" y="376"/>
                      <a:pt x="56" y="389"/>
                    </a:cubicBezTo>
                    <a:cubicBezTo>
                      <a:pt x="56" y="389"/>
                      <a:pt x="56" y="389"/>
                      <a:pt x="56" y="389"/>
                    </a:cubicBezTo>
                    <a:cubicBezTo>
                      <a:pt x="26" y="453"/>
                      <a:pt x="7" y="523"/>
                      <a:pt x="0" y="596"/>
                    </a:cubicBezTo>
                    <a:cubicBezTo>
                      <a:pt x="0" y="597"/>
                      <a:pt x="0" y="597"/>
                      <a:pt x="0" y="597"/>
                    </a:cubicBezTo>
                    <a:cubicBezTo>
                      <a:pt x="37" y="575"/>
                      <a:pt x="37" y="575"/>
                      <a:pt x="37" y="575"/>
                    </a:cubicBezTo>
                    <a:cubicBezTo>
                      <a:pt x="37" y="575"/>
                      <a:pt x="37" y="575"/>
                      <a:pt x="37" y="575"/>
                    </a:cubicBezTo>
                    <a:cubicBezTo>
                      <a:pt x="37" y="575"/>
                      <a:pt x="37" y="575"/>
                      <a:pt x="37" y="575"/>
                    </a:cubicBezTo>
                    <a:cubicBezTo>
                      <a:pt x="68" y="600"/>
                      <a:pt x="68" y="600"/>
                      <a:pt x="68" y="600"/>
                    </a:cubicBezTo>
                    <a:cubicBezTo>
                      <a:pt x="75" y="528"/>
                      <a:pt x="95" y="460"/>
                      <a:pt x="126" y="3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23" name="Freeform 92">
                <a:extLst>
                  <a:ext uri="{FF2B5EF4-FFF2-40B4-BE49-F238E27FC236}">
                    <a16:creationId xmlns:a16="http://schemas.microsoft.com/office/drawing/2014/main" id="{8069B44F-E985-4E40-8D7C-09E7B9CC754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02" y="674"/>
                <a:ext cx="1419" cy="1462"/>
              </a:xfrm>
              <a:custGeom>
                <a:avLst/>
                <a:gdLst>
                  <a:gd name="T0" fmla="*/ 201 w 600"/>
                  <a:gd name="T1" fmla="*/ 126 h 618"/>
                  <a:gd name="T2" fmla="*/ 209 w 600"/>
                  <a:gd name="T3" fmla="*/ 130 h 618"/>
                  <a:gd name="T4" fmla="*/ 218 w 600"/>
                  <a:gd name="T5" fmla="*/ 135 h 618"/>
                  <a:gd name="T6" fmla="*/ 227 w 600"/>
                  <a:gd name="T7" fmla="*/ 139 h 618"/>
                  <a:gd name="T8" fmla="*/ 235 w 600"/>
                  <a:gd name="T9" fmla="*/ 144 h 618"/>
                  <a:gd name="T10" fmla="*/ 244 w 600"/>
                  <a:gd name="T11" fmla="*/ 149 h 618"/>
                  <a:gd name="T12" fmla="*/ 251 w 600"/>
                  <a:gd name="T13" fmla="*/ 154 h 618"/>
                  <a:gd name="T14" fmla="*/ 260 w 600"/>
                  <a:gd name="T15" fmla="*/ 160 h 618"/>
                  <a:gd name="T16" fmla="*/ 267 w 600"/>
                  <a:gd name="T17" fmla="*/ 165 h 618"/>
                  <a:gd name="T18" fmla="*/ 276 w 600"/>
                  <a:gd name="T19" fmla="*/ 171 h 618"/>
                  <a:gd name="T20" fmla="*/ 282 w 600"/>
                  <a:gd name="T21" fmla="*/ 175 h 618"/>
                  <a:gd name="T22" fmla="*/ 506 w 600"/>
                  <a:gd name="T23" fmla="*/ 560 h 618"/>
                  <a:gd name="T24" fmla="*/ 479 w 600"/>
                  <a:gd name="T25" fmla="*/ 562 h 618"/>
                  <a:gd name="T26" fmla="*/ 543 w 600"/>
                  <a:gd name="T27" fmla="*/ 618 h 618"/>
                  <a:gd name="T28" fmla="*/ 600 w 600"/>
                  <a:gd name="T29" fmla="*/ 553 h 618"/>
                  <a:gd name="T30" fmla="*/ 574 w 600"/>
                  <a:gd name="T31" fmla="*/ 555 h 618"/>
                  <a:gd name="T32" fmla="*/ 346 w 600"/>
                  <a:gd name="T33" fmla="*/ 139 h 618"/>
                  <a:gd name="T34" fmla="*/ 346 w 600"/>
                  <a:gd name="T35" fmla="*/ 139 h 618"/>
                  <a:gd name="T36" fmla="*/ 346 w 600"/>
                  <a:gd name="T37" fmla="*/ 139 h 618"/>
                  <a:gd name="T38" fmla="*/ 329 w 600"/>
                  <a:gd name="T39" fmla="*/ 126 h 618"/>
                  <a:gd name="T40" fmla="*/ 324 w 600"/>
                  <a:gd name="T41" fmla="*/ 122 h 618"/>
                  <a:gd name="T42" fmla="*/ 312 w 600"/>
                  <a:gd name="T43" fmla="*/ 113 h 618"/>
                  <a:gd name="T44" fmla="*/ 306 w 600"/>
                  <a:gd name="T45" fmla="*/ 109 h 618"/>
                  <a:gd name="T46" fmla="*/ 293 w 600"/>
                  <a:gd name="T47" fmla="*/ 101 h 618"/>
                  <a:gd name="T48" fmla="*/ 287 w 600"/>
                  <a:gd name="T49" fmla="*/ 97 h 618"/>
                  <a:gd name="T50" fmla="*/ 275 w 600"/>
                  <a:gd name="T51" fmla="*/ 89 h 618"/>
                  <a:gd name="T52" fmla="*/ 268 w 600"/>
                  <a:gd name="T53" fmla="*/ 85 h 618"/>
                  <a:gd name="T54" fmla="*/ 255 w 600"/>
                  <a:gd name="T55" fmla="*/ 77 h 618"/>
                  <a:gd name="T56" fmla="*/ 249 w 600"/>
                  <a:gd name="T57" fmla="*/ 74 h 618"/>
                  <a:gd name="T58" fmla="*/ 211 w 600"/>
                  <a:gd name="T59" fmla="*/ 55 h 618"/>
                  <a:gd name="T60" fmla="*/ 211 w 600"/>
                  <a:gd name="T61" fmla="*/ 55 h 618"/>
                  <a:gd name="T62" fmla="*/ 4 w 600"/>
                  <a:gd name="T63" fmla="*/ 0 h 618"/>
                  <a:gd name="T64" fmla="*/ 4 w 600"/>
                  <a:gd name="T65" fmla="*/ 0 h 618"/>
                  <a:gd name="T66" fmla="*/ 25 w 600"/>
                  <a:gd name="T67" fmla="*/ 36 h 618"/>
                  <a:gd name="T68" fmla="*/ 25 w 600"/>
                  <a:gd name="T69" fmla="*/ 36 h 618"/>
                  <a:gd name="T70" fmla="*/ 25 w 600"/>
                  <a:gd name="T71" fmla="*/ 36 h 618"/>
                  <a:gd name="T72" fmla="*/ 0 w 600"/>
                  <a:gd name="T73" fmla="*/ 68 h 618"/>
                  <a:gd name="T74" fmla="*/ 201 w 600"/>
                  <a:gd name="T75" fmla="*/ 126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00" h="618">
                    <a:moveTo>
                      <a:pt x="201" y="126"/>
                    </a:moveTo>
                    <a:cubicBezTo>
                      <a:pt x="204" y="127"/>
                      <a:pt x="207" y="128"/>
                      <a:pt x="209" y="130"/>
                    </a:cubicBezTo>
                    <a:cubicBezTo>
                      <a:pt x="212" y="131"/>
                      <a:pt x="215" y="133"/>
                      <a:pt x="218" y="135"/>
                    </a:cubicBezTo>
                    <a:cubicBezTo>
                      <a:pt x="221" y="136"/>
                      <a:pt x="224" y="138"/>
                      <a:pt x="227" y="139"/>
                    </a:cubicBezTo>
                    <a:cubicBezTo>
                      <a:pt x="230" y="141"/>
                      <a:pt x="232" y="142"/>
                      <a:pt x="235" y="144"/>
                    </a:cubicBezTo>
                    <a:cubicBezTo>
                      <a:pt x="238" y="146"/>
                      <a:pt x="241" y="148"/>
                      <a:pt x="244" y="149"/>
                    </a:cubicBezTo>
                    <a:cubicBezTo>
                      <a:pt x="246" y="151"/>
                      <a:pt x="249" y="153"/>
                      <a:pt x="251" y="154"/>
                    </a:cubicBezTo>
                    <a:cubicBezTo>
                      <a:pt x="254" y="156"/>
                      <a:pt x="257" y="158"/>
                      <a:pt x="260" y="160"/>
                    </a:cubicBezTo>
                    <a:cubicBezTo>
                      <a:pt x="262" y="161"/>
                      <a:pt x="264" y="163"/>
                      <a:pt x="267" y="165"/>
                    </a:cubicBezTo>
                    <a:cubicBezTo>
                      <a:pt x="270" y="167"/>
                      <a:pt x="273" y="169"/>
                      <a:pt x="276" y="171"/>
                    </a:cubicBezTo>
                    <a:cubicBezTo>
                      <a:pt x="278" y="172"/>
                      <a:pt x="280" y="174"/>
                      <a:pt x="282" y="175"/>
                    </a:cubicBezTo>
                    <a:cubicBezTo>
                      <a:pt x="403" y="265"/>
                      <a:pt x="487" y="403"/>
                      <a:pt x="506" y="560"/>
                    </a:cubicBezTo>
                    <a:cubicBezTo>
                      <a:pt x="479" y="562"/>
                      <a:pt x="479" y="562"/>
                      <a:pt x="479" y="562"/>
                    </a:cubicBezTo>
                    <a:cubicBezTo>
                      <a:pt x="543" y="618"/>
                      <a:pt x="543" y="618"/>
                      <a:pt x="543" y="618"/>
                    </a:cubicBezTo>
                    <a:cubicBezTo>
                      <a:pt x="600" y="553"/>
                      <a:pt x="600" y="553"/>
                      <a:pt x="600" y="553"/>
                    </a:cubicBezTo>
                    <a:cubicBezTo>
                      <a:pt x="574" y="555"/>
                      <a:pt x="574" y="555"/>
                      <a:pt x="574" y="555"/>
                    </a:cubicBezTo>
                    <a:cubicBezTo>
                      <a:pt x="555" y="388"/>
                      <a:pt x="470" y="241"/>
                      <a:pt x="346" y="139"/>
                    </a:cubicBezTo>
                    <a:cubicBezTo>
                      <a:pt x="346" y="139"/>
                      <a:pt x="346" y="139"/>
                      <a:pt x="346" y="139"/>
                    </a:cubicBezTo>
                    <a:cubicBezTo>
                      <a:pt x="346" y="139"/>
                      <a:pt x="346" y="139"/>
                      <a:pt x="346" y="139"/>
                    </a:cubicBezTo>
                    <a:cubicBezTo>
                      <a:pt x="340" y="134"/>
                      <a:pt x="335" y="130"/>
                      <a:pt x="329" y="126"/>
                    </a:cubicBezTo>
                    <a:cubicBezTo>
                      <a:pt x="328" y="125"/>
                      <a:pt x="326" y="124"/>
                      <a:pt x="324" y="122"/>
                    </a:cubicBezTo>
                    <a:cubicBezTo>
                      <a:pt x="320" y="119"/>
                      <a:pt x="316" y="116"/>
                      <a:pt x="312" y="113"/>
                    </a:cubicBezTo>
                    <a:cubicBezTo>
                      <a:pt x="310" y="112"/>
                      <a:pt x="308" y="110"/>
                      <a:pt x="306" y="109"/>
                    </a:cubicBezTo>
                    <a:cubicBezTo>
                      <a:pt x="302" y="106"/>
                      <a:pt x="298" y="103"/>
                      <a:pt x="293" y="101"/>
                    </a:cubicBezTo>
                    <a:cubicBezTo>
                      <a:pt x="291" y="99"/>
                      <a:pt x="289" y="98"/>
                      <a:pt x="287" y="97"/>
                    </a:cubicBezTo>
                    <a:cubicBezTo>
                      <a:pt x="283" y="94"/>
                      <a:pt x="279" y="91"/>
                      <a:pt x="275" y="89"/>
                    </a:cubicBezTo>
                    <a:cubicBezTo>
                      <a:pt x="273" y="87"/>
                      <a:pt x="271" y="86"/>
                      <a:pt x="268" y="85"/>
                    </a:cubicBezTo>
                    <a:cubicBezTo>
                      <a:pt x="264" y="82"/>
                      <a:pt x="259" y="80"/>
                      <a:pt x="255" y="77"/>
                    </a:cubicBezTo>
                    <a:cubicBezTo>
                      <a:pt x="253" y="76"/>
                      <a:pt x="251" y="75"/>
                      <a:pt x="249" y="74"/>
                    </a:cubicBezTo>
                    <a:cubicBezTo>
                      <a:pt x="237" y="67"/>
                      <a:pt x="224" y="61"/>
                      <a:pt x="211" y="55"/>
                    </a:cubicBezTo>
                    <a:cubicBezTo>
                      <a:pt x="211" y="55"/>
                      <a:pt x="211" y="55"/>
                      <a:pt x="211" y="55"/>
                    </a:cubicBezTo>
                    <a:cubicBezTo>
                      <a:pt x="147" y="25"/>
                      <a:pt x="77" y="6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72" y="74"/>
                      <a:pt x="140" y="94"/>
                      <a:pt x="201" y="12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24" name="Freeform 93">
                <a:extLst>
                  <a:ext uri="{FF2B5EF4-FFF2-40B4-BE49-F238E27FC236}">
                    <a16:creationId xmlns:a16="http://schemas.microsoft.com/office/drawing/2014/main" id="{79C65239-ED75-4AC4-989B-D6930C0FD8F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00" y="2281"/>
                <a:ext cx="1465" cy="1419"/>
              </a:xfrm>
              <a:custGeom>
                <a:avLst/>
                <a:gdLst>
                  <a:gd name="T0" fmla="*/ 493 w 619"/>
                  <a:gd name="T1" fmla="*/ 202 h 600"/>
                  <a:gd name="T2" fmla="*/ 488 w 619"/>
                  <a:gd name="T3" fmla="*/ 210 h 600"/>
                  <a:gd name="T4" fmla="*/ 484 w 619"/>
                  <a:gd name="T5" fmla="*/ 219 h 600"/>
                  <a:gd name="T6" fmla="*/ 479 w 619"/>
                  <a:gd name="T7" fmla="*/ 227 h 600"/>
                  <a:gd name="T8" fmla="*/ 474 w 619"/>
                  <a:gd name="T9" fmla="*/ 235 h 600"/>
                  <a:gd name="T10" fmla="*/ 469 w 619"/>
                  <a:gd name="T11" fmla="*/ 244 h 600"/>
                  <a:gd name="T12" fmla="*/ 464 w 619"/>
                  <a:gd name="T13" fmla="*/ 251 h 600"/>
                  <a:gd name="T14" fmla="*/ 458 w 619"/>
                  <a:gd name="T15" fmla="*/ 260 h 600"/>
                  <a:gd name="T16" fmla="*/ 453 w 619"/>
                  <a:gd name="T17" fmla="*/ 267 h 600"/>
                  <a:gd name="T18" fmla="*/ 447 w 619"/>
                  <a:gd name="T19" fmla="*/ 276 h 600"/>
                  <a:gd name="T20" fmla="*/ 443 w 619"/>
                  <a:gd name="T21" fmla="*/ 282 h 600"/>
                  <a:gd name="T22" fmla="*/ 58 w 619"/>
                  <a:gd name="T23" fmla="*/ 506 h 600"/>
                  <a:gd name="T24" fmla="*/ 56 w 619"/>
                  <a:gd name="T25" fmla="*/ 479 h 600"/>
                  <a:gd name="T26" fmla="*/ 0 w 619"/>
                  <a:gd name="T27" fmla="*/ 543 h 600"/>
                  <a:gd name="T28" fmla="*/ 65 w 619"/>
                  <a:gd name="T29" fmla="*/ 600 h 600"/>
                  <a:gd name="T30" fmla="*/ 63 w 619"/>
                  <a:gd name="T31" fmla="*/ 574 h 600"/>
                  <a:gd name="T32" fmla="*/ 479 w 619"/>
                  <a:gd name="T33" fmla="*/ 347 h 600"/>
                  <a:gd name="T34" fmla="*/ 479 w 619"/>
                  <a:gd name="T35" fmla="*/ 347 h 600"/>
                  <a:gd name="T36" fmla="*/ 479 w 619"/>
                  <a:gd name="T37" fmla="*/ 346 h 600"/>
                  <a:gd name="T38" fmla="*/ 492 w 619"/>
                  <a:gd name="T39" fmla="*/ 330 h 600"/>
                  <a:gd name="T40" fmla="*/ 496 w 619"/>
                  <a:gd name="T41" fmla="*/ 325 h 600"/>
                  <a:gd name="T42" fmla="*/ 505 w 619"/>
                  <a:gd name="T43" fmla="*/ 312 h 600"/>
                  <a:gd name="T44" fmla="*/ 509 w 619"/>
                  <a:gd name="T45" fmla="*/ 306 h 600"/>
                  <a:gd name="T46" fmla="*/ 517 w 619"/>
                  <a:gd name="T47" fmla="*/ 294 h 600"/>
                  <a:gd name="T48" fmla="*/ 522 w 619"/>
                  <a:gd name="T49" fmla="*/ 288 h 600"/>
                  <a:gd name="T50" fmla="*/ 529 w 619"/>
                  <a:gd name="T51" fmla="*/ 275 h 600"/>
                  <a:gd name="T52" fmla="*/ 533 w 619"/>
                  <a:gd name="T53" fmla="*/ 269 h 600"/>
                  <a:gd name="T54" fmla="*/ 541 w 619"/>
                  <a:gd name="T55" fmla="*/ 255 h 600"/>
                  <a:gd name="T56" fmla="*/ 544 w 619"/>
                  <a:gd name="T57" fmla="*/ 250 h 600"/>
                  <a:gd name="T58" fmla="*/ 563 w 619"/>
                  <a:gd name="T59" fmla="*/ 212 h 600"/>
                  <a:gd name="T60" fmla="*/ 563 w 619"/>
                  <a:gd name="T61" fmla="*/ 212 h 600"/>
                  <a:gd name="T62" fmla="*/ 619 w 619"/>
                  <a:gd name="T63" fmla="*/ 4 h 600"/>
                  <a:gd name="T64" fmla="*/ 618 w 619"/>
                  <a:gd name="T65" fmla="*/ 4 h 600"/>
                  <a:gd name="T66" fmla="*/ 582 w 619"/>
                  <a:gd name="T67" fmla="*/ 25 h 600"/>
                  <a:gd name="T68" fmla="*/ 582 w 619"/>
                  <a:gd name="T69" fmla="*/ 25 h 600"/>
                  <a:gd name="T70" fmla="*/ 582 w 619"/>
                  <a:gd name="T71" fmla="*/ 25 h 600"/>
                  <a:gd name="T72" fmla="*/ 551 w 619"/>
                  <a:gd name="T73" fmla="*/ 0 h 600"/>
                  <a:gd name="T74" fmla="*/ 493 w 619"/>
                  <a:gd name="T75" fmla="*/ 202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19" h="600">
                    <a:moveTo>
                      <a:pt x="493" y="202"/>
                    </a:moveTo>
                    <a:cubicBezTo>
                      <a:pt x="491" y="204"/>
                      <a:pt x="490" y="207"/>
                      <a:pt x="488" y="210"/>
                    </a:cubicBezTo>
                    <a:cubicBezTo>
                      <a:pt x="487" y="213"/>
                      <a:pt x="485" y="216"/>
                      <a:pt x="484" y="219"/>
                    </a:cubicBezTo>
                    <a:cubicBezTo>
                      <a:pt x="482" y="221"/>
                      <a:pt x="480" y="224"/>
                      <a:pt x="479" y="227"/>
                    </a:cubicBezTo>
                    <a:cubicBezTo>
                      <a:pt x="477" y="230"/>
                      <a:pt x="476" y="232"/>
                      <a:pt x="474" y="235"/>
                    </a:cubicBezTo>
                    <a:cubicBezTo>
                      <a:pt x="472" y="238"/>
                      <a:pt x="470" y="241"/>
                      <a:pt x="469" y="244"/>
                    </a:cubicBezTo>
                    <a:cubicBezTo>
                      <a:pt x="467" y="246"/>
                      <a:pt x="466" y="249"/>
                      <a:pt x="464" y="251"/>
                    </a:cubicBezTo>
                    <a:cubicBezTo>
                      <a:pt x="462" y="254"/>
                      <a:pt x="460" y="257"/>
                      <a:pt x="458" y="260"/>
                    </a:cubicBezTo>
                    <a:cubicBezTo>
                      <a:pt x="457" y="262"/>
                      <a:pt x="455" y="265"/>
                      <a:pt x="453" y="267"/>
                    </a:cubicBezTo>
                    <a:cubicBezTo>
                      <a:pt x="451" y="270"/>
                      <a:pt x="449" y="273"/>
                      <a:pt x="447" y="276"/>
                    </a:cubicBezTo>
                    <a:cubicBezTo>
                      <a:pt x="446" y="278"/>
                      <a:pt x="444" y="280"/>
                      <a:pt x="443" y="282"/>
                    </a:cubicBezTo>
                    <a:cubicBezTo>
                      <a:pt x="353" y="403"/>
                      <a:pt x="215" y="487"/>
                      <a:pt x="58" y="506"/>
                    </a:cubicBezTo>
                    <a:cubicBezTo>
                      <a:pt x="56" y="479"/>
                      <a:pt x="56" y="479"/>
                      <a:pt x="56" y="479"/>
                    </a:cubicBezTo>
                    <a:cubicBezTo>
                      <a:pt x="0" y="543"/>
                      <a:pt x="0" y="543"/>
                      <a:pt x="0" y="543"/>
                    </a:cubicBezTo>
                    <a:cubicBezTo>
                      <a:pt x="65" y="600"/>
                      <a:pt x="65" y="600"/>
                      <a:pt x="65" y="600"/>
                    </a:cubicBezTo>
                    <a:cubicBezTo>
                      <a:pt x="63" y="574"/>
                      <a:pt x="63" y="574"/>
                      <a:pt x="63" y="574"/>
                    </a:cubicBezTo>
                    <a:cubicBezTo>
                      <a:pt x="230" y="555"/>
                      <a:pt x="377" y="470"/>
                      <a:pt x="479" y="347"/>
                    </a:cubicBezTo>
                    <a:cubicBezTo>
                      <a:pt x="479" y="347"/>
                      <a:pt x="479" y="347"/>
                      <a:pt x="479" y="347"/>
                    </a:cubicBezTo>
                    <a:cubicBezTo>
                      <a:pt x="479" y="346"/>
                      <a:pt x="479" y="346"/>
                      <a:pt x="479" y="346"/>
                    </a:cubicBezTo>
                    <a:cubicBezTo>
                      <a:pt x="484" y="340"/>
                      <a:pt x="488" y="335"/>
                      <a:pt x="492" y="330"/>
                    </a:cubicBezTo>
                    <a:cubicBezTo>
                      <a:pt x="493" y="328"/>
                      <a:pt x="495" y="326"/>
                      <a:pt x="496" y="325"/>
                    </a:cubicBezTo>
                    <a:cubicBezTo>
                      <a:pt x="499" y="321"/>
                      <a:pt x="502" y="316"/>
                      <a:pt x="505" y="312"/>
                    </a:cubicBezTo>
                    <a:cubicBezTo>
                      <a:pt x="506" y="310"/>
                      <a:pt x="508" y="308"/>
                      <a:pt x="509" y="306"/>
                    </a:cubicBezTo>
                    <a:cubicBezTo>
                      <a:pt x="512" y="302"/>
                      <a:pt x="515" y="298"/>
                      <a:pt x="517" y="294"/>
                    </a:cubicBezTo>
                    <a:cubicBezTo>
                      <a:pt x="519" y="292"/>
                      <a:pt x="520" y="290"/>
                      <a:pt x="522" y="288"/>
                    </a:cubicBezTo>
                    <a:cubicBezTo>
                      <a:pt x="524" y="283"/>
                      <a:pt x="527" y="279"/>
                      <a:pt x="529" y="275"/>
                    </a:cubicBezTo>
                    <a:cubicBezTo>
                      <a:pt x="531" y="273"/>
                      <a:pt x="532" y="271"/>
                      <a:pt x="533" y="269"/>
                    </a:cubicBezTo>
                    <a:cubicBezTo>
                      <a:pt x="536" y="264"/>
                      <a:pt x="539" y="260"/>
                      <a:pt x="541" y="255"/>
                    </a:cubicBezTo>
                    <a:cubicBezTo>
                      <a:pt x="542" y="253"/>
                      <a:pt x="543" y="251"/>
                      <a:pt x="544" y="250"/>
                    </a:cubicBezTo>
                    <a:cubicBezTo>
                      <a:pt x="551" y="237"/>
                      <a:pt x="557" y="225"/>
                      <a:pt x="563" y="212"/>
                    </a:cubicBezTo>
                    <a:cubicBezTo>
                      <a:pt x="563" y="212"/>
                      <a:pt x="563" y="212"/>
                      <a:pt x="563" y="212"/>
                    </a:cubicBezTo>
                    <a:cubicBezTo>
                      <a:pt x="593" y="148"/>
                      <a:pt x="612" y="78"/>
                      <a:pt x="619" y="4"/>
                    </a:cubicBezTo>
                    <a:cubicBezTo>
                      <a:pt x="618" y="4"/>
                      <a:pt x="618" y="4"/>
                      <a:pt x="618" y="4"/>
                    </a:cubicBezTo>
                    <a:cubicBezTo>
                      <a:pt x="582" y="25"/>
                      <a:pt x="582" y="25"/>
                      <a:pt x="582" y="25"/>
                    </a:cubicBezTo>
                    <a:cubicBezTo>
                      <a:pt x="582" y="25"/>
                      <a:pt x="582" y="25"/>
                      <a:pt x="582" y="25"/>
                    </a:cubicBezTo>
                    <a:cubicBezTo>
                      <a:pt x="582" y="25"/>
                      <a:pt x="582" y="25"/>
                      <a:pt x="582" y="25"/>
                    </a:cubicBezTo>
                    <a:cubicBezTo>
                      <a:pt x="551" y="0"/>
                      <a:pt x="551" y="0"/>
                      <a:pt x="551" y="0"/>
                    </a:cubicBezTo>
                    <a:cubicBezTo>
                      <a:pt x="544" y="72"/>
                      <a:pt x="524" y="140"/>
                      <a:pt x="493" y="202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</p:grpSp>
        <p:sp>
          <p:nvSpPr>
            <p:cNvPr id="117" name="TekstSylinder 221">
              <a:extLst>
                <a:ext uri="{FF2B5EF4-FFF2-40B4-BE49-F238E27FC236}">
                  <a16:creationId xmlns:a16="http://schemas.microsoft.com/office/drawing/2014/main" id="{51A8837B-C13C-4997-9FBF-0B758C695E36}"/>
                </a:ext>
              </a:extLst>
            </p:cNvPr>
            <p:cNvSpPr txBox="1"/>
            <p:nvPr userDrawn="1"/>
          </p:nvSpPr>
          <p:spPr>
            <a:xfrm rot="18909079">
              <a:off x="1949529" y="1369586"/>
              <a:ext cx="3047842" cy="161851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054663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/>
                <a:t>Argument 1</a:t>
              </a:r>
              <a:endParaRPr lang="en-GB" sz="800" b="1" cap="all" dirty="0"/>
            </a:p>
          </p:txBody>
        </p:sp>
        <p:sp>
          <p:nvSpPr>
            <p:cNvPr id="118" name="TekstSylinder 227">
              <a:extLst>
                <a:ext uri="{FF2B5EF4-FFF2-40B4-BE49-F238E27FC236}">
                  <a16:creationId xmlns:a16="http://schemas.microsoft.com/office/drawing/2014/main" id="{6D4E3CAC-1A7E-4E91-A560-251745C11E4B}"/>
                </a:ext>
              </a:extLst>
            </p:cNvPr>
            <p:cNvSpPr txBox="1"/>
            <p:nvPr userDrawn="1"/>
          </p:nvSpPr>
          <p:spPr>
            <a:xfrm rot="2908214">
              <a:off x="4483420" y="1466245"/>
              <a:ext cx="3047842" cy="161851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054663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/>
                <a:t>Argument 2</a:t>
              </a:r>
              <a:endParaRPr lang="en-GB" sz="800" b="1" cap="all" dirty="0"/>
            </a:p>
          </p:txBody>
        </p:sp>
        <p:sp>
          <p:nvSpPr>
            <p:cNvPr id="119" name="TekstSylinder 234">
              <a:extLst>
                <a:ext uri="{FF2B5EF4-FFF2-40B4-BE49-F238E27FC236}">
                  <a16:creationId xmlns:a16="http://schemas.microsoft.com/office/drawing/2014/main" id="{580867B5-D970-436B-8D9C-0920D47478C2}"/>
                </a:ext>
              </a:extLst>
            </p:cNvPr>
            <p:cNvSpPr txBox="1"/>
            <p:nvPr userDrawn="1"/>
          </p:nvSpPr>
          <p:spPr>
            <a:xfrm rot="8153325">
              <a:off x="4432189" y="3817742"/>
              <a:ext cx="3047842" cy="161851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054663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/>
                <a:t>Argument 3</a:t>
              </a:r>
              <a:endParaRPr lang="en-GB" sz="800" b="1" cap="all" dirty="0"/>
            </a:p>
          </p:txBody>
        </p:sp>
        <p:sp>
          <p:nvSpPr>
            <p:cNvPr id="120" name="TekstSylinder 242">
              <a:extLst>
                <a:ext uri="{FF2B5EF4-FFF2-40B4-BE49-F238E27FC236}">
                  <a16:creationId xmlns:a16="http://schemas.microsoft.com/office/drawing/2014/main" id="{06AF44F2-3EB2-40FC-8236-B7B38318995E}"/>
                </a:ext>
              </a:extLst>
            </p:cNvPr>
            <p:cNvSpPr txBox="1"/>
            <p:nvPr userDrawn="1"/>
          </p:nvSpPr>
          <p:spPr>
            <a:xfrm rot="13545459">
              <a:off x="1982187" y="3897048"/>
              <a:ext cx="3047842" cy="161851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054663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/>
                <a:t>Argument 4</a:t>
              </a:r>
              <a:endParaRPr lang="en-GB" sz="800" b="1" cap="all" dirty="0"/>
            </a:p>
          </p:txBody>
        </p:sp>
      </p:grpSp>
      <p:grpSp>
        <p:nvGrpSpPr>
          <p:cNvPr id="125" name="prosses1" hidden="1">
            <a:extLst>
              <a:ext uri="{FF2B5EF4-FFF2-40B4-BE49-F238E27FC236}">
                <a16:creationId xmlns:a16="http://schemas.microsoft.com/office/drawing/2014/main" id="{4779C51A-F278-453F-AA32-E63A845C926A}"/>
              </a:ext>
            </a:extLst>
          </p:cNvPr>
          <p:cNvGrpSpPr/>
          <p:nvPr userDrawn="1"/>
        </p:nvGrpSpPr>
        <p:grpSpPr>
          <a:xfrm>
            <a:off x="3213100" y="1218177"/>
            <a:ext cx="2717801" cy="2707147"/>
            <a:chOff x="1865313" y="727076"/>
            <a:chExt cx="5435600" cy="5411787"/>
          </a:xfrm>
        </p:grpSpPr>
        <p:grpSp>
          <p:nvGrpSpPr>
            <p:cNvPr id="126" name="prosses1">
              <a:extLst>
                <a:ext uri="{FF2B5EF4-FFF2-40B4-BE49-F238E27FC236}">
                  <a16:creationId xmlns:a16="http://schemas.microsoft.com/office/drawing/2014/main" id="{41B54317-60E0-4F0D-AD39-27D5CA9B1C21}"/>
                </a:ext>
              </a:extLst>
            </p:cNvPr>
            <p:cNvGrpSpPr/>
            <p:nvPr userDrawn="1"/>
          </p:nvGrpSpPr>
          <p:grpSpPr>
            <a:xfrm>
              <a:off x="1865313" y="727076"/>
              <a:ext cx="5435600" cy="5411787"/>
              <a:chOff x="1865313" y="727076"/>
              <a:chExt cx="5435600" cy="5411787"/>
            </a:xfrm>
          </p:grpSpPr>
          <p:sp>
            <p:nvSpPr>
              <p:cNvPr id="132" name="Freeform 5">
                <a:extLst>
                  <a:ext uri="{FF2B5EF4-FFF2-40B4-BE49-F238E27FC236}">
                    <a16:creationId xmlns:a16="http://schemas.microsoft.com/office/drawing/2014/main" id="{F4D96B72-28E9-46F7-A11A-FDA9AE8C7DE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865313" y="2014538"/>
                <a:ext cx="1319213" cy="3095625"/>
              </a:xfrm>
              <a:custGeom>
                <a:avLst/>
                <a:gdLst>
                  <a:gd name="T0" fmla="*/ 249 w 351"/>
                  <a:gd name="T1" fmla="*/ 378 h 824"/>
                  <a:gd name="T2" fmla="*/ 312 w 351"/>
                  <a:gd name="T3" fmla="*/ 142 h 824"/>
                  <a:gd name="T4" fmla="*/ 235 w 351"/>
                  <a:gd name="T5" fmla="*/ 31 h 824"/>
                  <a:gd name="T6" fmla="*/ 235 w 351"/>
                  <a:gd name="T7" fmla="*/ 31 h 824"/>
                  <a:gd name="T8" fmla="*/ 106 w 351"/>
                  <a:gd name="T9" fmla="*/ 0 h 824"/>
                  <a:gd name="T10" fmla="*/ 0 w 351"/>
                  <a:gd name="T11" fmla="*/ 378 h 824"/>
                  <a:gd name="T12" fmla="*/ 154 w 351"/>
                  <a:gd name="T13" fmla="*/ 824 h 824"/>
                  <a:gd name="T14" fmla="*/ 222 w 351"/>
                  <a:gd name="T15" fmla="*/ 711 h 824"/>
                  <a:gd name="T16" fmla="*/ 226 w 351"/>
                  <a:gd name="T17" fmla="*/ 710 h 824"/>
                  <a:gd name="T18" fmla="*/ 351 w 351"/>
                  <a:gd name="T19" fmla="*/ 671 h 824"/>
                  <a:gd name="T20" fmla="*/ 249 w 351"/>
                  <a:gd name="T21" fmla="*/ 378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1" h="824">
                    <a:moveTo>
                      <a:pt x="249" y="378"/>
                    </a:moveTo>
                    <a:cubicBezTo>
                      <a:pt x="249" y="293"/>
                      <a:pt x="271" y="213"/>
                      <a:pt x="312" y="142"/>
                    </a:cubicBezTo>
                    <a:cubicBezTo>
                      <a:pt x="235" y="31"/>
                      <a:pt x="235" y="31"/>
                      <a:pt x="235" y="31"/>
                    </a:cubicBezTo>
                    <a:cubicBezTo>
                      <a:pt x="235" y="31"/>
                      <a:pt x="235" y="31"/>
                      <a:pt x="235" y="3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7" y="113"/>
                      <a:pt x="0" y="242"/>
                      <a:pt x="0" y="378"/>
                    </a:cubicBezTo>
                    <a:cubicBezTo>
                      <a:pt x="0" y="541"/>
                      <a:pt x="54" y="697"/>
                      <a:pt x="154" y="824"/>
                    </a:cubicBezTo>
                    <a:cubicBezTo>
                      <a:pt x="222" y="711"/>
                      <a:pt x="222" y="711"/>
                      <a:pt x="222" y="711"/>
                    </a:cubicBezTo>
                    <a:cubicBezTo>
                      <a:pt x="226" y="710"/>
                      <a:pt x="226" y="710"/>
                      <a:pt x="226" y="710"/>
                    </a:cubicBezTo>
                    <a:cubicBezTo>
                      <a:pt x="351" y="671"/>
                      <a:pt x="351" y="671"/>
                      <a:pt x="351" y="671"/>
                    </a:cubicBezTo>
                    <a:cubicBezTo>
                      <a:pt x="285" y="588"/>
                      <a:pt x="249" y="485"/>
                      <a:pt x="249" y="37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33" name="Freeform 6">
                <a:extLst>
                  <a:ext uri="{FF2B5EF4-FFF2-40B4-BE49-F238E27FC236}">
                    <a16:creationId xmlns:a16="http://schemas.microsoft.com/office/drawing/2014/main" id="{BE74E679-3E14-4F13-B6C6-48E949CB28B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287963" y="3340101"/>
                <a:ext cx="2012950" cy="2592388"/>
              </a:xfrm>
              <a:custGeom>
                <a:avLst/>
                <a:gdLst>
                  <a:gd name="T0" fmla="*/ 530 w 536"/>
                  <a:gd name="T1" fmla="*/ 0 h 690"/>
                  <a:gd name="T2" fmla="*/ 407 w 536"/>
                  <a:gd name="T3" fmla="*/ 50 h 690"/>
                  <a:gd name="T4" fmla="*/ 405 w 536"/>
                  <a:gd name="T5" fmla="*/ 50 h 690"/>
                  <a:gd name="T6" fmla="*/ 280 w 536"/>
                  <a:gd name="T7" fmla="*/ 6 h 690"/>
                  <a:gd name="T8" fmla="*/ 143 w 536"/>
                  <a:gd name="T9" fmla="*/ 358 h 690"/>
                  <a:gd name="T10" fmla="*/ 1 w 536"/>
                  <a:gd name="T11" fmla="*/ 455 h 690"/>
                  <a:gd name="T12" fmla="*/ 0 w 536"/>
                  <a:gd name="T13" fmla="*/ 587 h 690"/>
                  <a:gd name="T14" fmla="*/ 1 w 536"/>
                  <a:gd name="T15" fmla="*/ 589 h 690"/>
                  <a:gd name="T16" fmla="*/ 88 w 536"/>
                  <a:gd name="T17" fmla="*/ 690 h 690"/>
                  <a:gd name="T18" fmla="*/ 319 w 536"/>
                  <a:gd name="T19" fmla="*/ 534 h 690"/>
                  <a:gd name="T20" fmla="*/ 530 w 536"/>
                  <a:gd name="T21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6" h="690">
                    <a:moveTo>
                      <a:pt x="530" y="0"/>
                    </a:moveTo>
                    <a:cubicBezTo>
                      <a:pt x="407" y="50"/>
                      <a:pt x="407" y="50"/>
                      <a:pt x="407" y="50"/>
                    </a:cubicBezTo>
                    <a:cubicBezTo>
                      <a:pt x="405" y="50"/>
                      <a:pt x="405" y="50"/>
                      <a:pt x="405" y="50"/>
                    </a:cubicBezTo>
                    <a:cubicBezTo>
                      <a:pt x="280" y="6"/>
                      <a:pt x="280" y="6"/>
                      <a:pt x="280" y="6"/>
                    </a:cubicBezTo>
                    <a:cubicBezTo>
                      <a:pt x="285" y="133"/>
                      <a:pt x="239" y="261"/>
                      <a:pt x="143" y="358"/>
                    </a:cubicBezTo>
                    <a:cubicBezTo>
                      <a:pt x="101" y="399"/>
                      <a:pt x="53" y="432"/>
                      <a:pt x="1" y="455"/>
                    </a:cubicBezTo>
                    <a:cubicBezTo>
                      <a:pt x="0" y="587"/>
                      <a:pt x="0" y="587"/>
                      <a:pt x="0" y="587"/>
                    </a:cubicBezTo>
                    <a:cubicBezTo>
                      <a:pt x="1" y="589"/>
                      <a:pt x="1" y="589"/>
                      <a:pt x="1" y="589"/>
                    </a:cubicBezTo>
                    <a:cubicBezTo>
                      <a:pt x="88" y="690"/>
                      <a:pt x="88" y="690"/>
                      <a:pt x="88" y="690"/>
                    </a:cubicBezTo>
                    <a:cubicBezTo>
                      <a:pt x="174" y="654"/>
                      <a:pt x="252" y="602"/>
                      <a:pt x="319" y="534"/>
                    </a:cubicBezTo>
                    <a:cubicBezTo>
                      <a:pt x="466" y="387"/>
                      <a:pt x="536" y="192"/>
                      <a:pt x="5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34" name="Freeform 7">
                <a:extLst>
                  <a:ext uri="{FF2B5EF4-FFF2-40B4-BE49-F238E27FC236}">
                    <a16:creationId xmlns:a16="http://schemas.microsoft.com/office/drawing/2014/main" id="{99D3AFBF-41EC-40B6-8C5B-2FD9BE99E61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51426" y="827088"/>
                <a:ext cx="2219325" cy="2589213"/>
              </a:xfrm>
              <a:custGeom>
                <a:avLst/>
                <a:gdLst>
                  <a:gd name="T0" fmla="*/ 382 w 591"/>
                  <a:gd name="T1" fmla="*/ 184 h 689"/>
                  <a:gd name="T2" fmla="*/ 71 w 591"/>
                  <a:gd name="T3" fmla="*/ 0 h 689"/>
                  <a:gd name="T4" fmla="*/ 81 w 591"/>
                  <a:gd name="T5" fmla="*/ 133 h 689"/>
                  <a:gd name="T6" fmla="*/ 80 w 591"/>
                  <a:gd name="T7" fmla="*/ 135 h 689"/>
                  <a:gd name="T8" fmla="*/ 0 w 591"/>
                  <a:gd name="T9" fmla="*/ 240 h 689"/>
                  <a:gd name="T10" fmla="*/ 206 w 591"/>
                  <a:gd name="T11" fmla="*/ 360 h 689"/>
                  <a:gd name="T12" fmla="*/ 341 w 591"/>
                  <a:gd name="T13" fmla="*/ 644 h 689"/>
                  <a:gd name="T14" fmla="*/ 469 w 591"/>
                  <a:gd name="T15" fmla="*/ 689 h 689"/>
                  <a:gd name="T16" fmla="*/ 469 w 591"/>
                  <a:gd name="T17" fmla="*/ 689 h 689"/>
                  <a:gd name="T18" fmla="*/ 591 w 591"/>
                  <a:gd name="T19" fmla="*/ 639 h 689"/>
                  <a:gd name="T20" fmla="*/ 382 w 591"/>
                  <a:gd name="T21" fmla="*/ 184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1" h="689">
                    <a:moveTo>
                      <a:pt x="382" y="184"/>
                    </a:moveTo>
                    <a:cubicBezTo>
                      <a:pt x="294" y="96"/>
                      <a:pt x="187" y="33"/>
                      <a:pt x="71" y="0"/>
                    </a:cubicBezTo>
                    <a:cubicBezTo>
                      <a:pt x="81" y="133"/>
                      <a:pt x="81" y="133"/>
                      <a:pt x="81" y="133"/>
                    </a:cubicBezTo>
                    <a:cubicBezTo>
                      <a:pt x="80" y="135"/>
                      <a:pt x="80" y="135"/>
                      <a:pt x="80" y="135"/>
                    </a:cubicBezTo>
                    <a:cubicBezTo>
                      <a:pt x="0" y="240"/>
                      <a:pt x="0" y="240"/>
                      <a:pt x="0" y="240"/>
                    </a:cubicBezTo>
                    <a:cubicBezTo>
                      <a:pt x="77" y="261"/>
                      <a:pt x="148" y="302"/>
                      <a:pt x="206" y="360"/>
                    </a:cubicBezTo>
                    <a:cubicBezTo>
                      <a:pt x="285" y="440"/>
                      <a:pt x="330" y="541"/>
                      <a:pt x="341" y="644"/>
                    </a:cubicBezTo>
                    <a:cubicBezTo>
                      <a:pt x="469" y="689"/>
                      <a:pt x="469" y="689"/>
                      <a:pt x="469" y="689"/>
                    </a:cubicBezTo>
                    <a:cubicBezTo>
                      <a:pt x="469" y="689"/>
                      <a:pt x="469" y="689"/>
                      <a:pt x="469" y="689"/>
                    </a:cubicBezTo>
                    <a:cubicBezTo>
                      <a:pt x="591" y="639"/>
                      <a:pt x="591" y="639"/>
                      <a:pt x="591" y="639"/>
                    </a:cubicBezTo>
                    <a:cubicBezTo>
                      <a:pt x="578" y="473"/>
                      <a:pt x="509" y="310"/>
                      <a:pt x="382" y="18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35" name="Freeform 8">
                <a:extLst>
                  <a:ext uri="{FF2B5EF4-FFF2-40B4-BE49-F238E27FC236}">
                    <a16:creationId xmlns:a16="http://schemas.microsoft.com/office/drawing/2014/main" id="{5A6E1ED5-4897-4D25-AF87-10AA4C09995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324101" y="727076"/>
                <a:ext cx="2922588" cy="1724025"/>
              </a:xfrm>
              <a:custGeom>
                <a:avLst/>
                <a:gdLst>
                  <a:gd name="T0" fmla="*/ 767 w 778"/>
                  <a:gd name="T1" fmla="*/ 20 h 459"/>
                  <a:gd name="T2" fmla="*/ 599 w 778"/>
                  <a:gd name="T3" fmla="*/ 0 h 459"/>
                  <a:gd name="T4" fmla="*/ 89 w 778"/>
                  <a:gd name="T5" fmla="*/ 211 h 459"/>
                  <a:gd name="T6" fmla="*/ 0 w 778"/>
                  <a:gd name="T7" fmla="*/ 318 h 459"/>
                  <a:gd name="T8" fmla="*/ 130 w 778"/>
                  <a:gd name="T9" fmla="*/ 349 h 459"/>
                  <a:gd name="T10" fmla="*/ 131 w 778"/>
                  <a:gd name="T11" fmla="*/ 350 h 459"/>
                  <a:gd name="T12" fmla="*/ 207 w 778"/>
                  <a:gd name="T13" fmla="*/ 459 h 459"/>
                  <a:gd name="T14" fmla="*/ 265 w 778"/>
                  <a:gd name="T15" fmla="*/ 387 h 459"/>
                  <a:gd name="T16" fmla="*/ 599 w 778"/>
                  <a:gd name="T17" fmla="*/ 249 h 459"/>
                  <a:gd name="T18" fmla="*/ 696 w 778"/>
                  <a:gd name="T19" fmla="*/ 259 h 459"/>
                  <a:gd name="T20" fmla="*/ 778 w 778"/>
                  <a:gd name="T21" fmla="*/ 152 h 459"/>
                  <a:gd name="T22" fmla="*/ 778 w 778"/>
                  <a:gd name="T23" fmla="*/ 152 h 459"/>
                  <a:gd name="T24" fmla="*/ 767 w 778"/>
                  <a:gd name="T25" fmla="*/ 2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8" h="459">
                    <a:moveTo>
                      <a:pt x="767" y="20"/>
                    </a:moveTo>
                    <a:cubicBezTo>
                      <a:pt x="713" y="6"/>
                      <a:pt x="656" y="0"/>
                      <a:pt x="599" y="0"/>
                    </a:cubicBezTo>
                    <a:cubicBezTo>
                      <a:pt x="406" y="0"/>
                      <a:pt x="225" y="75"/>
                      <a:pt x="89" y="211"/>
                    </a:cubicBezTo>
                    <a:cubicBezTo>
                      <a:pt x="56" y="244"/>
                      <a:pt x="26" y="280"/>
                      <a:pt x="0" y="318"/>
                    </a:cubicBezTo>
                    <a:cubicBezTo>
                      <a:pt x="130" y="349"/>
                      <a:pt x="130" y="349"/>
                      <a:pt x="130" y="349"/>
                    </a:cubicBezTo>
                    <a:cubicBezTo>
                      <a:pt x="131" y="350"/>
                      <a:pt x="131" y="350"/>
                      <a:pt x="131" y="350"/>
                    </a:cubicBezTo>
                    <a:cubicBezTo>
                      <a:pt x="207" y="459"/>
                      <a:pt x="207" y="459"/>
                      <a:pt x="207" y="459"/>
                    </a:cubicBezTo>
                    <a:cubicBezTo>
                      <a:pt x="224" y="433"/>
                      <a:pt x="243" y="409"/>
                      <a:pt x="265" y="387"/>
                    </a:cubicBezTo>
                    <a:cubicBezTo>
                      <a:pt x="354" y="298"/>
                      <a:pt x="473" y="249"/>
                      <a:pt x="599" y="249"/>
                    </a:cubicBezTo>
                    <a:cubicBezTo>
                      <a:pt x="632" y="249"/>
                      <a:pt x="665" y="253"/>
                      <a:pt x="696" y="259"/>
                    </a:cubicBezTo>
                    <a:cubicBezTo>
                      <a:pt x="778" y="152"/>
                      <a:pt x="778" y="152"/>
                      <a:pt x="778" y="152"/>
                    </a:cubicBezTo>
                    <a:cubicBezTo>
                      <a:pt x="778" y="152"/>
                      <a:pt x="778" y="152"/>
                      <a:pt x="778" y="152"/>
                    </a:cubicBezTo>
                    <a:lnTo>
                      <a:pt x="767" y="2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36" name="Freeform 9">
                <a:extLst>
                  <a:ext uri="{FF2B5EF4-FFF2-40B4-BE49-F238E27FC236}">
                    <a16:creationId xmlns:a16="http://schemas.microsoft.com/office/drawing/2014/main" id="{276BB91A-5C47-454E-A60A-1B79117AD28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514601" y="4621213"/>
                <a:ext cx="2998788" cy="1517650"/>
              </a:xfrm>
              <a:custGeom>
                <a:avLst/>
                <a:gdLst>
                  <a:gd name="T0" fmla="*/ 709 w 798"/>
                  <a:gd name="T1" fmla="*/ 257 h 404"/>
                  <a:gd name="T2" fmla="*/ 709 w 798"/>
                  <a:gd name="T3" fmla="*/ 257 h 404"/>
                  <a:gd name="T4" fmla="*/ 711 w 798"/>
                  <a:gd name="T5" fmla="*/ 126 h 404"/>
                  <a:gd name="T6" fmla="*/ 548 w 798"/>
                  <a:gd name="T7" fmla="*/ 155 h 404"/>
                  <a:gd name="T8" fmla="*/ 214 w 798"/>
                  <a:gd name="T9" fmla="*/ 17 h 404"/>
                  <a:gd name="T10" fmla="*/ 198 w 798"/>
                  <a:gd name="T11" fmla="*/ 0 h 404"/>
                  <a:gd name="T12" fmla="*/ 70 w 798"/>
                  <a:gd name="T13" fmla="*/ 40 h 404"/>
                  <a:gd name="T14" fmla="*/ 68 w 798"/>
                  <a:gd name="T15" fmla="*/ 41 h 404"/>
                  <a:gd name="T16" fmla="*/ 0 w 798"/>
                  <a:gd name="T17" fmla="*/ 153 h 404"/>
                  <a:gd name="T18" fmla="*/ 38 w 798"/>
                  <a:gd name="T19" fmla="*/ 193 h 404"/>
                  <a:gd name="T20" fmla="*/ 548 w 798"/>
                  <a:gd name="T21" fmla="*/ 404 h 404"/>
                  <a:gd name="T22" fmla="*/ 798 w 798"/>
                  <a:gd name="T23" fmla="*/ 360 h 404"/>
                  <a:gd name="T24" fmla="*/ 709 w 798"/>
                  <a:gd name="T25" fmla="*/ 257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98" h="404">
                    <a:moveTo>
                      <a:pt x="709" y="257"/>
                    </a:moveTo>
                    <a:cubicBezTo>
                      <a:pt x="709" y="257"/>
                      <a:pt x="709" y="257"/>
                      <a:pt x="709" y="257"/>
                    </a:cubicBezTo>
                    <a:cubicBezTo>
                      <a:pt x="711" y="126"/>
                      <a:pt x="711" y="126"/>
                      <a:pt x="711" y="126"/>
                    </a:cubicBezTo>
                    <a:cubicBezTo>
                      <a:pt x="659" y="145"/>
                      <a:pt x="604" y="155"/>
                      <a:pt x="548" y="155"/>
                    </a:cubicBezTo>
                    <a:cubicBezTo>
                      <a:pt x="422" y="155"/>
                      <a:pt x="303" y="106"/>
                      <a:pt x="214" y="17"/>
                    </a:cubicBezTo>
                    <a:cubicBezTo>
                      <a:pt x="209" y="11"/>
                      <a:pt x="203" y="6"/>
                      <a:pt x="198" y="0"/>
                    </a:cubicBezTo>
                    <a:cubicBezTo>
                      <a:pt x="70" y="40"/>
                      <a:pt x="70" y="40"/>
                      <a:pt x="70" y="40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12" y="167"/>
                      <a:pt x="25" y="180"/>
                      <a:pt x="38" y="193"/>
                    </a:cubicBezTo>
                    <a:cubicBezTo>
                      <a:pt x="174" y="329"/>
                      <a:pt x="355" y="404"/>
                      <a:pt x="548" y="404"/>
                    </a:cubicBezTo>
                    <a:cubicBezTo>
                      <a:pt x="635" y="404"/>
                      <a:pt x="719" y="389"/>
                      <a:pt x="798" y="360"/>
                    </a:cubicBezTo>
                    <a:lnTo>
                      <a:pt x="709" y="25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 dirty="0"/>
              </a:p>
            </p:txBody>
          </p:sp>
          <p:sp>
            <p:nvSpPr>
              <p:cNvPr id="137" name="Rectangle 56">
                <a:extLst>
                  <a:ext uri="{FF2B5EF4-FFF2-40B4-BE49-F238E27FC236}">
                    <a16:creationId xmlns:a16="http://schemas.microsoft.com/office/drawing/2014/main" id="{6124366D-D097-4A36-AF59-652796B9C7D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4152901" y="2884488"/>
                <a:ext cx="820866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lnSpcReduction="10000"/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 b="1" dirty="0">
                    <a:solidFill>
                      <a:srgbClr val="010101"/>
                    </a:solidFill>
                    <a:latin typeface="Arial" panose="020B0604020202020204" pitchFamily="34" charset="0"/>
                  </a:rPr>
                  <a:t>Tittel</a:t>
                </a:r>
                <a:endParaRPr lang="en-US" altLang="en-US" sz="9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58">
                <a:extLst>
                  <a:ext uri="{FF2B5EF4-FFF2-40B4-BE49-F238E27FC236}">
                    <a16:creationId xmlns:a16="http://schemas.microsoft.com/office/drawing/2014/main" id="{5E03F3D1-D90E-4A9C-B67D-3343321D19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70301" y="3370263"/>
                <a:ext cx="1872307" cy="553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nb-NO"/>
                </a:defPPr>
                <a:lvl1pPr marL="0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197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395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5927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67903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9878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1855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3831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35806" algn="l" defTabSz="683951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 dirty="0">
                    <a:solidFill>
                      <a:srgbClr val="010101"/>
                    </a:solidFill>
                    <a:latin typeface="Arial" panose="020B0604020202020204" pitchFamily="34" charset="0"/>
                  </a:rPr>
                  <a:t>Hva handler dette</a:t>
                </a:r>
                <a:br>
                  <a:rPr lang="en-US" altLang="en-US" sz="900" dirty="0">
                    <a:solidFill>
                      <a:srgbClr val="010101"/>
                    </a:solidFill>
                    <a:latin typeface="Arial" panose="020B0604020202020204" pitchFamily="34" charset="0"/>
                  </a:rPr>
                </a:br>
                <a:r>
                  <a:rPr lang="en-US" altLang="en-US" sz="900" dirty="0">
                    <a:solidFill>
                      <a:srgbClr val="010101"/>
                    </a:solidFill>
                    <a:latin typeface="Arial" panose="020B0604020202020204" pitchFamily="34" charset="0"/>
                  </a:rPr>
                  <a:t>prosseshjulet om?</a:t>
                </a:r>
                <a:endParaRPr lang="en-US" altLang="en-US" sz="9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7" name="TekstSylinder 244">
              <a:extLst>
                <a:ext uri="{FF2B5EF4-FFF2-40B4-BE49-F238E27FC236}">
                  <a16:creationId xmlns:a16="http://schemas.microsoft.com/office/drawing/2014/main" id="{DBE65627-4304-4D2B-B597-C86A82D764F5}"/>
                </a:ext>
              </a:extLst>
            </p:cNvPr>
            <p:cNvSpPr txBox="1"/>
            <p:nvPr userDrawn="1"/>
          </p:nvSpPr>
          <p:spPr>
            <a:xfrm rot="20460000">
              <a:off x="2775995" y="1325613"/>
              <a:ext cx="2698244" cy="157053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595828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>
                  <a:solidFill>
                    <a:schemeClr val="bg1"/>
                  </a:solidFill>
                </a:rPr>
                <a:t>Argument 1</a:t>
              </a:r>
              <a:endParaRPr lang="en-GB" sz="800" b="1" cap="all" dirty="0">
                <a:solidFill>
                  <a:schemeClr val="bg1"/>
                </a:solidFill>
              </a:endParaRPr>
            </a:p>
          </p:txBody>
        </p:sp>
        <p:sp>
          <p:nvSpPr>
            <p:cNvPr id="128" name="TekstSylinder 264">
              <a:extLst>
                <a:ext uri="{FF2B5EF4-FFF2-40B4-BE49-F238E27FC236}">
                  <a16:creationId xmlns:a16="http://schemas.microsoft.com/office/drawing/2014/main" id="{0688D59D-D1BB-42F5-AD70-54EA89D68946}"/>
                </a:ext>
              </a:extLst>
            </p:cNvPr>
            <p:cNvSpPr txBox="1"/>
            <p:nvPr userDrawn="1"/>
          </p:nvSpPr>
          <p:spPr>
            <a:xfrm rot="3300000">
              <a:off x="4338890" y="1813672"/>
              <a:ext cx="2698244" cy="157053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595828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>
                  <a:solidFill>
                    <a:schemeClr val="bg1"/>
                  </a:solidFill>
                </a:rPr>
                <a:t>Argument 2</a:t>
              </a:r>
              <a:endParaRPr lang="en-GB" sz="800" b="1" cap="all" dirty="0">
                <a:solidFill>
                  <a:schemeClr val="bg1"/>
                </a:solidFill>
              </a:endParaRPr>
            </a:p>
          </p:txBody>
        </p:sp>
        <p:sp>
          <p:nvSpPr>
            <p:cNvPr id="129" name="TekstSylinder 265">
              <a:extLst>
                <a:ext uri="{FF2B5EF4-FFF2-40B4-BE49-F238E27FC236}">
                  <a16:creationId xmlns:a16="http://schemas.microsoft.com/office/drawing/2014/main" id="{443F7C44-DA2E-407B-AFF4-C3AB97A94713}"/>
                </a:ext>
              </a:extLst>
            </p:cNvPr>
            <p:cNvSpPr txBox="1"/>
            <p:nvPr userDrawn="1"/>
          </p:nvSpPr>
          <p:spPr>
            <a:xfrm rot="7500000">
              <a:off x="4354628" y="3473997"/>
              <a:ext cx="2698244" cy="157053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595828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>
                  <a:solidFill>
                    <a:schemeClr val="bg1"/>
                  </a:solidFill>
                </a:rPr>
                <a:t>Argument 3</a:t>
              </a:r>
              <a:endParaRPr lang="en-GB" sz="800" b="1" cap="all" dirty="0">
                <a:solidFill>
                  <a:schemeClr val="bg1"/>
                </a:solidFill>
              </a:endParaRPr>
            </a:p>
          </p:txBody>
        </p:sp>
        <p:sp>
          <p:nvSpPr>
            <p:cNvPr id="130" name="TekstSylinder 266">
              <a:extLst>
                <a:ext uri="{FF2B5EF4-FFF2-40B4-BE49-F238E27FC236}">
                  <a16:creationId xmlns:a16="http://schemas.microsoft.com/office/drawing/2014/main" id="{D2B22F31-F654-4253-AD05-B5093AD73AA0}"/>
                </a:ext>
              </a:extLst>
            </p:cNvPr>
            <p:cNvSpPr txBox="1"/>
            <p:nvPr userDrawn="1"/>
          </p:nvSpPr>
          <p:spPr>
            <a:xfrm rot="11820000">
              <a:off x="2814890" y="3998684"/>
              <a:ext cx="2698244" cy="157053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595828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>
                  <a:solidFill>
                    <a:schemeClr val="bg1"/>
                  </a:solidFill>
                </a:rPr>
                <a:t>Argument 4</a:t>
              </a:r>
              <a:endParaRPr lang="en-GB" sz="800" b="1" cap="all" dirty="0">
                <a:solidFill>
                  <a:schemeClr val="bg1"/>
                </a:solidFill>
              </a:endParaRPr>
            </a:p>
          </p:txBody>
        </p:sp>
        <p:sp>
          <p:nvSpPr>
            <p:cNvPr id="131" name="TekstSylinder 267">
              <a:extLst>
                <a:ext uri="{FF2B5EF4-FFF2-40B4-BE49-F238E27FC236}">
                  <a16:creationId xmlns:a16="http://schemas.microsoft.com/office/drawing/2014/main" id="{7C6ACC58-C90A-4C5D-BBFE-BDA868EAEC00}"/>
                </a:ext>
              </a:extLst>
            </p:cNvPr>
            <p:cNvSpPr txBox="1"/>
            <p:nvPr userDrawn="1"/>
          </p:nvSpPr>
          <p:spPr>
            <a:xfrm rot="16200000">
              <a:off x="1824776" y="2704309"/>
              <a:ext cx="2698244" cy="1570537"/>
            </a:xfrm>
            <a:prstGeom prst="rect">
              <a:avLst/>
            </a:prstGeom>
            <a:noFill/>
          </p:spPr>
          <p:txBody>
            <a:bodyPr spcFirstLastPara="1" wrap="none" lIns="0" tIns="0" rIns="0" bIns="0" numCol="1" rtlCol="0">
              <a:prstTxWarp prst="textArchUp">
                <a:avLst>
                  <a:gd name="adj" fmla="val 11595828"/>
                </a:avLst>
              </a:prstTxWarp>
              <a:spAutoFit/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nb-NO" sz="800" b="1" cap="all" dirty="0">
                  <a:solidFill>
                    <a:schemeClr val="bg1"/>
                  </a:solidFill>
                </a:rPr>
                <a:t>Argument 5</a:t>
              </a:r>
              <a:endParaRPr lang="en-GB" sz="800" b="1" cap="al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9" name="Verden" hidden="1">
            <a:extLst>
              <a:ext uri="{FF2B5EF4-FFF2-40B4-BE49-F238E27FC236}">
                <a16:creationId xmlns:a16="http://schemas.microsoft.com/office/drawing/2014/main" id="{A3F9290F-CA5A-4B8B-B451-68965BCC796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066382" y="2065338"/>
            <a:ext cx="1011237" cy="1012824"/>
            <a:chOff x="2585" y="369"/>
            <a:chExt cx="637" cy="638"/>
          </a:xfrm>
        </p:grpSpPr>
        <p:sp>
          <p:nvSpPr>
            <p:cNvPr id="140" name="Freeform 5">
              <a:extLst>
                <a:ext uri="{FF2B5EF4-FFF2-40B4-BE49-F238E27FC236}">
                  <a16:creationId xmlns:a16="http://schemas.microsoft.com/office/drawing/2014/main" id="{2F2B7218-45B5-4632-A1EC-DC342BD7D9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85" y="369"/>
              <a:ext cx="637" cy="638"/>
            </a:xfrm>
            <a:custGeom>
              <a:avLst/>
              <a:gdLst>
                <a:gd name="T0" fmla="*/ 1216 w 1246"/>
                <a:gd name="T1" fmla="*/ 569 h 1247"/>
                <a:gd name="T2" fmla="*/ 677 w 1246"/>
                <a:gd name="T3" fmla="*/ 1217 h 1247"/>
                <a:gd name="T4" fmla="*/ 30 w 1246"/>
                <a:gd name="T5" fmla="*/ 678 h 1247"/>
                <a:gd name="T6" fmla="*/ 569 w 1246"/>
                <a:gd name="T7" fmla="*/ 30 h 1247"/>
                <a:gd name="T8" fmla="*/ 1216 w 1246"/>
                <a:gd name="T9" fmla="*/ 569 h 1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6" h="1247">
                  <a:moveTo>
                    <a:pt x="1216" y="569"/>
                  </a:moveTo>
                  <a:cubicBezTo>
                    <a:pt x="1246" y="897"/>
                    <a:pt x="1005" y="1187"/>
                    <a:pt x="677" y="1217"/>
                  </a:cubicBezTo>
                  <a:cubicBezTo>
                    <a:pt x="349" y="1247"/>
                    <a:pt x="59" y="1006"/>
                    <a:pt x="30" y="678"/>
                  </a:cubicBezTo>
                  <a:cubicBezTo>
                    <a:pt x="0" y="350"/>
                    <a:pt x="241" y="60"/>
                    <a:pt x="569" y="30"/>
                  </a:cubicBezTo>
                  <a:cubicBezTo>
                    <a:pt x="896" y="0"/>
                    <a:pt x="1186" y="242"/>
                    <a:pt x="1216" y="569"/>
                  </a:cubicBezTo>
                  <a:close/>
                </a:path>
              </a:pathLst>
            </a:custGeom>
            <a:solidFill>
              <a:srgbClr val="000000"/>
            </a:solidFill>
            <a:ln w="20638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1" name="Freeform 6">
              <a:extLst>
                <a:ext uri="{FF2B5EF4-FFF2-40B4-BE49-F238E27FC236}">
                  <a16:creationId xmlns:a16="http://schemas.microsoft.com/office/drawing/2014/main" id="{904FB3E9-CE29-4402-A5D8-DE8C73B4E0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9" y="417"/>
              <a:ext cx="362" cy="542"/>
            </a:xfrm>
            <a:custGeom>
              <a:avLst/>
              <a:gdLst>
                <a:gd name="T0" fmla="*/ 333 w 708"/>
                <a:gd name="T1" fmla="*/ 0 h 1059"/>
                <a:gd name="T2" fmla="*/ 319 w 708"/>
                <a:gd name="T3" fmla="*/ 9 h 1059"/>
                <a:gd name="T4" fmla="*/ 276 w 708"/>
                <a:gd name="T5" fmla="*/ 32 h 1059"/>
                <a:gd name="T6" fmla="*/ 256 w 708"/>
                <a:gd name="T7" fmla="*/ 40 h 1059"/>
                <a:gd name="T8" fmla="*/ 235 w 708"/>
                <a:gd name="T9" fmla="*/ 98 h 1059"/>
                <a:gd name="T10" fmla="*/ 228 w 708"/>
                <a:gd name="T11" fmla="*/ 128 h 1059"/>
                <a:gd name="T12" fmla="*/ 169 w 708"/>
                <a:gd name="T13" fmla="*/ 148 h 1059"/>
                <a:gd name="T14" fmla="*/ 87 w 708"/>
                <a:gd name="T15" fmla="*/ 258 h 1059"/>
                <a:gd name="T16" fmla="*/ 127 w 708"/>
                <a:gd name="T17" fmla="*/ 295 h 1059"/>
                <a:gd name="T18" fmla="*/ 56 w 708"/>
                <a:gd name="T19" fmla="*/ 372 h 1059"/>
                <a:gd name="T20" fmla="*/ 11 w 708"/>
                <a:gd name="T21" fmla="*/ 461 h 1059"/>
                <a:gd name="T22" fmla="*/ 3 w 708"/>
                <a:gd name="T23" fmla="*/ 529 h 1059"/>
                <a:gd name="T24" fmla="*/ 29 w 708"/>
                <a:gd name="T25" fmla="*/ 607 h 1059"/>
                <a:gd name="T26" fmla="*/ 99 w 708"/>
                <a:gd name="T27" fmla="*/ 671 h 1059"/>
                <a:gd name="T28" fmla="*/ 169 w 708"/>
                <a:gd name="T29" fmla="*/ 679 h 1059"/>
                <a:gd name="T30" fmla="*/ 229 w 708"/>
                <a:gd name="T31" fmla="*/ 658 h 1059"/>
                <a:gd name="T32" fmla="*/ 262 w 708"/>
                <a:gd name="T33" fmla="*/ 670 h 1059"/>
                <a:gd name="T34" fmla="*/ 299 w 708"/>
                <a:gd name="T35" fmla="*/ 751 h 1059"/>
                <a:gd name="T36" fmla="*/ 319 w 708"/>
                <a:gd name="T37" fmla="*/ 796 h 1059"/>
                <a:gd name="T38" fmla="*/ 320 w 708"/>
                <a:gd name="T39" fmla="*/ 862 h 1059"/>
                <a:gd name="T40" fmla="*/ 317 w 708"/>
                <a:gd name="T41" fmla="*/ 941 h 1059"/>
                <a:gd name="T42" fmla="*/ 352 w 708"/>
                <a:gd name="T43" fmla="*/ 1049 h 1059"/>
                <a:gd name="T44" fmla="*/ 357 w 708"/>
                <a:gd name="T45" fmla="*/ 1059 h 1059"/>
                <a:gd name="T46" fmla="*/ 505 w 708"/>
                <a:gd name="T47" fmla="*/ 971 h 1059"/>
                <a:gd name="T48" fmla="*/ 527 w 708"/>
                <a:gd name="T49" fmla="*/ 940 h 1059"/>
                <a:gd name="T50" fmla="*/ 577 w 708"/>
                <a:gd name="T51" fmla="*/ 853 h 1059"/>
                <a:gd name="T52" fmla="*/ 590 w 708"/>
                <a:gd name="T53" fmla="*/ 785 h 1059"/>
                <a:gd name="T54" fmla="*/ 600 w 708"/>
                <a:gd name="T55" fmla="*/ 730 h 1059"/>
                <a:gd name="T56" fmla="*/ 650 w 708"/>
                <a:gd name="T57" fmla="*/ 656 h 1059"/>
                <a:gd name="T58" fmla="*/ 658 w 708"/>
                <a:gd name="T59" fmla="*/ 580 h 1059"/>
                <a:gd name="T60" fmla="*/ 651 w 708"/>
                <a:gd name="T61" fmla="*/ 564 h 1059"/>
                <a:gd name="T62" fmla="*/ 661 w 708"/>
                <a:gd name="T63" fmla="*/ 544 h 1059"/>
                <a:gd name="T64" fmla="*/ 697 w 708"/>
                <a:gd name="T65" fmla="*/ 505 h 1059"/>
                <a:gd name="T66" fmla="*/ 706 w 708"/>
                <a:gd name="T67" fmla="*/ 473 h 1059"/>
                <a:gd name="T68" fmla="*/ 708 w 708"/>
                <a:gd name="T69" fmla="*/ 473 h 1059"/>
                <a:gd name="T70" fmla="*/ 333 w 708"/>
                <a:gd name="T71" fmla="*/ 0 h 1059"/>
                <a:gd name="T72" fmla="*/ 345 w 708"/>
                <a:gd name="T73" fmla="*/ 293 h 1059"/>
                <a:gd name="T74" fmla="*/ 203 w 708"/>
                <a:gd name="T75" fmla="*/ 281 h 1059"/>
                <a:gd name="T76" fmla="*/ 247 w 708"/>
                <a:gd name="T77" fmla="*/ 234 h 1059"/>
                <a:gd name="T78" fmla="*/ 271 w 708"/>
                <a:gd name="T79" fmla="*/ 233 h 1059"/>
                <a:gd name="T80" fmla="*/ 347 w 708"/>
                <a:gd name="T81" fmla="*/ 276 h 1059"/>
                <a:gd name="T82" fmla="*/ 345 w 708"/>
                <a:gd name="T83" fmla="*/ 293 h 1059"/>
                <a:gd name="T84" fmla="*/ 523 w 708"/>
                <a:gd name="T85" fmla="*/ 341 h 1059"/>
                <a:gd name="T86" fmla="*/ 496 w 708"/>
                <a:gd name="T87" fmla="*/ 362 h 1059"/>
                <a:gd name="T88" fmla="*/ 387 w 708"/>
                <a:gd name="T89" fmla="*/ 352 h 1059"/>
                <a:gd name="T90" fmla="*/ 366 w 708"/>
                <a:gd name="T91" fmla="*/ 334 h 1059"/>
                <a:gd name="T92" fmla="*/ 352 w 708"/>
                <a:gd name="T93" fmla="*/ 306 h 1059"/>
                <a:gd name="T94" fmla="*/ 397 w 708"/>
                <a:gd name="T95" fmla="*/ 287 h 1059"/>
                <a:gd name="T96" fmla="*/ 432 w 708"/>
                <a:gd name="T97" fmla="*/ 307 h 1059"/>
                <a:gd name="T98" fmla="*/ 489 w 708"/>
                <a:gd name="T99" fmla="*/ 313 h 1059"/>
                <a:gd name="T100" fmla="*/ 503 w 708"/>
                <a:gd name="T101" fmla="*/ 316 h 1059"/>
                <a:gd name="T102" fmla="*/ 523 w 708"/>
                <a:gd name="T103" fmla="*/ 341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08" h="1059">
                  <a:moveTo>
                    <a:pt x="333" y="0"/>
                  </a:moveTo>
                  <a:cubicBezTo>
                    <a:pt x="328" y="3"/>
                    <a:pt x="323" y="6"/>
                    <a:pt x="319" y="9"/>
                  </a:cubicBezTo>
                  <a:cubicBezTo>
                    <a:pt x="305" y="17"/>
                    <a:pt x="291" y="24"/>
                    <a:pt x="276" y="32"/>
                  </a:cubicBezTo>
                  <a:cubicBezTo>
                    <a:pt x="270" y="35"/>
                    <a:pt x="263" y="37"/>
                    <a:pt x="256" y="40"/>
                  </a:cubicBezTo>
                  <a:cubicBezTo>
                    <a:pt x="232" y="53"/>
                    <a:pt x="224" y="73"/>
                    <a:pt x="235" y="98"/>
                  </a:cubicBezTo>
                  <a:cubicBezTo>
                    <a:pt x="241" y="112"/>
                    <a:pt x="238" y="118"/>
                    <a:pt x="228" y="128"/>
                  </a:cubicBezTo>
                  <a:cubicBezTo>
                    <a:pt x="211" y="147"/>
                    <a:pt x="191" y="148"/>
                    <a:pt x="169" y="148"/>
                  </a:cubicBezTo>
                  <a:cubicBezTo>
                    <a:pt x="110" y="148"/>
                    <a:pt x="70" y="202"/>
                    <a:pt x="87" y="258"/>
                  </a:cubicBezTo>
                  <a:cubicBezTo>
                    <a:pt x="92" y="277"/>
                    <a:pt x="104" y="288"/>
                    <a:pt x="127" y="295"/>
                  </a:cubicBezTo>
                  <a:cubicBezTo>
                    <a:pt x="102" y="322"/>
                    <a:pt x="79" y="347"/>
                    <a:pt x="56" y="372"/>
                  </a:cubicBezTo>
                  <a:cubicBezTo>
                    <a:pt x="31" y="397"/>
                    <a:pt x="14" y="425"/>
                    <a:pt x="11" y="461"/>
                  </a:cubicBezTo>
                  <a:cubicBezTo>
                    <a:pt x="9" y="484"/>
                    <a:pt x="6" y="507"/>
                    <a:pt x="3" y="529"/>
                  </a:cubicBezTo>
                  <a:cubicBezTo>
                    <a:pt x="0" y="559"/>
                    <a:pt x="14" y="584"/>
                    <a:pt x="29" y="607"/>
                  </a:cubicBezTo>
                  <a:cubicBezTo>
                    <a:pt x="47" y="634"/>
                    <a:pt x="71" y="654"/>
                    <a:pt x="99" y="671"/>
                  </a:cubicBezTo>
                  <a:cubicBezTo>
                    <a:pt x="121" y="685"/>
                    <a:pt x="144" y="687"/>
                    <a:pt x="169" y="679"/>
                  </a:cubicBezTo>
                  <a:cubicBezTo>
                    <a:pt x="189" y="672"/>
                    <a:pt x="209" y="665"/>
                    <a:pt x="229" y="658"/>
                  </a:cubicBezTo>
                  <a:cubicBezTo>
                    <a:pt x="248" y="651"/>
                    <a:pt x="251" y="654"/>
                    <a:pt x="262" y="670"/>
                  </a:cubicBezTo>
                  <a:cubicBezTo>
                    <a:pt x="279" y="695"/>
                    <a:pt x="294" y="720"/>
                    <a:pt x="299" y="751"/>
                  </a:cubicBezTo>
                  <a:cubicBezTo>
                    <a:pt x="301" y="766"/>
                    <a:pt x="311" y="781"/>
                    <a:pt x="319" y="796"/>
                  </a:cubicBezTo>
                  <a:cubicBezTo>
                    <a:pt x="330" y="818"/>
                    <a:pt x="331" y="840"/>
                    <a:pt x="320" y="862"/>
                  </a:cubicBezTo>
                  <a:cubicBezTo>
                    <a:pt x="307" y="888"/>
                    <a:pt x="307" y="914"/>
                    <a:pt x="317" y="941"/>
                  </a:cubicBezTo>
                  <a:cubicBezTo>
                    <a:pt x="330" y="977"/>
                    <a:pt x="340" y="1013"/>
                    <a:pt x="352" y="1049"/>
                  </a:cubicBezTo>
                  <a:cubicBezTo>
                    <a:pt x="353" y="1053"/>
                    <a:pt x="355" y="1056"/>
                    <a:pt x="357" y="1059"/>
                  </a:cubicBezTo>
                  <a:cubicBezTo>
                    <a:pt x="411" y="1038"/>
                    <a:pt x="461" y="1008"/>
                    <a:pt x="505" y="971"/>
                  </a:cubicBezTo>
                  <a:cubicBezTo>
                    <a:pt x="513" y="961"/>
                    <a:pt x="520" y="951"/>
                    <a:pt x="527" y="940"/>
                  </a:cubicBezTo>
                  <a:cubicBezTo>
                    <a:pt x="546" y="912"/>
                    <a:pt x="561" y="882"/>
                    <a:pt x="577" y="853"/>
                  </a:cubicBezTo>
                  <a:cubicBezTo>
                    <a:pt x="589" y="832"/>
                    <a:pt x="594" y="809"/>
                    <a:pt x="590" y="785"/>
                  </a:cubicBezTo>
                  <a:cubicBezTo>
                    <a:pt x="587" y="765"/>
                    <a:pt x="590" y="747"/>
                    <a:pt x="600" y="730"/>
                  </a:cubicBezTo>
                  <a:cubicBezTo>
                    <a:pt x="616" y="705"/>
                    <a:pt x="632" y="680"/>
                    <a:pt x="650" y="656"/>
                  </a:cubicBezTo>
                  <a:cubicBezTo>
                    <a:pt x="669" y="632"/>
                    <a:pt x="673" y="607"/>
                    <a:pt x="658" y="580"/>
                  </a:cubicBezTo>
                  <a:cubicBezTo>
                    <a:pt x="655" y="575"/>
                    <a:pt x="653" y="570"/>
                    <a:pt x="651" y="564"/>
                  </a:cubicBezTo>
                  <a:cubicBezTo>
                    <a:pt x="648" y="555"/>
                    <a:pt x="649" y="548"/>
                    <a:pt x="661" y="544"/>
                  </a:cubicBezTo>
                  <a:cubicBezTo>
                    <a:pt x="680" y="538"/>
                    <a:pt x="692" y="524"/>
                    <a:pt x="697" y="505"/>
                  </a:cubicBezTo>
                  <a:cubicBezTo>
                    <a:pt x="701" y="494"/>
                    <a:pt x="703" y="483"/>
                    <a:pt x="706" y="473"/>
                  </a:cubicBezTo>
                  <a:cubicBezTo>
                    <a:pt x="707" y="473"/>
                    <a:pt x="707" y="473"/>
                    <a:pt x="708" y="473"/>
                  </a:cubicBezTo>
                  <a:cubicBezTo>
                    <a:pt x="684" y="253"/>
                    <a:pt x="535" y="71"/>
                    <a:pt x="333" y="0"/>
                  </a:cubicBezTo>
                  <a:close/>
                  <a:moveTo>
                    <a:pt x="345" y="293"/>
                  </a:moveTo>
                  <a:cubicBezTo>
                    <a:pt x="302" y="253"/>
                    <a:pt x="255" y="270"/>
                    <a:pt x="203" y="281"/>
                  </a:cubicBezTo>
                  <a:cubicBezTo>
                    <a:pt x="219" y="263"/>
                    <a:pt x="232" y="247"/>
                    <a:pt x="247" y="234"/>
                  </a:cubicBezTo>
                  <a:cubicBezTo>
                    <a:pt x="251" y="230"/>
                    <a:pt x="264" y="230"/>
                    <a:pt x="271" y="233"/>
                  </a:cubicBezTo>
                  <a:cubicBezTo>
                    <a:pt x="296" y="247"/>
                    <a:pt x="321" y="262"/>
                    <a:pt x="347" y="276"/>
                  </a:cubicBezTo>
                  <a:cubicBezTo>
                    <a:pt x="346" y="281"/>
                    <a:pt x="346" y="286"/>
                    <a:pt x="345" y="293"/>
                  </a:cubicBezTo>
                  <a:close/>
                  <a:moveTo>
                    <a:pt x="523" y="341"/>
                  </a:moveTo>
                  <a:cubicBezTo>
                    <a:pt x="521" y="357"/>
                    <a:pt x="509" y="363"/>
                    <a:pt x="496" y="362"/>
                  </a:cubicBezTo>
                  <a:cubicBezTo>
                    <a:pt x="460" y="360"/>
                    <a:pt x="423" y="357"/>
                    <a:pt x="387" y="352"/>
                  </a:cubicBezTo>
                  <a:cubicBezTo>
                    <a:pt x="379" y="351"/>
                    <a:pt x="371" y="341"/>
                    <a:pt x="366" y="334"/>
                  </a:cubicBezTo>
                  <a:cubicBezTo>
                    <a:pt x="360" y="326"/>
                    <a:pt x="357" y="316"/>
                    <a:pt x="352" y="306"/>
                  </a:cubicBezTo>
                  <a:cubicBezTo>
                    <a:pt x="371" y="310"/>
                    <a:pt x="386" y="303"/>
                    <a:pt x="397" y="287"/>
                  </a:cubicBezTo>
                  <a:cubicBezTo>
                    <a:pt x="406" y="302"/>
                    <a:pt x="418" y="306"/>
                    <a:pt x="432" y="307"/>
                  </a:cubicBezTo>
                  <a:cubicBezTo>
                    <a:pt x="451" y="308"/>
                    <a:pt x="470" y="310"/>
                    <a:pt x="489" y="313"/>
                  </a:cubicBezTo>
                  <a:cubicBezTo>
                    <a:pt x="494" y="313"/>
                    <a:pt x="499" y="314"/>
                    <a:pt x="503" y="316"/>
                  </a:cubicBezTo>
                  <a:cubicBezTo>
                    <a:pt x="514" y="321"/>
                    <a:pt x="526" y="326"/>
                    <a:pt x="523" y="3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2" name="Freeform 7">
              <a:extLst>
                <a:ext uri="{FF2B5EF4-FFF2-40B4-BE49-F238E27FC236}">
                  <a16:creationId xmlns:a16="http://schemas.microsoft.com/office/drawing/2014/main" id="{4A92D824-A1C3-4A23-A659-6ADDA961DC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69" y="489"/>
              <a:ext cx="33" cy="38"/>
            </a:xfrm>
            <a:custGeom>
              <a:avLst/>
              <a:gdLst>
                <a:gd name="T0" fmla="*/ 36 w 64"/>
                <a:gd name="T1" fmla="*/ 67 h 76"/>
                <a:gd name="T2" fmla="*/ 59 w 64"/>
                <a:gd name="T3" fmla="*/ 16 h 76"/>
                <a:gd name="T4" fmla="*/ 54 w 64"/>
                <a:gd name="T5" fmla="*/ 0 h 76"/>
                <a:gd name="T6" fmla="*/ 0 w 64"/>
                <a:gd name="T7" fmla="*/ 63 h 76"/>
                <a:gd name="T8" fmla="*/ 36 w 64"/>
                <a:gd name="T9" fmla="*/ 6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76">
                  <a:moveTo>
                    <a:pt x="36" y="67"/>
                  </a:moveTo>
                  <a:cubicBezTo>
                    <a:pt x="57" y="55"/>
                    <a:pt x="64" y="39"/>
                    <a:pt x="59" y="16"/>
                  </a:cubicBezTo>
                  <a:cubicBezTo>
                    <a:pt x="57" y="11"/>
                    <a:pt x="55" y="5"/>
                    <a:pt x="54" y="0"/>
                  </a:cubicBezTo>
                  <a:cubicBezTo>
                    <a:pt x="34" y="19"/>
                    <a:pt x="16" y="41"/>
                    <a:pt x="0" y="63"/>
                  </a:cubicBezTo>
                  <a:cubicBezTo>
                    <a:pt x="16" y="75"/>
                    <a:pt x="23" y="76"/>
                    <a:pt x="36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3" name="Freeform 8">
              <a:extLst>
                <a:ext uri="{FF2B5EF4-FFF2-40B4-BE49-F238E27FC236}">
                  <a16:creationId xmlns:a16="http://schemas.microsoft.com/office/drawing/2014/main" id="{A7886BB1-F2B6-403B-BA30-4F533FC6D5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7" y="727"/>
              <a:ext cx="130" cy="185"/>
            </a:xfrm>
            <a:custGeom>
              <a:avLst/>
              <a:gdLst>
                <a:gd name="T0" fmla="*/ 223 w 256"/>
                <a:gd name="T1" fmla="*/ 305 h 361"/>
                <a:gd name="T2" fmla="*/ 238 w 256"/>
                <a:gd name="T3" fmla="*/ 234 h 361"/>
                <a:gd name="T4" fmla="*/ 247 w 256"/>
                <a:gd name="T5" fmla="*/ 214 h 361"/>
                <a:gd name="T6" fmla="*/ 224 w 256"/>
                <a:gd name="T7" fmla="*/ 155 h 361"/>
                <a:gd name="T8" fmla="*/ 148 w 256"/>
                <a:gd name="T9" fmla="*/ 121 h 361"/>
                <a:gd name="T10" fmla="*/ 110 w 256"/>
                <a:gd name="T11" fmla="*/ 103 h 361"/>
                <a:gd name="T12" fmla="*/ 96 w 256"/>
                <a:gd name="T13" fmla="*/ 86 h 361"/>
                <a:gd name="T14" fmla="*/ 67 w 256"/>
                <a:gd name="T15" fmla="*/ 47 h 361"/>
                <a:gd name="T16" fmla="*/ 0 w 256"/>
                <a:gd name="T17" fmla="*/ 0 h 361"/>
                <a:gd name="T18" fmla="*/ 197 w 256"/>
                <a:gd name="T19" fmla="*/ 361 h 361"/>
                <a:gd name="T20" fmla="*/ 223 w 256"/>
                <a:gd name="T21" fmla="*/ 30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6" h="361">
                  <a:moveTo>
                    <a:pt x="223" y="305"/>
                  </a:moveTo>
                  <a:cubicBezTo>
                    <a:pt x="220" y="279"/>
                    <a:pt x="223" y="256"/>
                    <a:pt x="238" y="234"/>
                  </a:cubicBezTo>
                  <a:cubicBezTo>
                    <a:pt x="242" y="228"/>
                    <a:pt x="245" y="221"/>
                    <a:pt x="247" y="214"/>
                  </a:cubicBezTo>
                  <a:cubicBezTo>
                    <a:pt x="256" y="189"/>
                    <a:pt x="248" y="167"/>
                    <a:pt x="224" y="155"/>
                  </a:cubicBezTo>
                  <a:cubicBezTo>
                    <a:pt x="199" y="143"/>
                    <a:pt x="173" y="133"/>
                    <a:pt x="148" y="121"/>
                  </a:cubicBezTo>
                  <a:cubicBezTo>
                    <a:pt x="135" y="116"/>
                    <a:pt x="122" y="110"/>
                    <a:pt x="110" y="103"/>
                  </a:cubicBezTo>
                  <a:cubicBezTo>
                    <a:pt x="104" y="100"/>
                    <a:pt x="98" y="93"/>
                    <a:pt x="96" y="86"/>
                  </a:cubicBezTo>
                  <a:cubicBezTo>
                    <a:pt x="91" y="69"/>
                    <a:pt x="81" y="56"/>
                    <a:pt x="67" y="47"/>
                  </a:cubicBezTo>
                  <a:cubicBezTo>
                    <a:pt x="44" y="32"/>
                    <a:pt x="21" y="17"/>
                    <a:pt x="0" y="0"/>
                  </a:cubicBezTo>
                  <a:cubicBezTo>
                    <a:pt x="18" y="144"/>
                    <a:pt x="91" y="272"/>
                    <a:pt x="197" y="361"/>
                  </a:cubicBezTo>
                  <a:cubicBezTo>
                    <a:pt x="224" y="347"/>
                    <a:pt x="226" y="340"/>
                    <a:pt x="223" y="3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4" name="Freeform 9">
              <a:extLst>
                <a:ext uri="{FF2B5EF4-FFF2-40B4-BE49-F238E27FC236}">
                  <a16:creationId xmlns:a16="http://schemas.microsoft.com/office/drawing/2014/main" id="{D79A3C4E-17FC-4C2D-981A-8B55C95A3B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40" y="402"/>
              <a:ext cx="147" cy="66"/>
            </a:xfrm>
            <a:custGeom>
              <a:avLst/>
              <a:gdLst>
                <a:gd name="T0" fmla="*/ 36 w 289"/>
                <a:gd name="T1" fmla="*/ 118 h 129"/>
                <a:gd name="T2" fmla="*/ 82 w 289"/>
                <a:gd name="T3" fmla="*/ 89 h 129"/>
                <a:gd name="T4" fmla="*/ 160 w 289"/>
                <a:gd name="T5" fmla="*/ 59 h 129"/>
                <a:gd name="T6" fmla="*/ 200 w 289"/>
                <a:gd name="T7" fmla="*/ 54 h 129"/>
                <a:gd name="T8" fmla="*/ 276 w 289"/>
                <a:gd name="T9" fmla="*/ 13 h 129"/>
                <a:gd name="T10" fmla="*/ 289 w 289"/>
                <a:gd name="T11" fmla="*/ 0 h 129"/>
                <a:gd name="T12" fmla="*/ 0 w 289"/>
                <a:gd name="T13" fmla="*/ 99 h 129"/>
                <a:gd name="T14" fmla="*/ 36 w 289"/>
                <a:gd name="T15" fmla="*/ 11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9" h="129">
                  <a:moveTo>
                    <a:pt x="36" y="118"/>
                  </a:moveTo>
                  <a:cubicBezTo>
                    <a:pt x="52" y="110"/>
                    <a:pt x="67" y="100"/>
                    <a:pt x="82" y="89"/>
                  </a:cubicBezTo>
                  <a:cubicBezTo>
                    <a:pt x="106" y="73"/>
                    <a:pt x="130" y="60"/>
                    <a:pt x="160" y="59"/>
                  </a:cubicBezTo>
                  <a:cubicBezTo>
                    <a:pt x="174" y="58"/>
                    <a:pt x="187" y="56"/>
                    <a:pt x="200" y="54"/>
                  </a:cubicBezTo>
                  <a:cubicBezTo>
                    <a:pt x="230" y="48"/>
                    <a:pt x="255" y="35"/>
                    <a:pt x="276" y="13"/>
                  </a:cubicBezTo>
                  <a:cubicBezTo>
                    <a:pt x="280" y="9"/>
                    <a:pt x="285" y="4"/>
                    <a:pt x="289" y="0"/>
                  </a:cubicBezTo>
                  <a:cubicBezTo>
                    <a:pt x="182" y="6"/>
                    <a:pt x="83" y="41"/>
                    <a:pt x="0" y="99"/>
                  </a:cubicBezTo>
                  <a:cubicBezTo>
                    <a:pt x="0" y="120"/>
                    <a:pt x="14" y="129"/>
                    <a:pt x="36" y="1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45" name="Vaskeboette" hidden="1">
            <a:extLst>
              <a:ext uri="{FF2B5EF4-FFF2-40B4-BE49-F238E27FC236}">
                <a16:creationId xmlns:a16="http://schemas.microsoft.com/office/drawing/2014/main" id="{FF08F4FD-05ED-42FD-8456-A2673DB3937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02101" y="1963738"/>
            <a:ext cx="939799" cy="1216025"/>
            <a:chOff x="1610" y="386"/>
            <a:chExt cx="592" cy="766"/>
          </a:xfrm>
        </p:grpSpPr>
        <p:sp>
          <p:nvSpPr>
            <p:cNvPr id="146" name="Freeform 13">
              <a:extLst>
                <a:ext uri="{FF2B5EF4-FFF2-40B4-BE49-F238E27FC236}">
                  <a16:creationId xmlns:a16="http://schemas.microsoft.com/office/drawing/2014/main" id="{F6F92C6A-46A7-4C34-A9DA-83EF5139B7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22" y="802"/>
              <a:ext cx="265" cy="148"/>
            </a:xfrm>
            <a:custGeom>
              <a:avLst/>
              <a:gdLst>
                <a:gd name="T0" fmla="*/ 432 w 432"/>
                <a:gd name="T1" fmla="*/ 0 h 242"/>
                <a:gd name="T2" fmla="*/ 208 w 432"/>
                <a:gd name="T3" fmla="*/ 242 h 242"/>
                <a:gd name="T4" fmla="*/ 0 w 432"/>
                <a:gd name="T5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242">
                  <a:moveTo>
                    <a:pt x="432" y="0"/>
                  </a:moveTo>
                  <a:cubicBezTo>
                    <a:pt x="432" y="0"/>
                    <a:pt x="393" y="242"/>
                    <a:pt x="208" y="242"/>
                  </a:cubicBezTo>
                  <a:cubicBezTo>
                    <a:pt x="23" y="242"/>
                    <a:pt x="0" y="0"/>
                    <a:pt x="0" y="0"/>
                  </a:cubicBezTo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7" name="Freeform 14">
              <a:extLst>
                <a:ext uri="{FF2B5EF4-FFF2-40B4-BE49-F238E27FC236}">
                  <a16:creationId xmlns:a16="http://schemas.microsoft.com/office/drawing/2014/main" id="{B4A8123B-C482-401A-AC74-29D1EC4EBA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12" y="386"/>
              <a:ext cx="315" cy="626"/>
            </a:xfrm>
            <a:custGeom>
              <a:avLst/>
              <a:gdLst>
                <a:gd name="T0" fmla="*/ 11 w 513"/>
                <a:gd name="T1" fmla="*/ 43 h 1020"/>
                <a:gd name="T2" fmla="*/ 242 w 513"/>
                <a:gd name="T3" fmla="*/ 526 h 1020"/>
                <a:gd name="T4" fmla="*/ 467 w 513"/>
                <a:gd name="T5" fmla="*/ 997 h 1020"/>
                <a:gd name="T6" fmla="*/ 502 w 513"/>
                <a:gd name="T7" fmla="*/ 977 h 1020"/>
                <a:gd name="T8" fmla="*/ 271 w 513"/>
                <a:gd name="T9" fmla="*/ 495 h 1020"/>
                <a:gd name="T10" fmla="*/ 45 w 513"/>
                <a:gd name="T11" fmla="*/ 23 h 1020"/>
                <a:gd name="T12" fmla="*/ 11 w 513"/>
                <a:gd name="T13" fmla="*/ 43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3" h="1020">
                  <a:moveTo>
                    <a:pt x="11" y="43"/>
                  </a:moveTo>
                  <a:cubicBezTo>
                    <a:pt x="88" y="204"/>
                    <a:pt x="165" y="365"/>
                    <a:pt x="242" y="526"/>
                  </a:cubicBezTo>
                  <a:cubicBezTo>
                    <a:pt x="317" y="683"/>
                    <a:pt x="392" y="840"/>
                    <a:pt x="467" y="997"/>
                  </a:cubicBezTo>
                  <a:cubicBezTo>
                    <a:pt x="478" y="1020"/>
                    <a:pt x="513" y="1000"/>
                    <a:pt x="502" y="977"/>
                  </a:cubicBezTo>
                  <a:cubicBezTo>
                    <a:pt x="425" y="816"/>
                    <a:pt x="348" y="655"/>
                    <a:pt x="271" y="495"/>
                  </a:cubicBezTo>
                  <a:cubicBezTo>
                    <a:pt x="196" y="337"/>
                    <a:pt x="120" y="180"/>
                    <a:pt x="45" y="23"/>
                  </a:cubicBezTo>
                  <a:cubicBezTo>
                    <a:pt x="34" y="0"/>
                    <a:pt x="0" y="20"/>
                    <a:pt x="11" y="43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8" name="Freeform 15">
              <a:extLst>
                <a:ext uri="{FF2B5EF4-FFF2-40B4-BE49-F238E27FC236}">
                  <a16:creationId xmlns:a16="http://schemas.microsoft.com/office/drawing/2014/main" id="{B8E8214F-6223-45E9-960B-F6AD7D2400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10" y="997"/>
              <a:ext cx="206" cy="155"/>
            </a:xfrm>
            <a:custGeom>
              <a:avLst/>
              <a:gdLst>
                <a:gd name="T0" fmla="*/ 329 w 337"/>
                <a:gd name="T1" fmla="*/ 245 h 252"/>
                <a:gd name="T2" fmla="*/ 300 w 337"/>
                <a:gd name="T3" fmla="*/ 123 h 252"/>
                <a:gd name="T4" fmla="*/ 281 w 337"/>
                <a:gd name="T5" fmla="*/ 39 h 252"/>
                <a:gd name="T6" fmla="*/ 163 w 337"/>
                <a:gd name="T7" fmla="*/ 0 h 252"/>
                <a:gd name="T8" fmla="*/ 108 w 337"/>
                <a:gd name="T9" fmla="*/ 28 h 252"/>
                <a:gd name="T10" fmla="*/ 45 w 337"/>
                <a:gd name="T11" fmla="*/ 95 h 252"/>
                <a:gd name="T12" fmla="*/ 4 w 337"/>
                <a:gd name="T13" fmla="*/ 170 h 252"/>
                <a:gd name="T14" fmla="*/ 2 w 337"/>
                <a:gd name="T15" fmla="*/ 223 h 252"/>
                <a:gd name="T16" fmla="*/ 8 w 337"/>
                <a:gd name="T17" fmla="*/ 237 h 252"/>
                <a:gd name="T18" fmla="*/ 189 w 337"/>
                <a:gd name="T19" fmla="*/ 25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7" h="252">
                  <a:moveTo>
                    <a:pt x="329" y="245"/>
                  </a:moveTo>
                  <a:cubicBezTo>
                    <a:pt x="337" y="245"/>
                    <a:pt x="301" y="184"/>
                    <a:pt x="300" y="123"/>
                  </a:cubicBezTo>
                  <a:cubicBezTo>
                    <a:pt x="295" y="93"/>
                    <a:pt x="307" y="62"/>
                    <a:pt x="281" y="39"/>
                  </a:cubicBezTo>
                  <a:cubicBezTo>
                    <a:pt x="259" y="16"/>
                    <a:pt x="199" y="0"/>
                    <a:pt x="163" y="0"/>
                  </a:cubicBezTo>
                  <a:cubicBezTo>
                    <a:pt x="134" y="0"/>
                    <a:pt x="126" y="11"/>
                    <a:pt x="108" y="28"/>
                  </a:cubicBezTo>
                  <a:cubicBezTo>
                    <a:pt x="92" y="46"/>
                    <a:pt x="67" y="70"/>
                    <a:pt x="45" y="95"/>
                  </a:cubicBezTo>
                  <a:cubicBezTo>
                    <a:pt x="24" y="120"/>
                    <a:pt x="6" y="147"/>
                    <a:pt x="4" y="170"/>
                  </a:cubicBezTo>
                  <a:cubicBezTo>
                    <a:pt x="0" y="193"/>
                    <a:pt x="11" y="212"/>
                    <a:pt x="2" y="223"/>
                  </a:cubicBezTo>
                  <a:cubicBezTo>
                    <a:pt x="1" y="229"/>
                    <a:pt x="3" y="234"/>
                    <a:pt x="8" y="237"/>
                  </a:cubicBezTo>
                  <a:cubicBezTo>
                    <a:pt x="27" y="247"/>
                    <a:pt x="123" y="252"/>
                    <a:pt x="189" y="250"/>
                  </a:cubicBezTo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49" name="Freeform 16">
              <a:extLst>
                <a:ext uri="{FF2B5EF4-FFF2-40B4-BE49-F238E27FC236}">
                  <a16:creationId xmlns:a16="http://schemas.microsoft.com/office/drawing/2014/main" id="{631875EB-CCD0-4069-ACB4-F5B182A5D8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1" y="996"/>
              <a:ext cx="139" cy="151"/>
            </a:xfrm>
            <a:custGeom>
              <a:avLst/>
              <a:gdLst>
                <a:gd name="T0" fmla="*/ 2 w 227"/>
                <a:gd name="T1" fmla="*/ 246 h 246"/>
                <a:gd name="T2" fmla="*/ 1 w 227"/>
                <a:gd name="T3" fmla="*/ 208 h 246"/>
                <a:gd name="T4" fmla="*/ 22 w 227"/>
                <a:gd name="T5" fmla="*/ 124 h 246"/>
                <a:gd name="T6" fmla="*/ 112 w 227"/>
                <a:gd name="T7" fmla="*/ 1 h 246"/>
                <a:gd name="T8" fmla="*/ 206 w 227"/>
                <a:gd name="T9" fmla="*/ 122 h 246"/>
                <a:gd name="T10" fmla="*/ 213 w 227"/>
                <a:gd name="T11" fmla="*/ 206 h 246"/>
                <a:gd name="T12" fmla="*/ 218 w 227"/>
                <a:gd name="T13" fmla="*/ 24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46">
                  <a:moveTo>
                    <a:pt x="2" y="246"/>
                  </a:moveTo>
                  <a:cubicBezTo>
                    <a:pt x="11" y="246"/>
                    <a:pt x="1" y="231"/>
                    <a:pt x="1" y="208"/>
                  </a:cubicBezTo>
                  <a:cubicBezTo>
                    <a:pt x="0" y="185"/>
                    <a:pt x="8" y="155"/>
                    <a:pt x="22" y="124"/>
                  </a:cubicBezTo>
                  <a:cubicBezTo>
                    <a:pt x="53" y="63"/>
                    <a:pt x="90" y="2"/>
                    <a:pt x="112" y="1"/>
                  </a:cubicBezTo>
                  <a:cubicBezTo>
                    <a:pt x="188" y="0"/>
                    <a:pt x="209" y="61"/>
                    <a:pt x="206" y="122"/>
                  </a:cubicBezTo>
                  <a:cubicBezTo>
                    <a:pt x="207" y="153"/>
                    <a:pt x="207" y="183"/>
                    <a:pt x="213" y="206"/>
                  </a:cubicBezTo>
                  <a:cubicBezTo>
                    <a:pt x="217" y="229"/>
                    <a:pt x="227" y="245"/>
                    <a:pt x="218" y="245"/>
                  </a:cubicBezTo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0" name="Freeform 17">
              <a:extLst>
                <a:ext uri="{FF2B5EF4-FFF2-40B4-BE49-F238E27FC236}">
                  <a16:creationId xmlns:a16="http://schemas.microsoft.com/office/drawing/2014/main" id="{188E92A7-CEC1-4719-B0BA-CD364C979C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7" y="997"/>
              <a:ext cx="80" cy="153"/>
            </a:xfrm>
            <a:custGeom>
              <a:avLst/>
              <a:gdLst>
                <a:gd name="T0" fmla="*/ 9 w 130"/>
                <a:gd name="T1" fmla="*/ 249 h 249"/>
                <a:gd name="T2" fmla="*/ 28 w 130"/>
                <a:gd name="T3" fmla="*/ 125 h 249"/>
                <a:gd name="T4" fmla="*/ 70 w 130"/>
                <a:gd name="T5" fmla="*/ 0 h 249"/>
                <a:gd name="T6" fmla="*/ 113 w 130"/>
                <a:gd name="T7" fmla="*/ 124 h 249"/>
                <a:gd name="T8" fmla="*/ 124 w 130"/>
                <a:gd name="T9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249">
                  <a:moveTo>
                    <a:pt x="9" y="249"/>
                  </a:moveTo>
                  <a:cubicBezTo>
                    <a:pt x="16" y="249"/>
                    <a:pt x="0" y="187"/>
                    <a:pt x="28" y="125"/>
                  </a:cubicBezTo>
                  <a:cubicBezTo>
                    <a:pt x="54" y="62"/>
                    <a:pt x="66" y="0"/>
                    <a:pt x="70" y="0"/>
                  </a:cubicBezTo>
                  <a:cubicBezTo>
                    <a:pt x="101" y="0"/>
                    <a:pt x="116" y="62"/>
                    <a:pt x="113" y="124"/>
                  </a:cubicBezTo>
                  <a:cubicBezTo>
                    <a:pt x="106" y="187"/>
                    <a:pt x="130" y="249"/>
                    <a:pt x="124" y="249"/>
                  </a:cubicBezTo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1" name="Freeform 18">
              <a:extLst>
                <a:ext uri="{FF2B5EF4-FFF2-40B4-BE49-F238E27FC236}">
                  <a16:creationId xmlns:a16="http://schemas.microsoft.com/office/drawing/2014/main" id="{F3939996-1E36-4B02-B584-F6FFD4805E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05" y="997"/>
              <a:ext cx="5" cy="153"/>
            </a:xfrm>
            <a:custGeom>
              <a:avLst/>
              <a:gdLst>
                <a:gd name="T0" fmla="*/ 1 w 7"/>
                <a:gd name="T1" fmla="*/ 249 h 249"/>
                <a:gd name="T2" fmla="*/ 7 w 7"/>
                <a:gd name="T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249">
                  <a:moveTo>
                    <a:pt x="1" y="249"/>
                  </a:moveTo>
                  <a:cubicBezTo>
                    <a:pt x="0" y="166"/>
                    <a:pt x="7" y="83"/>
                    <a:pt x="7" y="0"/>
                  </a:cubicBezTo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2" name="Freeform 19">
              <a:extLst>
                <a:ext uri="{FF2B5EF4-FFF2-40B4-BE49-F238E27FC236}">
                  <a16:creationId xmlns:a16="http://schemas.microsoft.com/office/drawing/2014/main" id="{4BDF05A6-595B-43EA-BE38-1A2C144733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0" y="802"/>
              <a:ext cx="290" cy="346"/>
            </a:xfrm>
            <a:custGeom>
              <a:avLst/>
              <a:gdLst>
                <a:gd name="T0" fmla="*/ 265 w 290"/>
                <a:gd name="T1" fmla="*/ 346 h 346"/>
                <a:gd name="T2" fmla="*/ 25 w 290"/>
                <a:gd name="T3" fmla="*/ 346 h 346"/>
                <a:gd name="T4" fmla="*/ 0 w 290"/>
                <a:gd name="T5" fmla="*/ 0 h 346"/>
                <a:gd name="T6" fmla="*/ 290 w 290"/>
                <a:gd name="T7" fmla="*/ 0 h 346"/>
                <a:gd name="T8" fmla="*/ 265 w 290"/>
                <a:gd name="T9" fmla="*/ 346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346">
                  <a:moveTo>
                    <a:pt x="265" y="346"/>
                  </a:moveTo>
                  <a:lnTo>
                    <a:pt x="25" y="346"/>
                  </a:lnTo>
                  <a:lnTo>
                    <a:pt x="0" y="0"/>
                  </a:lnTo>
                  <a:lnTo>
                    <a:pt x="290" y="0"/>
                  </a:lnTo>
                  <a:lnTo>
                    <a:pt x="265" y="346"/>
                  </a:lnTo>
                  <a:close/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3" name="Freeform 20">
              <a:extLst>
                <a:ext uri="{FF2B5EF4-FFF2-40B4-BE49-F238E27FC236}">
                  <a16:creationId xmlns:a16="http://schemas.microsoft.com/office/drawing/2014/main" id="{CD87EBDA-1A91-4E1B-A299-8A73611739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26" y="1073"/>
              <a:ext cx="176" cy="77"/>
            </a:xfrm>
            <a:custGeom>
              <a:avLst/>
              <a:gdLst>
                <a:gd name="T0" fmla="*/ 107 w 287"/>
                <a:gd name="T1" fmla="*/ 0 h 127"/>
                <a:gd name="T2" fmla="*/ 206 w 287"/>
                <a:gd name="T3" fmla="*/ 105 h 127"/>
                <a:gd name="T4" fmla="*/ 0 w 287"/>
                <a:gd name="T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7" h="127">
                  <a:moveTo>
                    <a:pt x="107" y="0"/>
                  </a:moveTo>
                  <a:cubicBezTo>
                    <a:pt x="127" y="29"/>
                    <a:pt x="125" y="90"/>
                    <a:pt x="206" y="105"/>
                  </a:cubicBezTo>
                  <a:cubicBezTo>
                    <a:pt x="287" y="120"/>
                    <a:pt x="0" y="127"/>
                    <a:pt x="0" y="127"/>
                  </a:cubicBezTo>
                </a:path>
              </a:pathLst>
            </a:custGeom>
            <a:noFill/>
            <a:ln w="22225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54" name="UtenlandskArbeidstaker" hidden="1">
            <a:extLst>
              <a:ext uri="{FF2B5EF4-FFF2-40B4-BE49-F238E27FC236}">
                <a16:creationId xmlns:a16="http://schemas.microsoft.com/office/drawing/2014/main" id="{5440BB39-9E43-470E-A751-AE01D99C772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30675" y="1843881"/>
            <a:ext cx="882650" cy="1455738"/>
            <a:chOff x="1137" y="1217"/>
            <a:chExt cx="556" cy="917"/>
          </a:xfrm>
        </p:grpSpPr>
        <p:sp>
          <p:nvSpPr>
            <p:cNvPr id="155" name="Freeform 24">
              <a:extLst>
                <a:ext uri="{FF2B5EF4-FFF2-40B4-BE49-F238E27FC236}">
                  <a16:creationId xmlns:a16="http://schemas.microsoft.com/office/drawing/2014/main" id="{D24F0400-F355-4366-9E3E-B0CFE6538B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7" y="1543"/>
              <a:ext cx="556" cy="425"/>
            </a:xfrm>
            <a:custGeom>
              <a:avLst/>
              <a:gdLst>
                <a:gd name="T0" fmla="*/ 0 w 851"/>
                <a:gd name="T1" fmla="*/ 457 h 650"/>
                <a:gd name="T2" fmla="*/ 426 w 851"/>
                <a:gd name="T3" fmla="*/ 650 h 650"/>
                <a:gd name="T4" fmla="*/ 851 w 851"/>
                <a:gd name="T5" fmla="*/ 457 h 650"/>
                <a:gd name="T6" fmla="*/ 426 w 851"/>
                <a:gd name="T7" fmla="*/ 0 h 650"/>
                <a:gd name="T8" fmla="*/ 0 w 851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1" h="650">
                  <a:moveTo>
                    <a:pt x="0" y="457"/>
                  </a:moveTo>
                  <a:cubicBezTo>
                    <a:pt x="108" y="576"/>
                    <a:pt x="259" y="650"/>
                    <a:pt x="426" y="650"/>
                  </a:cubicBezTo>
                  <a:cubicBezTo>
                    <a:pt x="593" y="650"/>
                    <a:pt x="743" y="576"/>
                    <a:pt x="851" y="457"/>
                  </a:cubicBezTo>
                  <a:cubicBezTo>
                    <a:pt x="851" y="165"/>
                    <a:pt x="660" y="0"/>
                    <a:pt x="426" y="0"/>
                  </a:cubicBezTo>
                  <a:cubicBezTo>
                    <a:pt x="191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6" name="Oval 25">
              <a:extLst>
                <a:ext uri="{FF2B5EF4-FFF2-40B4-BE49-F238E27FC236}">
                  <a16:creationId xmlns:a16="http://schemas.microsoft.com/office/drawing/2014/main" id="{BD3BC371-3C72-4E2F-8299-825E71BF73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68" y="1217"/>
              <a:ext cx="294" cy="301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7" name="Freeform 26">
              <a:extLst>
                <a:ext uri="{FF2B5EF4-FFF2-40B4-BE49-F238E27FC236}">
                  <a16:creationId xmlns:a16="http://schemas.microsoft.com/office/drawing/2014/main" id="{BBF302E5-5B86-479A-8685-FB9A44EDD12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00" y="1705"/>
              <a:ext cx="430" cy="429"/>
            </a:xfrm>
            <a:custGeom>
              <a:avLst/>
              <a:gdLst>
                <a:gd name="T0" fmla="*/ 641 w 657"/>
                <a:gd name="T1" fmla="*/ 300 h 657"/>
                <a:gd name="T2" fmla="*/ 357 w 657"/>
                <a:gd name="T3" fmla="*/ 641 h 657"/>
                <a:gd name="T4" fmla="*/ 16 w 657"/>
                <a:gd name="T5" fmla="*/ 357 h 657"/>
                <a:gd name="T6" fmla="*/ 300 w 657"/>
                <a:gd name="T7" fmla="*/ 16 h 657"/>
                <a:gd name="T8" fmla="*/ 641 w 657"/>
                <a:gd name="T9" fmla="*/ 300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7" h="657">
                  <a:moveTo>
                    <a:pt x="641" y="300"/>
                  </a:moveTo>
                  <a:cubicBezTo>
                    <a:pt x="657" y="473"/>
                    <a:pt x="530" y="625"/>
                    <a:pt x="357" y="641"/>
                  </a:cubicBezTo>
                  <a:cubicBezTo>
                    <a:pt x="185" y="657"/>
                    <a:pt x="32" y="530"/>
                    <a:pt x="16" y="357"/>
                  </a:cubicBezTo>
                  <a:cubicBezTo>
                    <a:pt x="0" y="185"/>
                    <a:pt x="128" y="32"/>
                    <a:pt x="300" y="16"/>
                  </a:cubicBezTo>
                  <a:cubicBezTo>
                    <a:pt x="473" y="0"/>
                    <a:pt x="625" y="127"/>
                    <a:pt x="641" y="300"/>
                  </a:cubicBezTo>
                  <a:close/>
                </a:path>
              </a:pathLst>
            </a:custGeom>
            <a:solidFill>
              <a:srgbClr val="000000"/>
            </a:solidFill>
            <a:ln w="25400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8" name="Freeform 27">
              <a:extLst>
                <a:ext uri="{FF2B5EF4-FFF2-40B4-BE49-F238E27FC236}">
                  <a16:creationId xmlns:a16="http://schemas.microsoft.com/office/drawing/2014/main" id="{7A2BA9F4-9AFA-4322-9577-F9646C82AC6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65" y="1737"/>
              <a:ext cx="244" cy="365"/>
            </a:xfrm>
            <a:custGeom>
              <a:avLst/>
              <a:gdLst>
                <a:gd name="T0" fmla="*/ 175 w 373"/>
                <a:gd name="T1" fmla="*/ 0 h 558"/>
                <a:gd name="T2" fmla="*/ 168 w 373"/>
                <a:gd name="T3" fmla="*/ 4 h 558"/>
                <a:gd name="T4" fmla="*/ 146 w 373"/>
                <a:gd name="T5" fmla="*/ 16 h 558"/>
                <a:gd name="T6" fmla="*/ 135 w 373"/>
                <a:gd name="T7" fmla="*/ 21 h 558"/>
                <a:gd name="T8" fmla="*/ 124 w 373"/>
                <a:gd name="T9" fmla="*/ 51 h 558"/>
                <a:gd name="T10" fmla="*/ 120 w 373"/>
                <a:gd name="T11" fmla="*/ 67 h 558"/>
                <a:gd name="T12" fmla="*/ 89 w 373"/>
                <a:gd name="T13" fmla="*/ 77 h 558"/>
                <a:gd name="T14" fmla="*/ 46 w 373"/>
                <a:gd name="T15" fmla="*/ 135 h 558"/>
                <a:gd name="T16" fmla="*/ 67 w 373"/>
                <a:gd name="T17" fmla="*/ 155 h 558"/>
                <a:gd name="T18" fmla="*/ 29 w 373"/>
                <a:gd name="T19" fmla="*/ 195 h 558"/>
                <a:gd name="T20" fmla="*/ 6 w 373"/>
                <a:gd name="T21" fmla="*/ 243 h 558"/>
                <a:gd name="T22" fmla="*/ 2 w 373"/>
                <a:gd name="T23" fmla="*/ 278 h 558"/>
                <a:gd name="T24" fmla="*/ 15 w 373"/>
                <a:gd name="T25" fmla="*/ 320 h 558"/>
                <a:gd name="T26" fmla="*/ 52 w 373"/>
                <a:gd name="T27" fmla="*/ 353 h 558"/>
                <a:gd name="T28" fmla="*/ 89 w 373"/>
                <a:gd name="T29" fmla="*/ 357 h 558"/>
                <a:gd name="T30" fmla="*/ 121 w 373"/>
                <a:gd name="T31" fmla="*/ 346 h 558"/>
                <a:gd name="T32" fmla="*/ 138 w 373"/>
                <a:gd name="T33" fmla="*/ 352 h 558"/>
                <a:gd name="T34" fmla="*/ 157 w 373"/>
                <a:gd name="T35" fmla="*/ 395 h 558"/>
                <a:gd name="T36" fmla="*/ 168 w 373"/>
                <a:gd name="T37" fmla="*/ 419 h 558"/>
                <a:gd name="T38" fmla="*/ 169 w 373"/>
                <a:gd name="T39" fmla="*/ 453 h 558"/>
                <a:gd name="T40" fmla="*/ 167 w 373"/>
                <a:gd name="T41" fmla="*/ 495 h 558"/>
                <a:gd name="T42" fmla="*/ 185 w 373"/>
                <a:gd name="T43" fmla="*/ 552 h 558"/>
                <a:gd name="T44" fmla="*/ 188 w 373"/>
                <a:gd name="T45" fmla="*/ 558 h 558"/>
                <a:gd name="T46" fmla="*/ 266 w 373"/>
                <a:gd name="T47" fmla="*/ 511 h 558"/>
                <a:gd name="T48" fmla="*/ 278 w 373"/>
                <a:gd name="T49" fmla="*/ 495 h 558"/>
                <a:gd name="T50" fmla="*/ 304 w 373"/>
                <a:gd name="T51" fmla="*/ 449 h 558"/>
                <a:gd name="T52" fmla="*/ 311 w 373"/>
                <a:gd name="T53" fmla="*/ 413 h 558"/>
                <a:gd name="T54" fmla="*/ 316 w 373"/>
                <a:gd name="T55" fmla="*/ 384 h 558"/>
                <a:gd name="T56" fmla="*/ 342 w 373"/>
                <a:gd name="T57" fmla="*/ 345 h 558"/>
                <a:gd name="T58" fmla="*/ 347 w 373"/>
                <a:gd name="T59" fmla="*/ 305 h 558"/>
                <a:gd name="T60" fmla="*/ 343 w 373"/>
                <a:gd name="T61" fmla="*/ 297 h 558"/>
                <a:gd name="T62" fmla="*/ 348 w 373"/>
                <a:gd name="T63" fmla="*/ 286 h 558"/>
                <a:gd name="T64" fmla="*/ 367 w 373"/>
                <a:gd name="T65" fmla="*/ 265 h 558"/>
                <a:gd name="T66" fmla="*/ 372 w 373"/>
                <a:gd name="T67" fmla="*/ 249 h 558"/>
                <a:gd name="T68" fmla="*/ 373 w 373"/>
                <a:gd name="T69" fmla="*/ 249 h 558"/>
                <a:gd name="T70" fmla="*/ 175 w 373"/>
                <a:gd name="T71" fmla="*/ 0 h 558"/>
                <a:gd name="T72" fmla="*/ 182 w 373"/>
                <a:gd name="T73" fmla="*/ 154 h 558"/>
                <a:gd name="T74" fmla="*/ 107 w 373"/>
                <a:gd name="T75" fmla="*/ 148 h 558"/>
                <a:gd name="T76" fmla="*/ 130 w 373"/>
                <a:gd name="T77" fmla="*/ 123 h 558"/>
                <a:gd name="T78" fmla="*/ 143 w 373"/>
                <a:gd name="T79" fmla="*/ 123 h 558"/>
                <a:gd name="T80" fmla="*/ 183 w 373"/>
                <a:gd name="T81" fmla="*/ 145 h 558"/>
                <a:gd name="T82" fmla="*/ 182 w 373"/>
                <a:gd name="T83" fmla="*/ 154 h 558"/>
                <a:gd name="T84" fmla="*/ 276 w 373"/>
                <a:gd name="T85" fmla="*/ 179 h 558"/>
                <a:gd name="T86" fmla="*/ 261 w 373"/>
                <a:gd name="T87" fmla="*/ 190 h 558"/>
                <a:gd name="T88" fmla="*/ 204 w 373"/>
                <a:gd name="T89" fmla="*/ 185 h 558"/>
                <a:gd name="T90" fmla="*/ 192 w 373"/>
                <a:gd name="T91" fmla="*/ 175 h 558"/>
                <a:gd name="T92" fmla="*/ 185 w 373"/>
                <a:gd name="T93" fmla="*/ 161 h 558"/>
                <a:gd name="T94" fmla="*/ 209 w 373"/>
                <a:gd name="T95" fmla="*/ 151 h 558"/>
                <a:gd name="T96" fmla="*/ 228 w 373"/>
                <a:gd name="T97" fmla="*/ 161 h 558"/>
                <a:gd name="T98" fmla="*/ 258 w 373"/>
                <a:gd name="T99" fmla="*/ 164 h 558"/>
                <a:gd name="T100" fmla="*/ 265 w 373"/>
                <a:gd name="T101" fmla="*/ 166 h 558"/>
                <a:gd name="T102" fmla="*/ 276 w 373"/>
                <a:gd name="T103" fmla="*/ 179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73" h="558">
                  <a:moveTo>
                    <a:pt x="175" y="0"/>
                  </a:moveTo>
                  <a:cubicBezTo>
                    <a:pt x="173" y="1"/>
                    <a:pt x="170" y="3"/>
                    <a:pt x="168" y="4"/>
                  </a:cubicBezTo>
                  <a:cubicBezTo>
                    <a:pt x="160" y="9"/>
                    <a:pt x="153" y="12"/>
                    <a:pt x="146" y="16"/>
                  </a:cubicBezTo>
                  <a:cubicBezTo>
                    <a:pt x="142" y="18"/>
                    <a:pt x="138" y="19"/>
                    <a:pt x="135" y="21"/>
                  </a:cubicBezTo>
                  <a:cubicBezTo>
                    <a:pt x="122" y="27"/>
                    <a:pt x="118" y="38"/>
                    <a:pt x="124" y="51"/>
                  </a:cubicBezTo>
                  <a:cubicBezTo>
                    <a:pt x="127" y="58"/>
                    <a:pt x="125" y="62"/>
                    <a:pt x="120" y="67"/>
                  </a:cubicBezTo>
                  <a:cubicBezTo>
                    <a:pt x="111" y="77"/>
                    <a:pt x="101" y="77"/>
                    <a:pt x="89" y="77"/>
                  </a:cubicBezTo>
                  <a:cubicBezTo>
                    <a:pt x="58" y="77"/>
                    <a:pt x="37" y="106"/>
                    <a:pt x="46" y="135"/>
                  </a:cubicBezTo>
                  <a:cubicBezTo>
                    <a:pt x="48" y="145"/>
                    <a:pt x="55" y="151"/>
                    <a:pt x="67" y="155"/>
                  </a:cubicBezTo>
                  <a:cubicBezTo>
                    <a:pt x="53" y="169"/>
                    <a:pt x="42" y="183"/>
                    <a:pt x="29" y="195"/>
                  </a:cubicBezTo>
                  <a:cubicBezTo>
                    <a:pt x="16" y="209"/>
                    <a:pt x="7" y="224"/>
                    <a:pt x="6" y="243"/>
                  </a:cubicBezTo>
                  <a:cubicBezTo>
                    <a:pt x="5" y="255"/>
                    <a:pt x="3" y="267"/>
                    <a:pt x="2" y="278"/>
                  </a:cubicBezTo>
                  <a:cubicBezTo>
                    <a:pt x="0" y="294"/>
                    <a:pt x="7" y="307"/>
                    <a:pt x="15" y="320"/>
                  </a:cubicBezTo>
                  <a:cubicBezTo>
                    <a:pt x="25" y="334"/>
                    <a:pt x="37" y="344"/>
                    <a:pt x="52" y="353"/>
                  </a:cubicBezTo>
                  <a:cubicBezTo>
                    <a:pt x="64" y="360"/>
                    <a:pt x="76" y="362"/>
                    <a:pt x="89" y="357"/>
                  </a:cubicBezTo>
                  <a:cubicBezTo>
                    <a:pt x="100" y="354"/>
                    <a:pt x="110" y="350"/>
                    <a:pt x="121" y="346"/>
                  </a:cubicBezTo>
                  <a:cubicBezTo>
                    <a:pt x="130" y="343"/>
                    <a:pt x="132" y="344"/>
                    <a:pt x="138" y="352"/>
                  </a:cubicBezTo>
                  <a:cubicBezTo>
                    <a:pt x="147" y="366"/>
                    <a:pt x="155" y="379"/>
                    <a:pt x="157" y="395"/>
                  </a:cubicBezTo>
                  <a:cubicBezTo>
                    <a:pt x="159" y="403"/>
                    <a:pt x="164" y="411"/>
                    <a:pt x="168" y="419"/>
                  </a:cubicBezTo>
                  <a:cubicBezTo>
                    <a:pt x="174" y="430"/>
                    <a:pt x="174" y="442"/>
                    <a:pt x="169" y="453"/>
                  </a:cubicBezTo>
                  <a:cubicBezTo>
                    <a:pt x="162" y="467"/>
                    <a:pt x="162" y="481"/>
                    <a:pt x="167" y="495"/>
                  </a:cubicBezTo>
                  <a:cubicBezTo>
                    <a:pt x="174" y="514"/>
                    <a:pt x="179" y="533"/>
                    <a:pt x="185" y="552"/>
                  </a:cubicBezTo>
                  <a:cubicBezTo>
                    <a:pt x="186" y="554"/>
                    <a:pt x="187" y="556"/>
                    <a:pt x="188" y="558"/>
                  </a:cubicBezTo>
                  <a:cubicBezTo>
                    <a:pt x="216" y="546"/>
                    <a:pt x="243" y="530"/>
                    <a:pt x="266" y="511"/>
                  </a:cubicBezTo>
                  <a:cubicBezTo>
                    <a:pt x="270" y="506"/>
                    <a:pt x="274" y="500"/>
                    <a:pt x="278" y="495"/>
                  </a:cubicBezTo>
                  <a:cubicBezTo>
                    <a:pt x="288" y="480"/>
                    <a:pt x="295" y="464"/>
                    <a:pt x="304" y="449"/>
                  </a:cubicBezTo>
                  <a:cubicBezTo>
                    <a:pt x="310" y="438"/>
                    <a:pt x="313" y="426"/>
                    <a:pt x="311" y="413"/>
                  </a:cubicBezTo>
                  <a:cubicBezTo>
                    <a:pt x="309" y="403"/>
                    <a:pt x="311" y="393"/>
                    <a:pt x="316" y="384"/>
                  </a:cubicBezTo>
                  <a:cubicBezTo>
                    <a:pt x="324" y="371"/>
                    <a:pt x="333" y="358"/>
                    <a:pt x="342" y="345"/>
                  </a:cubicBezTo>
                  <a:cubicBezTo>
                    <a:pt x="352" y="332"/>
                    <a:pt x="354" y="320"/>
                    <a:pt x="347" y="305"/>
                  </a:cubicBezTo>
                  <a:cubicBezTo>
                    <a:pt x="345" y="302"/>
                    <a:pt x="344" y="300"/>
                    <a:pt x="343" y="297"/>
                  </a:cubicBezTo>
                  <a:cubicBezTo>
                    <a:pt x="341" y="292"/>
                    <a:pt x="342" y="288"/>
                    <a:pt x="348" y="286"/>
                  </a:cubicBezTo>
                  <a:cubicBezTo>
                    <a:pt x="358" y="283"/>
                    <a:pt x="364" y="275"/>
                    <a:pt x="367" y="265"/>
                  </a:cubicBezTo>
                  <a:cubicBezTo>
                    <a:pt x="369" y="260"/>
                    <a:pt x="370" y="254"/>
                    <a:pt x="372" y="249"/>
                  </a:cubicBezTo>
                  <a:cubicBezTo>
                    <a:pt x="372" y="249"/>
                    <a:pt x="373" y="249"/>
                    <a:pt x="373" y="249"/>
                  </a:cubicBezTo>
                  <a:cubicBezTo>
                    <a:pt x="360" y="133"/>
                    <a:pt x="282" y="37"/>
                    <a:pt x="175" y="0"/>
                  </a:cubicBezTo>
                  <a:close/>
                  <a:moveTo>
                    <a:pt x="182" y="154"/>
                  </a:moveTo>
                  <a:cubicBezTo>
                    <a:pt x="159" y="133"/>
                    <a:pt x="134" y="142"/>
                    <a:pt x="107" y="148"/>
                  </a:cubicBezTo>
                  <a:cubicBezTo>
                    <a:pt x="115" y="138"/>
                    <a:pt x="122" y="130"/>
                    <a:pt x="130" y="123"/>
                  </a:cubicBezTo>
                  <a:cubicBezTo>
                    <a:pt x="132" y="121"/>
                    <a:pt x="139" y="121"/>
                    <a:pt x="143" y="123"/>
                  </a:cubicBezTo>
                  <a:cubicBezTo>
                    <a:pt x="156" y="129"/>
                    <a:pt x="169" y="137"/>
                    <a:pt x="183" y="145"/>
                  </a:cubicBezTo>
                  <a:cubicBezTo>
                    <a:pt x="182" y="147"/>
                    <a:pt x="182" y="150"/>
                    <a:pt x="182" y="154"/>
                  </a:cubicBezTo>
                  <a:close/>
                  <a:moveTo>
                    <a:pt x="276" y="179"/>
                  </a:moveTo>
                  <a:cubicBezTo>
                    <a:pt x="274" y="187"/>
                    <a:pt x="268" y="191"/>
                    <a:pt x="261" y="190"/>
                  </a:cubicBezTo>
                  <a:cubicBezTo>
                    <a:pt x="242" y="189"/>
                    <a:pt x="223" y="188"/>
                    <a:pt x="204" y="185"/>
                  </a:cubicBezTo>
                  <a:cubicBezTo>
                    <a:pt x="200" y="184"/>
                    <a:pt x="195" y="179"/>
                    <a:pt x="192" y="175"/>
                  </a:cubicBezTo>
                  <a:cubicBezTo>
                    <a:pt x="189" y="171"/>
                    <a:pt x="188" y="166"/>
                    <a:pt x="185" y="161"/>
                  </a:cubicBezTo>
                  <a:cubicBezTo>
                    <a:pt x="196" y="163"/>
                    <a:pt x="203" y="159"/>
                    <a:pt x="209" y="151"/>
                  </a:cubicBezTo>
                  <a:cubicBezTo>
                    <a:pt x="214" y="159"/>
                    <a:pt x="220" y="161"/>
                    <a:pt x="228" y="161"/>
                  </a:cubicBezTo>
                  <a:cubicBezTo>
                    <a:pt x="238" y="162"/>
                    <a:pt x="248" y="163"/>
                    <a:pt x="258" y="164"/>
                  </a:cubicBezTo>
                  <a:cubicBezTo>
                    <a:pt x="260" y="164"/>
                    <a:pt x="263" y="165"/>
                    <a:pt x="265" y="166"/>
                  </a:cubicBezTo>
                  <a:cubicBezTo>
                    <a:pt x="271" y="169"/>
                    <a:pt x="277" y="171"/>
                    <a:pt x="276" y="1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59" name="Freeform 28">
              <a:extLst>
                <a:ext uri="{FF2B5EF4-FFF2-40B4-BE49-F238E27FC236}">
                  <a16:creationId xmlns:a16="http://schemas.microsoft.com/office/drawing/2014/main" id="{D0608DCC-A7B1-44E7-9840-2648E08F49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57" y="1785"/>
              <a:ext cx="22" cy="26"/>
            </a:xfrm>
            <a:custGeom>
              <a:avLst/>
              <a:gdLst>
                <a:gd name="T0" fmla="*/ 19 w 34"/>
                <a:gd name="T1" fmla="*/ 35 h 40"/>
                <a:gd name="T2" fmla="*/ 31 w 34"/>
                <a:gd name="T3" fmla="*/ 8 h 40"/>
                <a:gd name="T4" fmla="*/ 28 w 34"/>
                <a:gd name="T5" fmla="*/ 0 h 40"/>
                <a:gd name="T6" fmla="*/ 0 w 34"/>
                <a:gd name="T7" fmla="*/ 33 h 40"/>
                <a:gd name="T8" fmla="*/ 19 w 34"/>
                <a:gd name="T9" fmla="*/ 3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19" y="35"/>
                  </a:moveTo>
                  <a:cubicBezTo>
                    <a:pt x="30" y="29"/>
                    <a:pt x="34" y="20"/>
                    <a:pt x="31" y="8"/>
                  </a:cubicBezTo>
                  <a:cubicBezTo>
                    <a:pt x="30" y="5"/>
                    <a:pt x="29" y="3"/>
                    <a:pt x="28" y="0"/>
                  </a:cubicBezTo>
                  <a:cubicBezTo>
                    <a:pt x="18" y="10"/>
                    <a:pt x="9" y="21"/>
                    <a:pt x="0" y="33"/>
                  </a:cubicBezTo>
                  <a:cubicBezTo>
                    <a:pt x="9" y="39"/>
                    <a:pt x="12" y="40"/>
                    <a:pt x="19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60" name="Freeform 29">
              <a:extLst>
                <a:ext uri="{FF2B5EF4-FFF2-40B4-BE49-F238E27FC236}">
                  <a16:creationId xmlns:a16="http://schemas.microsoft.com/office/drawing/2014/main" id="{ED9E3A27-AE7D-4DF8-8D3E-E9D4354222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22" y="1946"/>
              <a:ext cx="88" cy="124"/>
            </a:xfrm>
            <a:custGeom>
              <a:avLst/>
              <a:gdLst>
                <a:gd name="T0" fmla="*/ 117 w 135"/>
                <a:gd name="T1" fmla="*/ 160 h 190"/>
                <a:gd name="T2" fmla="*/ 125 w 135"/>
                <a:gd name="T3" fmla="*/ 123 h 190"/>
                <a:gd name="T4" fmla="*/ 130 w 135"/>
                <a:gd name="T5" fmla="*/ 113 h 190"/>
                <a:gd name="T6" fmla="*/ 118 w 135"/>
                <a:gd name="T7" fmla="*/ 81 h 190"/>
                <a:gd name="T8" fmla="*/ 78 w 135"/>
                <a:gd name="T9" fmla="*/ 64 h 190"/>
                <a:gd name="T10" fmla="*/ 58 w 135"/>
                <a:gd name="T11" fmla="*/ 54 h 190"/>
                <a:gd name="T12" fmla="*/ 50 w 135"/>
                <a:gd name="T13" fmla="*/ 45 h 190"/>
                <a:gd name="T14" fmla="*/ 35 w 135"/>
                <a:gd name="T15" fmla="*/ 25 h 190"/>
                <a:gd name="T16" fmla="*/ 0 w 135"/>
                <a:gd name="T17" fmla="*/ 0 h 190"/>
                <a:gd name="T18" fmla="*/ 104 w 135"/>
                <a:gd name="T19" fmla="*/ 190 h 190"/>
                <a:gd name="T20" fmla="*/ 117 w 135"/>
                <a:gd name="T21" fmla="*/ 16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190">
                  <a:moveTo>
                    <a:pt x="117" y="160"/>
                  </a:moveTo>
                  <a:cubicBezTo>
                    <a:pt x="116" y="147"/>
                    <a:pt x="117" y="134"/>
                    <a:pt x="125" y="123"/>
                  </a:cubicBezTo>
                  <a:cubicBezTo>
                    <a:pt x="127" y="120"/>
                    <a:pt x="129" y="116"/>
                    <a:pt x="130" y="113"/>
                  </a:cubicBezTo>
                  <a:cubicBezTo>
                    <a:pt x="135" y="99"/>
                    <a:pt x="131" y="88"/>
                    <a:pt x="118" y="81"/>
                  </a:cubicBezTo>
                  <a:cubicBezTo>
                    <a:pt x="105" y="75"/>
                    <a:pt x="91" y="70"/>
                    <a:pt x="78" y="64"/>
                  </a:cubicBezTo>
                  <a:cubicBezTo>
                    <a:pt x="71" y="61"/>
                    <a:pt x="64" y="58"/>
                    <a:pt x="58" y="54"/>
                  </a:cubicBezTo>
                  <a:cubicBezTo>
                    <a:pt x="55" y="52"/>
                    <a:pt x="51" y="49"/>
                    <a:pt x="50" y="45"/>
                  </a:cubicBezTo>
                  <a:cubicBezTo>
                    <a:pt x="48" y="36"/>
                    <a:pt x="43" y="29"/>
                    <a:pt x="35" y="25"/>
                  </a:cubicBezTo>
                  <a:cubicBezTo>
                    <a:pt x="23" y="17"/>
                    <a:pt x="11" y="9"/>
                    <a:pt x="0" y="0"/>
                  </a:cubicBezTo>
                  <a:cubicBezTo>
                    <a:pt x="9" y="76"/>
                    <a:pt x="48" y="143"/>
                    <a:pt x="104" y="190"/>
                  </a:cubicBezTo>
                  <a:cubicBezTo>
                    <a:pt x="118" y="182"/>
                    <a:pt x="119" y="179"/>
                    <a:pt x="117" y="1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61" name="Freeform 30">
              <a:extLst>
                <a:ext uri="{FF2B5EF4-FFF2-40B4-BE49-F238E27FC236}">
                  <a16:creationId xmlns:a16="http://schemas.microsoft.com/office/drawing/2014/main" id="{5FFD1784-2248-4306-8418-B3307E408B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05" y="1726"/>
              <a:ext cx="99" cy="45"/>
            </a:xfrm>
            <a:custGeom>
              <a:avLst/>
              <a:gdLst>
                <a:gd name="T0" fmla="*/ 19 w 152"/>
                <a:gd name="T1" fmla="*/ 63 h 68"/>
                <a:gd name="T2" fmla="*/ 43 w 152"/>
                <a:gd name="T3" fmla="*/ 47 h 68"/>
                <a:gd name="T4" fmla="*/ 84 w 152"/>
                <a:gd name="T5" fmla="*/ 31 h 68"/>
                <a:gd name="T6" fmla="*/ 105 w 152"/>
                <a:gd name="T7" fmla="*/ 29 h 68"/>
                <a:gd name="T8" fmla="*/ 145 w 152"/>
                <a:gd name="T9" fmla="*/ 7 h 68"/>
                <a:gd name="T10" fmla="*/ 152 w 152"/>
                <a:gd name="T11" fmla="*/ 0 h 68"/>
                <a:gd name="T12" fmla="*/ 0 w 152"/>
                <a:gd name="T13" fmla="*/ 52 h 68"/>
                <a:gd name="T14" fmla="*/ 19 w 152"/>
                <a:gd name="T15" fmla="*/ 6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68">
                  <a:moveTo>
                    <a:pt x="19" y="63"/>
                  </a:moveTo>
                  <a:cubicBezTo>
                    <a:pt x="27" y="58"/>
                    <a:pt x="35" y="53"/>
                    <a:pt x="43" y="47"/>
                  </a:cubicBezTo>
                  <a:cubicBezTo>
                    <a:pt x="55" y="39"/>
                    <a:pt x="69" y="32"/>
                    <a:pt x="84" y="31"/>
                  </a:cubicBezTo>
                  <a:cubicBezTo>
                    <a:pt x="91" y="31"/>
                    <a:pt x="98" y="30"/>
                    <a:pt x="105" y="29"/>
                  </a:cubicBezTo>
                  <a:cubicBezTo>
                    <a:pt x="121" y="26"/>
                    <a:pt x="134" y="19"/>
                    <a:pt x="145" y="7"/>
                  </a:cubicBezTo>
                  <a:cubicBezTo>
                    <a:pt x="147" y="5"/>
                    <a:pt x="150" y="3"/>
                    <a:pt x="152" y="0"/>
                  </a:cubicBezTo>
                  <a:cubicBezTo>
                    <a:pt x="96" y="3"/>
                    <a:pt x="44" y="22"/>
                    <a:pt x="0" y="52"/>
                  </a:cubicBezTo>
                  <a:cubicBezTo>
                    <a:pt x="0" y="64"/>
                    <a:pt x="7" y="68"/>
                    <a:pt x="19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62" name="Transportmiddel_tog" hidden="1">
            <a:extLst>
              <a:ext uri="{FF2B5EF4-FFF2-40B4-BE49-F238E27FC236}">
                <a16:creationId xmlns:a16="http://schemas.microsoft.com/office/drawing/2014/main" id="{0CEC2E80-4295-4DE8-AC67-0B935D19D8E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067969" y="1824038"/>
            <a:ext cx="1008063" cy="1495425"/>
            <a:chOff x="3547" y="1142"/>
            <a:chExt cx="635" cy="942"/>
          </a:xfrm>
        </p:grpSpPr>
        <p:sp>
          <p:nvSpPr>
            <p:cNvPr id="163" name="Freeform 34">
              <a:extLst>
                <a:ext uri="{FF2B5EF4-FFF2-40B4-BE49-F238E27FC236}">
                  <a16:creationId xmlns:a16="http://schemas.microsoft.com/office/drawing/2014/main" id="{9E6B1C6E-CAC3-45A8-BF53-67E07B1572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15" y="2036"/>
              <a:ext cx="499" cy="48"/>
            </a:xfrm>
            <a:custGeom>
              <a:avLst/>
              <a:gdLst>
                <a:gd name="T0" fmla="*/ 38 w 499"/>
                <a:gd name="T1" fmla="*/ 0 h 48"/>
                <a:gd name="T2" fmla="*/ 0 w 499"/>
                <a:gd name="T3" fmla="*/ 48 h 48"/>
                <a:gd name="T4" fmla="*/ 499 w 499"/>
                <a:gd name="T5" fmla="*/ 48 h 48"/>
                <a:gd name="T6" fmla="*/ 460 w 499"/>
                <a:gd name="T7" fmla="*/ 0 h 48"/>
                <a:gd name="T8" fmla="*/ 38 w 499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9" h="48">
                  <a:moveTo>
                    <a:pt x="38" y="0"/>
                  </a:moveTo>
                  <a:lnTo>
                    <a:pt x="0" y="48"/>
                  </a:lnTo>
                  <a:lnTo>
                    <a:pt x="499" y="48"/>
                  </a:lnTo>
                  <a:lnTo>
                    <a:pt x="46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64" name="Freeform 35">
              <a:extLst>
                <a:ext uri="{FF2B5EF4-FFF2-40B4-BE49-F238E27FC236}">
                  <a16:creationId xmlns:a16="http://schemas.microsoft.com/office/drawing/2014/main" id="{924F2EA2-41DE-497F-9800-216F0BA305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87" y="1944"/>
              <a:ext cx="354" cy="49"/>
            </a:xfrm>
            <a:custGeom>
              <a:avLst/>
              <a:gdLst>
                <a:gd name="T0" fmla="*/ 39 w 354"/>
                <a:gd name="T1" fmla="*/ 0 h 49"/>
                <a:gd name="T2" fmla="*/ 0 w 354"/>
                <a:gd name="T3" fmla="*/ 49 h 49"/>
                <a:gd name="T4" fmla="*/ 354 w 354"/>
                <a:gd name="T5" fmla="*/ 49 h 49"/>
                <a:gd name="T6" fmla="*/ 316 w 354"/>
                <a:gd name="T7" fmla="*/ 0 h 49"/>
                <a:gd name="T8" fmla="*/ 39 w 354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49">
                  <a:moveTo>
                    <a:pt x="39" y="0"/>
                  </a:moveTo>
                  <a:lnTo>
                    <a:pt x="0" y="49"/>
                  </a:lnTo>
                  <a:lnTo>
                    <a:pt x="354" y="49"/>
                  </a:lnTo>
                  <a:lnTo>
                    <a:pt x="316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65" name="Freeform 36">
              <a:extLst>
                <a:ext uri="{FF2B5EF4-FFF2-40B4-BE49-F238E27FC236}">
                  <a16:creationId xmlns:a16="http://schemas.microsoft.com/office/drawing/2014/main" id="{F00861BF-3214-4457-B2B9-5647B9C2E75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47" y="1142"/>
              <a:ext cx="635" cy="763"/>
            </a:xfrm>
            <a:custGeom>
              <a:avLst/>
              <a:gdLst>
                <a:gd name="T0" fmla="*/ 698 w 698"/>
                <a:gd name="T1" fmla="*/ 281 h 839"/>
                <a:gd name="T2" fmla="*/ 698 w 698"/>
                <a:gd name="T3" fmla="*/ 262 h 839"/>
                <a:gd name="T4" fmla="*/ 436 w 698"/>
                <a:gd name="T5" fmla="*/ 0 h 839"/>
                <a:gd name="T6" fmla="*/ 262 w 698"/>
                <a:gd name="T7" fmla="*/ 0 h 839"/>
                <a:gd name="T8" fmla="*/ 0 w 698"/>
                <a:gd name="T9" fmla="*/ 262 h 839"/>
                <a:gd name="T10" fmla="*/ 0 w 698"/>
                <a:gd name="T11" fmla="*/ 281 h 839"/>
                <a:gd name="T12" fmla="*/ 0 w 698"/>
                <a:gd name="T13" fmla="*/ 287 h 839"/>
                <a:gd name="T14" fmla="*/ 0 w 698"/>
                <a:gd name="T15" fmla="*/ 792 h 839"/>
                <a:gd name="T16" fmla="*/ 47 w 698"/>
                <a:gd name="T17" fmla="*/ 839 h 839"/>
                <a:gd name="T18" fmla="*/ 650 w 698"/>
                <a:gd name="T19" fmla="*/ 839 h 839"/>
                <a:gd name="T20" fmla="*/ 698 w 698"/>
                <a:gd name="T21" fmla="*/ 792 h 839"/>
                <a:gd name="T22" fmla="*/ 698 w 698"/>
                <a:gd name="T23" fmla="*/ 287 h 839"/>
                <a:gd name="T24" fmla="*/ 698 w 698"/>
                <a:gd name="T25" fmla="*/ 281 h 839"/>
                <a:gd name="T26" fmla="*/ 230 w 698"/>
                <a:gd name="T27" fmla="*/ 70 h 839"/>
                <a:gd name="T28" fmla="*/ 468 w 698"/>
                <a:gd name="T29" fmla="*/ 70 h 839"/>
                <a:gd name="T30" fmla="*/ 489 w 698"/>
                <a:gd name="T31" fmla="*/ 92 h 839"/>
                <a:gd name="T32" fmla="*/ 468 w 698"/>
                <a:gd name="T33" fmla="*/ 114 h 839"/>
                <a:gd name="T34" fmla="*/ 230 w 698"/>
                <a:gd name="T35" fmla="*/ 114 h 839"/>
                <a:gd name="T36" fmla="*/ 208 w 698"/>
                <a:gd name="T37" fmla="*/ 92 h 839"/>
                <a:gd name="T38" fmla="*/ 230 w 698"/>
                <a:gd name="T39" fmla="*/ 70 h 839"/>
                <a:gd name="T40" fmla="*/ 167 w 698"/>
                <a:gd name="T41" fmla="*/ 758 h 839"/>
                <a:gd name="T42" fmla="*/ 95 w 698"/>
                <a:gd name="T43" fmla="*/ 686 h 839"/>
                <a:gd name="T44" fmla="*/ 167 w 698"/>
                <a:gd name="T45" fmla="*/ 614 h 839"/>
                <a:gd name="T46" fmla="*/ 239 w 698"/>
                <a:gd name="T47" fmla="*/ 686 h 839"/>
                <a:gd name="T48" fmla="*/ 167 w 698"/>
                <a:gd name="T49" fmla="*/ 758 h 839"/>
                <a:gd name="T50" fmla="*/ 537 w 698"/>
                <a:gd name="T51" fmla="*/ 758 h 839"/>
                <a:gd name="T52" fmla="*/ 465 w 698"/>
                <a:gd name="T53" fmla="*/ 686 h 839"/>
                <a:gd name="T54" fmla="*/ 537 w 698"/>
                <a:gd name="T55" fmla="*/ 614 h 839"/>
                <a:gd name="T56" fmla="*/ 610 w 698"/>
                <a:gd name="T57" fmla="*/ 686 h 839"/>
                <a:gd name="T58" fmla="*/ 537 w 698"/>
                <a:gd name="T59" fmla="*/ 758 h 839"/>
                <a:gd name="T60" fmla="*/ 616 w 698"/>
                <a:gd name="T61" fmla="*/ 442 h 839"/>
                <a:gd name="T62" fmla="*/ 81 w 698"/>
                <a:gd name="T63" fmla="*/ 442 h 839"/>
                <a:gd name="T64" fmla="*/ 81 w 698"/>
                <a:gd name="T65" fmla="*/ 181 h 839"/>
                <a:gd name="T66" fmla="*/ 616 w 698"/>
                <a:gd name="T67" fmla="*/ 181 h 839"/>
                <a:gd name="T68" fmla="*/ 616 w 698"/>
                <a:gd name="T69" fmla="*/ 442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8" h="839">
                  <a:moveTo>
                    <a:pt x="698" y="281"/>
                  </a:moveTo>
                  <a:cubicBezTo>
                    <a:pt x="698" y="262"/>
                    <a:pt x="698" y="262"/>
                    <a:pt x="698" y="262"/>
                  </a:cubicBezTo>
                  <a:cubicBezTo>
                    <a:pt x="698" y="118"/>
                    <a:pt x="580" y="0"/>
                    <a:pt x="436" y="0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118" y="0"/>
                    <a:pt x="0" y="118"/>
                    <a:pt x="0" y="262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0" y="283"/>
                    <a:pt x="0" y="285"/>
                    <a:pt x="0" y="287"/>
                  </a:cubicBezTo>
                  <a:cubicBezTo>
                    <a:pt x="0" y="792"/>
                    <a:pt x="0" y="792"/>
                    <a:pt x="0" y="792"/>
                  </a:cubicBezTo>
                  <a:cubicBezTo>
                    <a:pt x="0" y="818"/>
                    <a:pt x="21" y="839"/>
                    <a:pt x="47" y="839"/>
                  </a:cubicBezTo>
                  <a:cubicBezTo>
                    <a:pt x="650" y="839"/>
                    <a:pt x="650" y="839"/>
                    <a:pt x="650" y="839"/>
                  </a:cubicBezTo>
                  <a:cubicBezTo>
                    <a:pt x="677" y="839"/>
                    <a:pt x="698" y="818"/>
                    <a:pt x="698" y="792"/>
                  </a:cubicBezTo>
                  <a:cubicBezTo>
                    <a:pt x="698" y="287"/>
                    <a:pt x="698" y="287"/>
                    <a:pt x="698" y="287"/>
                  </a:cubicBezTo>
                  <a:cubicBezTo>
                    <a:pt x="698" y="285"/>
                    <a:pt x="698" y="283"/>
                    <a:pt x="698" y="281"/>
                  </a:cubicBezTo>
                  <a:close/>
                  <a:moveTo>
                    <a:pt x="230" y="70"/>
                  </a:moveTo>
                  <a:cubicBezTo>
                    <a:pt x="468" y="70"/>
                    <a:pt x="468" y="70"/>
                    <a:pt x="468" y="70"/>
                  </a:cubicBezTo>
                  <a:cubicBezTo>
                    <a:pt x="480" y="70"/>
                    <a:pt x="489" y="80"/>
                    <a:pt x="489" y="92"/>
                  </a:cubicBezTo>
                  <a:cubicBezTo>
                    <a:pt x="489" y="104"/>
                    <a:pt x="480" y="114"/>
                    <a:pt x="468" y="114"/>
                  </a:cubicBezTo>
                  <a:cubicBezTo>
                    <a:pt x="230" y="114"/>
                    <a:pt x="230" y="114"/>
                    <a:pt x="230" y="114"/>
                  </a:cubicBezTo>
                  <a:cubicBezTo>
                    <a:pt x="218" y="114"/>
                    <a:pt x="208" y="104"/>
                    <a:pt x="208" y="92"/>
                  </a:cubicBezTo>
                  <a:cubicBezTo>
                    <a:pt x="208" y="80"/>
                    <a:pt x="218" y="70"/>
                    <a:pt x="230" y="70"/>
                  </a:cubicBezTo>
                  <a:close/>
                  <a:moveTo>
                    <a:pt x="167" y="758"/>
                  </a:moveTo>
                  <a:cubicBezTo>
                    <a:pt x="127" y="758"/>
                    <a:pt x="95" y="726"/>
                    <a:pt x="95" y="686"/>
                  </a:cubicBezTo>
                  <a:cubicBezTo>
                    <a:pt x="95" y="646"/>
                    <a:pt x="127" y="614"/>
                    <a:pt x="167" y="614"/>
                  </a:cubicBezTo>
                  <a:cubicBezTo>
                    <a:pt x="207" y="614"/>
                    <a:pt x="239" y="646"/>
                    <a:pt x="239" y="686"/>
                  </a:cubicBezTo>
                  <a:cubicBezTo>
                    <a:pt x="239" y="726"/>
                    <a:pt x="207" y="758"/>
                    <a:pt x="167" y="758"/>
                  </a:cubicBezTo>
                  <a:close/>
                  <a:moveTo>
                    <a:pt x="537" y="758"/>
                  </a:moveTo>
                  <a:cubicBezTo>
                    <a:pt x="498" y="758"/>
                    <a:pt x="465" y="726"/>
                    <a:pt x="465" y="686"/>
                  </a:cubicBezTo>
                  <a:cubicBezTo>
                    <a:pt x="465" y="646"/>
                    <a:pt x="498" y="614"/>
                    <a:pt x="537" y="614"/>
                  </a:cubicBezTo>
                  <a:cubicBezTo>
                    <a:pt x="577" y="614"/>
                    <a:pt x="610" y="646"/>
                    <a:pt x="610" y="686"/>
                  </a:cubicBezTo>
                  <a:cubicBezTo>
                    <a:pt x="610" y="726"/>
                    <a:pt x="577" y="758"/>
                    <a:pt x="537" y="758"/>
                  </a:cubicBezTo>
                  <a:close/>
                  <a:moveTo>
                    <a:pt x="616" y="442"/>
                  </a:moveTo>
                  <a:cubicBezTo>
                    <a:pt x="81" y="442"/>
                    <a:pt x="81" y="442"/>
                    <a:pt x="81" y="442"/>
                  </a:cubicBezTo>
                  <a:cubicBezTo>
                    <a:pt x="81" y="181"/>
                    <a:pt x="81" y="181"/>
                    <a:pt x="81" y="181"/>
                  </a:cubicBezTo>
                  <a:cubicBezTo>
                    <a:pt x="616" y="181"/>
                    <a:pt x="616" y="181"/>
                    <a:pt x="616" y="181"/>
                  </a:cubicBezTo>
                  <a:lnTo>
                    <a:pt x="616" y="4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66" name="SvartArbeid" hidden="1">
            <a:extLst>
              <a:ext uri="{FF2B5EF4-FFF2-40B4-BE49-F238E27FC236}">
                <a16:creationId xmlns:a16="http://schemas.microsoft.com/office/drawing/2014/main" id="{6F02F2B2-00C7-4F04-80FC-0888B9C3F5C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42581" y="1992313"/>
            <a:ext cx="858838" cy="1158875"/>
            <a:chOff x="1863" y="1517"/>
            <a:chExt cx="541" cy="730"/>
          </a:xfrm>
        </p:grpSpPr>
        <p:sp>
          <p:nvSpPr>
            <p:cNvPr id="167" name="Freeform 40">
              <a:extLst>
                <a:ext uri="{FF2B5EF4-FFF2-40B4-BE49-F238E27FC236}">
                  <a16:creationId xmlns:a16="http://schemas.microsoft.com/office/drawing/2014/main" id="{0E5CC175-012E-46DF-A858-2FF0B4E6DC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63" y="1833"/>
              <a:ext cx="541" cy="414"/>
            </a:xfrm>
            <a:custGeom>
              <a:avLst/>
              <a:gdLst>
                <a:gd name="T0" fmla="*/ 0 w 851"/>
                <a:gd name="T1" fmla="*/ 457 h 650"/>
                <a:gd name="T2" fmla="*/ 426 w 851"/>
                <a:gd name="T3" fmla="*/ 650 h 650"/>
                <a:gd name="T4" fmla="*/ 851 w 851"/>
                <a:gd name="T5" fmla="*/ 457 h 650"/>
                <a:gd name="T6" fmla="*/ 426 w 851"/>
                <a:gd name="T7" fmla="*/ 0 h 650"/>
                <a:gd name="T8" fmla="*/ 0 w 851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1" h="650">
                  <a:moveTo>
                    <a:pt x="0" y="457"/>
                  </a:moveTo>
                  <a:cubicBezTo>
                    <a:pt x="108" y="576"/>
                    <a:pt x="259" y="650"/>
                    <a:pt x="426" y="650"/>
                  </a:cubicBezTo>
                  <a:cubicBezTo>
                    <a:pt x="592" y="650"/>
                    <a:pt x="743" y="576"/>
                    <a:pt x="851" y="457"/>
                  </a:cubicBezTo>
                  <a:cubicBezTo>
                    <a:pt x="851" y="165"/>
                    <a:pt x="660" y="0"/>
                    <a:pt x="426" y="0"/>
                  </a:cubicBezTo>
                  <a:cubicBezTo>
                    <a:pt x="191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FFFFFF"/>
            </a:solidFill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68" name="Oval 41">
              <a:extLst>
                <a:ext uri="{FF2B5EF4-FFF2-40B4-BE49-F238E27FC236}">
                  <a16:creationId xmlns:a16="http://schemas.microsoft.com/office/drawing/2014/main" id="{83FB195B-2ADF-4182-89CD-8C85F7D3B3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90" y="1517"/>
              <a:ext cx="287" cy="292"/>
            </a:xfrm>
            <a:prstGeom prst="ellipse">
              <a:avLst/>
            </a:prstGeom>
            <a:solidFill>
              <a:srgbClr val="FFFFFF"/>
            </a:solidFill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69" name="Freeform 42">
              <a:extLst>
                <a:ext uri="{FF2B5EF4-FFF2-40B4-BE49-F238E27FC236}">
                  <a16:creationId xmlns:a16="http://schemas.microsoft.com/office/drawing/2014/main" id="{7A42E390-E3E2-4A8F-9A21-69B1612B355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95" y="1612"/>
              <a:ext cx="275" cy="89"/>
            </a:xfrm>
            <a:custGeom>
              <a:avLst/>
              <a:gdLst>
                <a:gd name="T0" fmla="*/ 420 w 434"/>
                <a:gd name="T1" fmla="*/ 54 h 140"/>
                <a:gd name="T2" fmla="*/ 434 w 434"/>
                <a:gd name="T3" fmla="*/ 12 h 140"/>
                <a:gd name="T4" fmla="*/ 420 w 434"/>
                <a:gd name="T5" fmla="*/ 7 h 140"/>
                <a:gd name="T6" fmla="*/ 221 w 434"/>
                <a:gd name="T7" fmla="*/ 21 h 140"/>
                <a:gd name="T8" fmla="*/ 219 w 434"/>
                <a:gd name="T9" fmla="*/ 21 h 140"/>
                <a:gd name="T10" fmla="*/ 216 w 434"/>
                <a:gd name="T11" fmla="*/ 21 h 140"/>
                <a:gd name="T12" fmla="*/ 17 w 434"/>
                <a:gd name="T13" fmla="*/ 7 h 140"/>
                <a:gd name="T14" fmla="*/ 7 w 434"/>
                <a:gd name="T15" fmla="*/ 10 h 140"/>
                <a:gd name="T16" fmla="*/ 1 w 434"/>
                <a:gd name="T17" fmla="*/ 20 h 140"/>
                <a:gd name="T18" fmla="*/ 0 w 434"/>
                <a:gd name="T19" fmla="*/ 34 h 140"/>
                <a:gd name="T20" fmla="*/ 17 w 434"/>
                <a:gd name="T21" fmla="*/ 54 h 140"/>
                <a:gd name="T22" fmla="*/ 137 w 434"/>
                <a:gd name="T23" fmla="*/ 140 h 140"/>
                <a:gd name="T24" fmla="*/ 143 w 434"/>
                <a:gd name="T25" fmla="*/ 140 h 140"/>
                <a:gd name="T26" fmla="*/ 184 w 434"/>
                <a:gd name="T27" fmla="*/ 117 h 140"/>
                <a:gd name="T28" fmla="*/ 217 w 434"/>
                <a:gd name="T29" fmla="*/ 97 h 140"/>
                <a:gd name="T30" fmla="*/ 220 w 434"/>
                <a:gd name="T31" fmla="*/ 97 h 140"/>
                <a:gd name="T32" fmla="*/ 253 w 434"/>
                <a:gd name="T33" fmla="*/ 117 h 140"/>
                <a:gd name="T34" fmla="*/ 294 w 434"/>
                <a:gd name="T35" fmla="*/ 140 h 140"/>
                <a:gd name="T36" fmla="*/ 300 w 434"/>
                <a:gd name="T37" fmla="*/ 140 h 140"/>
                <a:gd name="T38" fmla="*/ 420 w 434"/>
                <a:gd name="T39" fmla="*/ 54 h 140"/>
                <a:gd name="T40" fmla="*/ 137 w 434"/>
                <a:gd name="T41" fmla="*/ 95 h 140"/>
                <a:gd name="T42" fmla="*/ 90 w 434"/>
                <a:gd name="T43" fmla="*/ 65 h 140"/>
                <a:gd name="T44" fmla="*/ 128 w 434"/>
                <a:gd name="T45" fmla="*/ 51 h 140"/>
                <a:gd name="T46" fmla="*/ 136 w 434"/>
                <a:gd name="T47" fmla="*/ 51 h 140"/>
                <a:gd name="T48" fmla="*/ 183 w 434"/>
                <a:gd name="T49" fmla="*/ 76 h 140"/>
                <a:gd name="T50" fmla="*/ 137 w 434"/>
                <a:gd name="T51" fmla="*/ 95 h 140"/>
                <a:gd name="T52" fmla="*/ 300 w 434"/>
                <a:gd name="T53" fmla="*/ 95 h 140"/>
                <a:gd name="T54" fmla="*/ 254 w 434"/>
                <a:gd name="T55" fmla="*/ 76 h 140"/>
                <a:gd name="T56" fmla="*/ 301 w 434"/>
                <a:gd name="T57" fmla="*/ 51 h 140"/>
                <a:gd name="T58" fmla="*/ 309 w 434"/>
                <a:gd name="T59" fmla="*/ 51 h 140"/>
                <a:gd name="T60" fmla="*/ 347 w 434"/>
                <a:gd name="T61" fmla="*/ 65 h 140"/>
                <a:gd name="T62" fmla="*/ 300 w 434"/>
                <a:gd name="T63" fmla="*/ 9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34" h="140">
                  <a:moveTo>
                    <a:pt x="420" y="54"/>
                  </a:moveTo>
                  <a:cubicBezTo>
                    <a:pt x="433" y="38"/>
                    <a:pt x="434" y="14"/>
                    <a:pt x="434" y="12"/>
                  </a:cubicBezTo>
                  <a:cubicBezTo>
                    <a:pt x="434" y="3"/>
                    <a:pt x="427" y="7"/>
                    <a:pt x="420" y="7"/>
                  </a:cubicBezTo>
                  <a:cubicBezTo>
                    <a:pt x="376" y="11"/>
                    <a:pt x="265" y="21"/>
                    <a:pt x="221" y="21"/>
                  </a:cubicBezTo>
                  <a:cubicBezTo>
                    <a:pt x="220" y="21"/>
                    <a:pt x="219" y="21"/>
                    <a:pt x="219" y="21"/>
                  </a:cubicBezTo>
                  <a:cubicBezTo>
                    <a:pt x="218" y="21"/>
                    <a:pt x="217" y="21"/>
                    <a:pt x="216" y="21"/>
                  </a:cubicBezTo>
                  <a:cubicBezTo>
                    <a:pt x="172" y="21"/>
                    <a:pt x="61" y="11"/>
                    <a:pt x="17" y="7"/>
                  </a:cubicBezTo>
                  <a:cubicBezTo>
                    <a:pt x="17" y="15"/>
                    <a:pt x="7" y="0"/>
                    <a:pt x="7" y="1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1" y="28"/>
                    <a:pt x="0" y="25"/>
                    <a:pt x="0" y="34"/>
                  </a:cubicBezTo>
                  <a:cubicBezTo>
                    <a:pt x="1" y="35"/>
                    <a:pt x="17" y="53"/>
                    <a:pt x="17" y="54"/>
                  </a:cubicBezTo>
                  <a:cubicBezTo>
                    <a:pt x="32" y="73"/>
                    <a:pt x="101" y="140"/>
                    <a:pt x="137" y="140"/>
                  </a:cubicBezTo>
                  <a:cubicBezTo>
                    <a:pt x="139" y="140"/>
                    <a:pt x="141" y="140"/>
                    <a:pt x="143" y="140"/>
                  </a:cubicBezTo>
                  <a:cubicBezTo>
                    <a:pt x="156" y="138"/>
                    <a:pt x="169" y="128"/>
                    <a:pt x="184" y="117"/>
                  </a:cubicBezTo>
                  <a:cubicBezTo>
                    <a:pt x="195" y="108"/>
                    <a:pt x="209" y="97"/>
                    <a:pt x="217" y="97"/>
                  </a:cubicBezTo>
                  <a:cubicBezTo>
                    <a:pt x="217" y="97"/>
                    <a:pt x="220" y="97"/>
                    <a:pt x="220" y="97"/>
                  </a:cubicBezTo>
                  <a:cubicBezTo>
                    <a:pt x="228" y="97"/>
                    <a:pt x="242" y="108"/>
                    <a:pt x="253" y="117"/>
                  </a:cubicBezTo>
                  <a:cubicBezTo>
                    <a:pt x="268" y="128"/>
                    <a:pt x="281" y="138"/>
                    <a:pt x="294" y="140"/>
                  </a:cubicBezTo>
                  <a:cubicBezTo>
                    <a:pt x="296" y="140"/>
                    <a:pt x="298" y="140"/>
                    <a:pt x="300" y="140"/>
                  </a:cubicBezTo>
                  <a:cubicBezTo>
                    <a:pt x="336" y="140"/>
                    <a:pt x="405" y="73"/>
                    <a:pt x="420" y="54"/>
                  </a:cubicBezTo>
                  <a:close/>
                  <a:moveTo>
                    <a:pt x="137" y="95"/>
                  </a:moveTo>
                  <a:cubicBezTo>
                    <a:pt x="104" y="95"/>
                    <a:pt x="92" y="71"/>
                    <a:pt x="90" y="65"/>
                  </a:cubicBezTo>
                  <a:cubicBezTo>
                    <a:pt x="92" y="62"/>
                    <a:pt x="100" y="51"/>
                    <a:pt x="128" y="51"/>
                  </a:cubicBezTo>
                  <a:cubicBezTo>
                    <a:pt x="131" y="51"/>
                    <a:pt x="134" y="51"/>
                    <a:pt x="136" y="51"/>
                  </a:cubicBezTo>
                  <a:cubicBezTo>
                    <a:pt x="168" y="58"/>
                    <a:pt x="180" y="71"/>
                    <a:pt x="183" y="76"/>
                  </a:cubicBezTo>
                  <a:cubicBezTo>
                    <a:pt x="180" y="81"/>
                    <a:pt x="168" y="95"/>
                    <a:pt x="137" y="95"/>
                  </a:cubicBezTo>
                  <a:close/>
                  <a:moveTo>
                    <a:pt x="300" y="95"/>
                  </a:moveTo>
                  <a:cubicBezTo>
                    <a:pt x="269" y="95"/>
                    <a:pt x="257" y="81"/>
                    <a:pt x="254" y="76"/>
                  </a:cubicBezTo>
                  <a:cubicBezTo>
                    <a:pt x="257" y="71"/>
                    <a:pt x="269" y="58"/>
                    <a:pt x="301" y="51"/>
                  </a:cubicBezTo>
                  <a:cubicBezTo>
                    <a:pt x="303" y="51"/>
                    <a:pt x="306" y="51"/>
                    <a:pt x="309" y="51"/>
                  </a:cubicBezTo>
                  <a:cubicBezTo>
                    <a:pt x="337" y="51"/>
                    <a:pt x="345" y="62"/>
                    <a:pt x="347" y="65"/>
                  </a:cubicBezTo>
                  <a:cubicBezTo>
                    <a:pt x="345" y="71"/>
                    <a:pt x="333" y="95"/>
                    <a:pt x="300" y="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70" name="Skjema" hidden="1">
            <a:extLst>
              <a:ext uri="{FF2B5EF4-FFF2-40B4-BE49-F238E27FC236}">
                <a16:creationId xmlns:a16="http://schemas.microsoft.com/office/drawing/2014/main" id="{C449BD4F-EEA9-435E-9D30-00C179770C1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429794" y="1913731"/>
            <a:ext cx="2284413" cy="1316038"/>
            <a:chOff x="2733" y="2022"/>
            <a:chExt cx="1439" cy="829"/>
          </a:xfrm>
        </p:grpSpPr>
        <p:sp>
          <p:nvSpPr>
            <p:cNvPr id="171" name="Freeform 46">
              <a:extLst>
                <a:ext uri="{FF2B5EF4-FFF2-40B4-BE49-F238E27FC236}">
                  <a16:creationId xmlns:a16="http://schemas.microsoft.com/office/drawing/2014/main" id="{F052E78C-AABA-4D55-874A-7B94F8D977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3" y="2024"/>
              <a:ext cx="606" cy="827"/>
            </a:xfrm>
            <a:custGeom>
              <a:avLst/>
              <a:gdLst>
                <a:gd name="T0" fmla="*/ 677 w 700"/>
                <a:gd name="T1" fmla="*/ 952 h 952"/>
                <a:gd name="T2" fmla="*/ 23 w 700"/>
                <a:gd name="T3" fmla="*/ 952 h 952"/>
                <a:gd name="T4" fmla="*/ 0 w 700"/>
                <a:gd name="T5" fmla="*/ 928 h 952"/>
                <a:gd name="T6" fmla="*/ 0 w 700"/>
                <a:gd name="T7" fmla="*/ 24 h 952"/>
                <a:gd name="T8" fmla="*/ 23 w 700"/>
                <a:gd name="T9" fmla="*/ 0 h 952"/>
                <a:gd name="T10" fmla="*/ 677 w 700"/>
                <a:gd name="T11" fmla="*/ 0 h 952"/>
                <a:gd name="T12" fmla="*/ 700 w 700"/>
                <a:gd name="T13" fmla="*/ 24 h 952"/>
                <a:gd name="T14" fmla="*/ 700 w 700"/>
                <a:gd name="T15" fmla="*/ 928 h 952"/>
                <a:gd name="T16" fmla="*/ 677 w 700"/>
                <a:gd name="T17" fmla="*/ 952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0" h="952">
                  <a:moveTo>
                    <a:pt x="677" y="952"/>
                  </a:moveTo>
                  <a:cubicBezTo>
                    <a:pt x="23" y="952"/>
                    <a:pt x="23" y="952"/>
                    <a:pt x="23" y="952"/>
                  </a:cubicBezTo>
                  <a:cubicBezTo>
                    <a:pt x="10" y="952"/>
                    <a:pt x="0" y="941"/>
                    <a:pt x="0" y="92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677" y="0"/>
                    <a:pt x="677" y="0"/>
                    <a:pt x="677" y="0"/>
                  </a:cubicBezTo>
                  <a:cubicBezTo>
                    <a:pt x="690" y="0"/>
                    <a:pt x="700" y="11"/>
                    <a:pt x="700" y="24"/>
                  </a:cubicBezTo>
                  <a:cubicBezTo>
                    <a:pt x="700" y="928"/>
                    <a:pt x="700" y="928"/>
                    <a:pt x="700" y="928"/>
                  </a:cubicBezTo>
                  <a:cubicBezTo>
                    <a:pt x="700" y="941"/>
                    <a:pt x="690" y="952"/>
                    <a:pt x="677" y="9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2" name="Freeform 47">
              <a:extLst>
                <a:ext uri="{FF2B5EF4-FFF2-40B4-BE49-F238E27FC236}">
                  <a16:creationId xmlns:a16="http://schemas.microsoft.com/office/drawing/2014/main" id="{93B659A5-E36B-4976-9B8D-82F289499D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" y="2022"/>
              <a:ext cx="607" cy="827"/>
            </a:xfrm>
            <a:custGeom>
              <a:avLst/>
              <a:gdLst>
                <a:gd name="T0" fmla="*/ 677 w 701"/>
                <a:gd name="T1" fmla="*/ 952 h 952"/>
                <a:gd name="T2" fmla="*/ 24 w 701"/>
                <a:gd name="T3" fmla="*/ 952 h 952"/>
                <a:gd name="T4" fmla="*/ 0 w 701"/>
                <a:gd name="T5" fmla="*/ 928 h 952"/>
                <a:gd name="T6" fmla="*/ 0 w 701"/>
                <a:gd name="T7" fmla="*/ 24 h 952"/>
                <a:gd name="T8" fmla="*/ 24 w 701"/>
                <a:gd name="T9" fmla="*/ 0 h 952"/>
                <a:gd name="T10" fmla="*/ 677 w 701"/>
                <a:gd name="T11" fmla="*/ 0 h 952"/>
                <a:gd name="T12" fmla="*/ 701 w 701"/>
                <a:gd name="T13" fmla="*/ 24 h 952"/>
                <a:gd name="T14" fmla="*/ 701 w 701"/>
                <a:gd name="T15" fmla="*/ 928 h 952"/>
                <a:gd name="T16" fmla="*/ 677 w 701"/>
                <a:gd name="T17" fmla="*/ 952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1" h="952">
                  <a:moveTo>
                    <a:pt x="677" y="952"/>
                  </a:moveTo>
                  <a:cubicBezTo>
                    <a:pt x="24" y="952"/>
                    <a:pt x="24" y="952"/>
                    <a:pt x="24" y="952"/>
                  </a:cubicBezTo>
                  <a:cubicBezTo>
                    <a:pt x="11" y="952"/>
                    <a:pt x="0" y="941"/>
                    <a:pt x="0" y="92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677" y="0"/>
                    <a:pt x="677" y="0"/>
                    <a:pt x="677" y="0"/>
                  </a:cubicBezTo>
                  <a:cubicBezTo>
                    <a:pt x="690" y="0"/>
                    <a:pt x="701" y="11"/>
                    <a:pt x="701" y="24"/>
                  </a:cubicBezTo>
                  <a:cubicBezTo>
                    <a:pt x="701" y="928"/>
                    <a:pt x="701" y="928"/>
                    <a:pt x="701" y="928"/>
                  </a:cubicBezTo>
                  <a:cubicBezTo>
                    <a:pt x="701" y="941"/>
                    <a:pt x="690" y="952"/>
                    <a:pt x="677" y="9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3" name="Line 48">
              <a:extLst>
                <a:ext uri="{FF2B5EF4-FFF2-40B4-BE49-F238E27FC236}">
                  <a16:creationId xmlns:a16="http://schemas.microsoft.com/office/drawing/2014/main" id="{9F5C168D-9B11-44BE-A358-FBF77E63D1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14" y="2293"/>
              <a:ext cx="444" cy="0"/>
            </a:xfrm>
            <a:prstGeom prst="line">
              <a:avLst/>
            </a:prstGeom>
            <a:noFill/>
            <a:ln w="460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4" name="Line 49">
              <a:extLst>
                <a:ext uri="{FF2B5EF4-FFF2-40B4-BE49-F238E27FC236}">
                  <a16:creationId xmlns:a16="http://schemas.microsoft.com/office/drawing/2014/main" id="{E6AE9A44-432F-469C-9558-873218813AB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14" y="2441"/>
              <a:ext cx="444" cy="0"/>
            </a:xfrm>
            <a:prstGeom prst="line">
              <a:avLst/>
            </a:prstGeom>
            <a:noFill/>
            <a:ln w="460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5" name="Line 50">
              <a:extLst>
                <a:ext uri="{FF2B5EF4-FFF2-40B4-BE49-F238E27FC236}">
                  <a16:creationId xmlns:a16="http://schemas.microsoft.com/office/drawing/2014/main" id="{6A8F74DD-6DB1-4302-84EE-BCFC07B724F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14" y="2589"/>
              <a:ext cx="444" cy="0"/>
            </a:xfrm>
            <a:prstGeom prst="line">
              <a:avLst/>
            </a:prstGeom>
            <a:noFill/>
            <a:ln w="460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6" name="Line 51">
              <a:extLst>
                <a:ext uri="{FF2B5EF4-FFF2-40B4-BE49-F238E27FC236}">
                  <a16:creationId xmlns:a16="http://schemas.microsoft.com/office/drawing/2014/main" id="{B5D14383-B8A3-4429-B4DC-5779E7586F7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670" y="2250"/>
              <a:ext cx="260" cy="0"/>
            </a:xfrm>
            <a:prstGeom prst="line">
              <a:avLst/>
            </a:prstGeom>
            <a:noFill/>
            <a:ln w="460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7" name="Freeform 52">
              <a:extLst>
                <a:ext uri="{FF2B5EF4-FFF2-40B4-BE49-F238E27FC236}">
                  <a16:creationId xmlns:a16="http://schemas.microsoft.com/office/drawing/2014/main" id="{2821BAB8-C8D0-4DCB-A98D-30C1F16BA4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6" y="2180"/>
              <a:ext cx="96" cy="104"/>
            </a:xfrm>
            <a:custGeom>
              <a:avLst/>
              <a:gdLst>
                <a:gd name="T0" fmla="*/ 0 w 96"/>
                <a:gd name="T1" fmla="*/ 49 h 104"/>
                <a:gd name="T2" fmla="*/ 31 w 96"/>
                <a:gd name="T3" fmla="*/ 104 h 104"/>
                <a:gd name="T4" fmla="*/ 96 w 9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104">
                  <a:moveTo>
                    <a:pt x="0" y="49"/>
                  </a:moveTo>
                  <a:lnTo>
                    <a:pt x="31" y="104"/>
                  </a:lnTo>
                  <a:lnTo>
                    <a:pt x="96" y="0"/>
                  </a:lnTo>
                </a:path>
              </a:pathLst>
            </a:custGeom>
            <a:noFill/>
            <a:ln w="49213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8" name="Line 53">
              <a:extLst>
                <a:ext uri="{FF2B5EF4-FFF2-40B4-BE49-F238E27FC236}">
                  <a16:creationId xmlns:a16="http://schemas.microsoft.com/office/drawing/2014/main" id="{5976A11E-27BF-4915-A981-30053C5875D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670" y="2453"/>
              <a:ext cx="260" cy="0"/>
            </a:xfrm>
            <a:prstGeom prst="line">
              <a:avLst/>
            </a:prstGeom>
            <a:noFill/>
            <a:ln w="460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79" name="Freeform 54">
              <a:extLst>
                <a:ext uri="{FF2B5EF4-FFF2-40B4-BE49-F238E27FC236}">
                  <a16:creationId xmlns:a16="http://schemas.microsoft.com/office/drawing/2014/main" id="{381B65C8-963D-4411-92C7-CE6B45F5CF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6" y="2383"/>
              <a:ext cx="96" cy="105"/>
            </a:xfrm>
            <a:custGeom>
              <a:avLst/>
              <a:gdLst>
                <a:gd name="T0" fmla="*/ 0 w 96"/>
                <a:gd name="T1" fmla="*/ 49 h 105"/>
                <a:gd name="T2" fmla="*/ 31 w 96"/>
                <a:gd name="T3" fmla="*/ 105 h 105"/>
                <a:gd name="T4" fmla="*/ 96 w 96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105">
                  <a:moveTo>
                    <a:pt x="0" y="49"/>
                  </a:moveTo>
                  <a:lnTo>
                    <a:pt x="31" y="105"/>
                  </a:lnTo>
                  <a:lnTo>
                    <a:pt x="96" y="0"/>
                  </a:lnTo>
                </a:path>
              </a:pathLst>
            </a:custGeom>
            <a:noFill/>
            <a:ln w="49213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80" name="Line 55">
              <a:extLst>
                <a:ext uri="{FF2B5EF4-FFF2-40B4-BE49-F238E27FC236}">
                  <a16:creationId xmlns:a16="http://schemas.microsoft.com/office/drawing/2014/main" id="{3757E9FC-D94D-425A-AC44-14816ABE206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670" y="2653"/>
              <a:ext cx="260" cy="0"/>
            </a:xfrm>
            <a:prstGeom prst="line">
              <a:avLst/>
            </a:prstGeom>
            <a:noFill/>
            <a:ln w="460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81" name="Freeform 56">
              <a:extLst>
                <a:ext uri="{FF2B5EF4-FFF2-40B4-BE49-F238E27FC236}">
                  <a16:creationId xmlns:a16="http://schemas.microsoft.com/office/drawing/2014/main" id="{4D9A6309-4833-4437-92DF-1506846A1A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6" y="2587"/>
              <a:ext cx="96" cy="104"/>
            </a:xfrm>
            <a:custGeom>
              <a:avLst/>
              <a:gdLst>
                <a:gd name="T0" fmla="*/ 0 w 96"/>
                <a:gd name="T1" fmla="*/ 48 h 104"/>
                <a:gd name="T2" fmla="*/ 31 w 96"/>
                <a:gd name="T3" fmla="*/ 104 h 104"/>
                <a:gd name="T4" fmla="*/ 96 w 96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104">
                  <a:moveTo>
                    <a:pt x="0" y="48"/>
                  </a:moveTo>
                  <a:lnTo>
                    <a:pt x="31" y="104"/>
                  </a:lnTo>
                  <a:lnTo>
                    <a:pt x="96" y="0"/>
                  </a:lnTo>
                </a:path>
              </a:pathLst>
            </a:custGeom>
            <a:noFill/>
            <a:ln w="49213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82" name="Regnskapsfoerer" hidden="1">
            <a:extLst>
              <a:ext uri="{FF2B5EF4-FFF2-40B4-BE49-F238E27FC236}">
                <a16:creationId xmlns:a16="http://schemas.microsoft.com/office/drawing/2014/main" id="{B43A09BC-03DF-4F77-8A4E-FC5B0B6EDFE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31469" y="1960564"/>
            <a:ext cx="881063" cy="1222376"/>
            <a:chOff x="3989" y="190"/>
            <a:chExt cx="555" cy="770"/>
          </a:xfrm>
        </p:grpSpPr>
        <p:sp>
          <p:nvSpPr>
            <p:cNvPr id="183" name="Freeform 60">
              <a:extLst>
                <a:ext uri="{FF2B5EF4-FFF2-40B4-BE49-F238E27FC236}">
                  <a16:creationId xmlns:a16="http://schemas.microsoft.com/office/drawing/2014/main" id="{4787808A-071D-4784-9DEB-48743A4B41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9" y="516"/>
              <a:ext cx="555" cy="423"/>
            </a:xfrm>
            <a:custGeom>
              <a:avLst/>
              <a:gdLst>
                <a:gd name="T0" fmla="*/ 0 w 852"/>
                <a:gd name="T1" fmla="*/ 457 h 650"/>
                <a:gd name="T2" fmla="*/ 426 w 852"/>
                <a:gd name="T3" fmla="*/ 650 h 650"/>
                <a:gd name="T4" fmla="*/ 852 w 852"/>
                <a:gd name="T5" fmla="*/ 457 h 650"/>
                <a:gd name="T6" fmla="*/ 426 w 852"/>
                <a:gd name="T7" fmla="*/ 0 h 650"/>
                <a:gd name="T8" fmla="*/ 0 w 852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2" h="650">
                  <a:moveTo>
                    <a:pt x="0" y="457"/>
                  </a:moveTo>
                  <a:cubicBezTo>
                    <a:pt x="109" y="576"/>
                    <a:pt x="259" y="650"/>
                    <a:pt x="426" y="650"/>
                  </a:cubicBezTo>
                  <a:cubicBezTo>
                    <a:pt x="593" y="650"/>
                    <a:pt x="744" y="576"/>
                    <a:pt x="852" y="457"/>
                  </a:cubicBezTo>
                  <a:cubicBezTo>
                    <a:pt x="852" y="165"/>
                    <a:pt x="661" y="0"/>
                    <a:pt x="426" y="0"/>
                  </a:cubicBezTo>
                  <a:cubicBezTo>
                    <a:pt x="192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84" name="Oval 61">
              <a:extLst>
                <a:ext uri="{FF2B5EF4-FFF2-40B4-BE49-F238E27FC236}">
                  <a16:creationId xmlns:a16="http://schemas.microsoft.com/office/drawing/2014/main" id="{77736844-0BFF-4198-91C7-9A2C60F55E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120" y="190"/>
              <a:ext cx="293" cy="300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85" name="Freeform 62">
              <a:extLst>
                <a:ext uri="{FF2B5EF4-FFF2-40B4-BE49-F238E27FC236}">
                  <a16:creationId xmlns:a16="http://schemas.microsoft.com/office/drawing/2014/main" id="{EF411040-4B7D-450E-8563-11D9A467A58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61" y="677"/>
              <a:ext cx="213" cy="283"/>
            </a:xfrm>
            <a:custGeom>
              <a:avLst/>
              <a:gdLst>
                <a:gd name="T0" fmla="*/ 268 w 327"/>
                <a:gd name="T1" fmla="*/ 0 h 435"/>
                <a:gd name="T2" fmla="*/ 58 w 327"/>
                <a:gd name="T3" fmla="*/ 0 h 435"/>
                <a:gd name="T4" fmla="*/ 0 w 327"/>
                <a:gd name="T5" fmla="*/ 59 h 435"/>
                <a:gd name="T6" fmla="*/ 0 w 327"/>
                <a:gd name="T7" fmla="*/ 376 h 435"/>
                <a:gd name="T8" fmla="*/ 58 w 327"/>
                <a:gd name="T9" fmla="*/ 435 h 435"/>
                <a:gd name="T10" fmla="*/ 268 w 327"/>
                <a:gd name="T11" fmla="*/ 435 h 435"/>
                <a:gd name="T12" fmla="*/ 327 w 327"/>
                <a:gd name="T13" fmla="*/ 376 h 435"/>
                <a:gd name="T14" fmla="*/ 327 w 327"/>
                <a:gd name="T15" fmla="*/ 59 h 435"/>
                <a:gd name="T16" fmla="*/ 268 w 327"/>
                <a:gd name="T17" fmla="*/ 0 h 435"/>
                <a:gd name="T18" fmla="*/ 100 w 327"/>
                <a:gd name="T19" fmla="*/ 380 h 435"/>
                <a:gd name="T20" fmla="*/ 47 w 327"/>
                <a:gd name="T21" fmla="*/ 380 h 435"/>
                <a:gd name="T22" fmla="*/ 47 w 327"/>
                <a:gd name="T23" fmla="*/ 327 h 435"/>
                <a:gd name="T24" fmla="*/ 100 w 327"/>
                <a:gd name="T25" fmla="*/ 327 h 435"/>
                <a:gd name="T26" fmla="*/ 100 w 327"/>
                <a:gd name="T27" fmla="*/ 380 h 435"/>
                <a:gd name="T28" fmla="*/ 100 w 327"/>
                <a:gd name="T29" fmla="*/ 308 h 435"/>
                <a:gd name="T30" fmla="*/ 47 w 327"/>
                <a:gd name="T31" fmla="*/ 308 h 435"/>
                <a:gd name="T32" fmla="*/ 47 w 327"/>
                <a:gd name="T33" fmla="*/ 255 h 435"/>
                <a:gd name="T34" fmla="*/ 100 w 327"/>
                <a:gd name="T35" fmla="*/ 255 h 435"/>
                <a:gd name="T36" fmla="*/ 100 w 327"/>
                <a:gd name="T37" fmla="*/ 308 h 435"/>
                <a:gd name="T38" fmla="*/ 100 w 327"/>
                <a:gd name="T39" fmla="*/ 231 h 435"/>
                <a:gd name="T40" fmla="*/ 47 w 327"/>
                <a:gd name="T41" fmla="*/ 231 h 435"/>
                <a:gd name="T42" fmla="*/ 47 w 327"/>
                <a:gd name="T43" fmla="*/ 178 h 435"/>
                <a:gd name="T44" fmla="*/ 100 w 327"/>
                <a:gd name="T45" fmla="*/ 178 h 435"/>
                <a:gd name="T46" fmla="*/ 100 w 327"/>
                <a:gd name="T47" fmla="*/ 231 h 435"/>
                <a:gd name="T48" fmla="*/ 190 w 327"/>
                <a:gd name="T49" fmla="*/ 380 h 435"/>
                <a:gd name="T50" fmla="*/ 137 w 327"/>
                <a:gd name="T51" fmla="*/ 380 h 435"/>
                <a:gd name="T52" fmla="*/ 137 w 327"/>
                <a:gd name="T53" fmla="*/ 327 h 435"/>
                <a:gd name="T54" fmla="*/ 190 w 327"/>
                <a:gd name="T55" fmla="*/ 327 h 435"/>
                <a:gd name="T56" fmla="*/ 190 w 327"/>
                <a:gd name="T57" fmla="*/ 380 h 435"/>
                <a:gd name="T58" fmla="*/ 190 w 327"/>
                <a:gd name="T59" fmla="*/ 308 h 435"/>
                <a:gd name="T60" fmla="*/ 137 w 327"/>
                <a:gd name="T61" fmla="*/ 308 h 435"/>
                <a:gd name="T62" fmla="*/ 137 w 327"/>
                <a:gd name="T63" fmla="*/ 255 h 435"/>
                <a:gd name="T64" fmla="*/ 190 w 327"/>
                <a:gd name="T65" fmla="*/ 255 h 435"/>
                <a:gd name="T66" fmla="*/ 190 w 327"/>
                <a:gd name="T67" fmla="*/ 308 h 435"/>
                <a:gd name="T68" fmla="*/ 190 w 327"/>
                <a:gd name="T69" fmla="*/ 231 h 435"/>
                <a:gd name="T70" fmla="*/ 137 w 327"/>
                <a:gd name="T71" fmla="*/ 231 h 435"/>
                <a:gd name="T72" fmla="*/ 137 w 327"/>
                <a:gd name="T73" fmla="*/ 178 h 435"/>
                <a:gd name="T74" fmla="*/ 190 w 327"/>
                <a:gd name="T75" fmla="*/ 178 h 435"/>
                <a:gd name="T76" fmla="*/ 190 w 327"/>
                <a:gd name="T77" fmla="*/ 231 h 435"/>
                <a:gd name="T78" fmla="*/ 279 w 327"/>
                <a:gd name="T79" fmla="*/ 380 h 435"/>
                <a:gd name="T80" fmla="*/ 226 w 327"/>
                <a:gd name="T81" fmla="*/ 380 h 435"/>
                <a:gd name="T82" fmla="*/ 226 w 327"/>
                <a:gd name="T83" fmla="*/ 327 h 435"/>
                <a:gd name="T84" fmla="*/ 279 w 327"/>
                <a:gd name="T85" fmla="*/ 327 h 435"/>
                <a:gd name="T86" fmla="*/ 279 w 327"/>
                <a:gd name="T87" fmla="*/ 380 h 435"/>
                <a:gd name="T88" fmla="*/ 279 w 327"/>
                <a:gd name="T89" fmla="*/ 308 h 435"/>
                <a:gd name="T90" fmla="*/ 226 w 327"/>
                <a:gd name="T91" fmla="*/ 308 h 435"/>
                <a:gd name="T92" fmla="*/ 226 w 327"/>
                <a:gd name="T93" fmla="*/ 255 h 435"/>
                <a:gd name="T94" fmla="*/ 279 w 327"/>
                <a:gd name="T95" fmla="*/ 255 h 435"/>
                <a:gd name="T96" fmla="*/ 279 w 327"/>
                <a:gd name="T97" fmla="*/ 308 h 435"/>
                <a:gd name="T98" fmla="*/ 279 w 327"/>
                <a:gd name="T99" fmla="*/ 231 h 435"/>
                <a:gd name="T100" fmla="*/ 226 w 327"/>
                <a:gd name="T101" fmla="*/ 231 h 435"/>
                <a:gd name="T102" fmla="*/ 226 w 327"/>
                <a:gd name="T103" fmla="*/ 178 h 435"/>
                <a:gd name="T104" fmla="*/ 279 w 327"/>
                <a:gd name="T105" fmla="*/ 178 h 435"/>
                <a:gd name="T106" fmla="*/ 279 w 327"/>
                <a:gd name="T107" fmla="*/ 231 h 435"/>
                <a:gd name="T108" fmla="*/ 279 w 327"/>
                <a:gd name="T109" fmla="*/ 128 h 435"/>
                <a:gd name="T110" fmla="*/ 47 w 327"/>
                <a:gd name="T111" fmla="*/ 128 h 435"/>
                <a:gd name="T112" fmla="*/ 47 w 327"/>
                <a:gd name="T113" fmla="*/ 55 h 435"/>
                <a:gd name="T114" fmla="*/ 279 w 327"/>
                <a:gd name="T115" fmla="*/ 55 h 435"/>
                <a:gd name="T116" fmla="*/ 279 w 327"/>
                <a:gd name="T117" fmla="*/ 128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7" h="435">
                  <a:moveTo>
                    <a:pt x="268" y="0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6"/>
                    <a:pt x="0" y="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409"/>
                    <a:pt x="26" y="435"/>
                    <a:pt x="58" y="435"/>
                  </a:cubicBezTo>
                  <a:cubicBezTo>
                    <a:pt x="268" y="435"/>
                    <a:pt x="268" y="435"/>
                    <a:pt x="268" y="435"/>
                  </a:cubicBezTo>
                  <a:cubicBezTo>
                    <a:pt x="300" y="435"/>
                    <a:pt x="327" y="409"/>
                    <a:pt x="327" y="376"/>
                  </a:cubicBezTo>
                  <a:cubicBezTo>
                    <a:pt x="327" y="59"/>
                    <a:pt x="327" y="59"/>
                    <a:pt x="327" y="59"/>
                  </a:cubicBezTo>
                  <a:cubicBezTo>
                    <a:pt x="327" y="26"/>
                    <a:pt x="300" y="0"/>
                    <a:pt x="268" y="0"/>
                  </a:cubicBezTo>
                  <a:close/>
                  <a:moveTo>
                    <a:pt x="100" y="380"/>
                  </a:moveTo>
                  <a:cubicBezTo>
                    <a:pt x="47" y="380"/>
                    <a:pt x="47" y="380"/>
                    <a:pt x="47" y="380"/>
                  </a:cubicBezTo>
                  <a:cubicBezTo>
                    <a:pt x="47" y="327"/>
                    <a:pt x="47" y="327"/>
                    <a:pt x="47" y="327"/>
                  </a:cubicBezTo>
                  <a:cubicBezTo>
                    <a:pt x="100" y="327"/>
                    <a:pt x="100" y="327"/>
                    <a:pt x="100" y="327"/>
                  </a:cubicBezTo>
                  <a:lnTo>
                    <a:pt x="100" y="380"/>
                  </a:lnTo>
                  <a:close/>
                  <a:moveTo>
                    <a:pt x="100" y="308"/>
                  </a:moveTo>
                  <a:cubicBezTo>
                    <a:pt x="47" y="308"/>
                    <a:pt x="47" y="308"/>
                    <a:pt x="47" y="308"/>
                  </a:cubicBezTo>
                  <a:cubicBezTo>
                    <a:pt x="47" y="255"/>
                    <a:pt x="47" y="255"/>
                    <a:pt x="47" y="255"/>
                  </a:cubicBezTo>
                  <a:cubicBezTo>
                    <a:pt x="100" y="255"/>
                    <a:pt x="100" y="255"/>
                    <a:pt x="100" y="255"/>
                  </a:cubicBezTo>
                  <a:lnTo>
                    <a:pt x="100" y="308"/>
                  </a:lnTo>
                  <a:close/>
                  <a:moveTo>
                    <a:pt x="100" y="231"/>
                  </a:moveTo>
                  <a:cubicBezTo>
                    <a:pt x="47" y="231"/>
                    <a:pt x="47" y="231"/>
                    <a:pt x="47" y="231"/>
                  </a:cubicBezTo>
                  <a:cubicBezTo>
                    <a:pt x="47" y="178"/>
                    <a:pt x="47" y="178"/>
                    <a:pt x="47" y="178"/>
                  </a:cubicBezTo>
                  <a:cubicBezTo>
                    <a:pt x="100" y="178"/>
                    <a:pt x="100" y="178"/>
                    <a:pt x="100" y="178"/>
                  </a:cubicBezTo>
                  <a:lnTo>
                    <a:pt x="100" y="231"/>
                  </a:lnTo>
                  <a:close/>
                  <a:moveTo>
                    <a:pt x="190" y="380"/>
                  </a:moveTo>
                  <a:cubicBezTo>
                    <a:pt x="137" y="380"/>
                    <a:pt x="137" y="380"/>
                    <a:pt x="137" y="380"/>
                  </a:cubicBezTo>
                  <a:cubicBezTo>
                    <a:pt x="137" y="327"/>
                    <a:pt x="137" y="327"/>
                    <a:pt x="137" y="327"/>
                  </a:cubicBezTo>
                  <a:cubicBezTo>
                    <a:pt x="190" y="327"/>
                    <a:pt x="190" y="327"/>
                    <a:pt x="190" y="327"/>
                  </a:cubicBezTo>
                  <a:lnTo>
                    <a:pt x="190" y="380"/>
                  </a:lnTo>
                  <a:close/>
                  <a:moveTo>
                    <a:pt x="190" y="308"/>
                  </a:moveTo>
                  <a:cubicBezTo>
                    <a:pt x="137" y="308"/>
                    <a:pt x="137" y="308"/>
                    <a:pt x="137" y="308"/>
                  </a:cubicBezTo>
                  <a:cubicBezTo>
                    <a:pt x="137" y="255"/>
                    <a:pt x="137" y="255"/>
                    <a:pt x="137" y="255"/>
                  </a:cubicBezTo>
                  <a:cubicBezTo>
                    <a:pt x="190" y="255"/>
                    <a:pt x="190" y="255"/>
                    <a:pt x="190" y="255"/>
                  </a:cubicBezTo>
                  <a:lnTo>
                    <a:pt x="190" y="308"/>
                  </a:lnTo>
                  <a:close/>
                  <a:moveTo>
                    <a:pt x="190" y="231"/>
                  </a:moveTo>
                  <a:cubicBezTo>
                    <a:pt x="137" y="231"/>
                    <a:pt x="137" y="231"/>
                    <a:pt x="137" y="231"/>
                  </a:cubicBezTo>
                  <a:cubicBezTo>
                    <a:pt x="137" y="178"/>
                    <a:pt x="137" y="178"/>
                    <a:pt x="137" y="178"/>
                  </a:cubicBezTo>
                  <a:cubicBezTo>
                    <a:pt x="190" y="178"/>
                    <a:pt x="190" y="178"/>
                    <a:pt x="190" y="178"/>
                  </a:cubicBezTo>
                  <a:lnTo>
                    <a:pt x="190" y="231"/>
                  </a:lnTo>
                  <a:close/>
                  <a:moveTo>
                    <a:pt x="279" y="380"/>
                  </a:moveTo>
                  <a:cubicBezTo>
                    <a:pt x="226" y="380"/>
                    <a:pt x="226" y="380"/>
                    <a:pt x="226" y="380"/>
                  </a:cubicBezTo>
                  <a:cubicBezTo>
                    <a:pt x="226" y="327"/>
                    <a:pt x="226" y="327"/>
                    <a:pt x="226" y="327"/>
                  </a:cubicBezTo>
                  <a:cubicBezTo>
                    <a:pt x="279" y="327"/>
                    <a:pt x="279" y="327"/>
                    <a:pt x="279" y="327"/>
                  </a:cubicBezTo>
                  <a:lnTo>
                    <a:pt x="279" y="380"/>
                  </a:lnTo>
                  <a:close/>
                  <a:moveTo>
                    <a:pt x="279" y="308"/>
                  </a:moveTo>
                  <a:cubicBezTo>
                    <a:pt x="226" y="308"/>
                    <a:pt x="226" y="308"/>
                    <a:pt x="226" y="308"/>
                  </a:cubicBezTo>
                  <a:cubicBezTo>
                    <a:pt x="226" y="255"/>
                    <a:pt x="226" y="255"/>
                    <a:pt x="226" y="255"/>
                  </a:cubicBezTo>
                  <a:cubicBezTo>
                    <a:pt x="279" y="255"/>
                    <a:pt x="279" y="255"/>
                    <a:pt x="279" y="255"/>
                  </a:cubicBezTo>
                  <a:lnTo>
                    <a:pt x="279" y="308"/>
                  </a:lnTo>
                  <a:close/>
                  <a:moveTo>
                    <a:pt x="279" y="231"/>
                  </a:moveTo>
                  <a:cubicBezTo>
                    <a:pt x="226" y="231"/>
                    <a:pt x="226" y="231"/>
                    <a:pt x="226" y="231"/>
                  </a:cubicBezTo>
                  <a:cubicBezTo>
                    <a:pt x="226" y="178"/>
                    <a:pt x="226" y="178"/>
                    <a:pt x="226" y="178"/>
                  </a:cubicBezTo>
                  <a:cubicBezTo>
                    <a:pt x="279" y="178"/>
                    <a:pt x="279" y="178"/>
                    <a:pt x="279" y="178"/>
                  </a:cubicBezTo>
                  <a:lnTo>
                    <a:pt x="279" y="231"/>
                  </a:lnTo>
                  <a:close/>
                  <a:moveTo>
                    <a:pt x="279" y="128"/>
                  </a:moveTo>
                  <a:cubicBezTo>
                    <a:pt x="47" y="128"/>
                    <a:pt x="47" y="128"/>
                    <a:pt x="47" y="128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279" y="55"/>
                    <a:pt x="279" y="55"/>
                    <a:pt x="279" y="55"/>
                  </a:cubicBezTo>
                  <a:lnTo>
                    <a:pt x="279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86" name="Pensjonist" hidden="1">
            <a:extLst>
              <a:ext uri="{FF2B5EF4-FFF2-40B4-BE49-F238E27FC236}">
                <a16:creationId xmlns:a16="http://schemas.microsoft.com/office/drawing/2014/main" id="{8AF49EAD-13BE-48AA-8478-800D879A37F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32263" y="1911350"/>
            <a:ext cx="879475" cy="1320801"/>
            <a:chOff x="4341" y="1057"/>
            <a:chExt cx="554" cy="832"/>
          </a:xfrm>
        </p:grpSpPr>
        <p:sp>
          <p:nvSpPr>
            <p:cNvPr id="187" name="Freeform 66">
              <a:extLst>
                <a:ext uri="{FF2B5EF4-FFF2-40B4-BE49-F238E27FC236}">
                  <a16:creationId xmlns:a16="http://schemas.microsoft.com/office/drawing/2014/main" id="{49586767-580B-40A7-84C0-BB5FDDEECF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1" y="1382"/>
              <a:ext cx="554" cy="423"/>
            </a:xfrm>
            <a:custGeom>
              <a:avLst/>
              <a:gdLst>
                <a:gd name="T0" fmla="*/ 0 w 851"/>
                <a:gd name="T1" fmla="*/ 456 h 649"/>
                <a:gd name="T2" fmla="*/ 426 w 851"/>
                <a:gd name="T3" fmla="*/ 649 h 649"/>
                <a:gd name="T4" fmla="*/ 851 w 851"/>
                <a:gd name="T5" fmla="*/ 456 h 649"/>
                <a:gd name="T6" fmla="*/ 426 w 851"/>
                <a:gd name="T7" fmla="*/ 0 h 649"/>
                <a:gd name="T8" fmla="*/ 0 w 851"/>
                <a:gd name="T9" fmla="*/ 456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1" h="649">
                  <a:moveTo>
                    <a:pt x="0" y="456"/>
                  </a:moveTo>
                  <a:cubicBezTo>
                    <a:pt x="108" y="575"/>
                    <a:pt x="259" y="649"/>
                    <a:pt x="426" y="649"/>
                  </a:cubicBezTo>
                  <a:cubicBezTo>
                    <a:pt x="592" y="649"/>
                    <a:pt x="743" y="575"/>
                    <a:pt x="851" y="456"/>
                  </a:cubicBezTo>
                  <a:cubicBezTo>
                    <a:pt x="851" y="165"/>
                    <a:pt x="660" y="0"/>
                    <a:pt x="426" y="0"/>
                  </a:cubicBezTo>
                  <a:cubicBezTo>
                    <a:pt x="191" y="0"/>
                    <a:pt x="0" y="165"/>
                    <a:pt x="0" y="456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88" name="Oval 67">
              <a:extLst>
                <a:ext uri="{FF2B5EF4-FFF2-40B4-BE49-F238E27FC236}">
                  <a16:creationId xmlns:a16="http://schemas.microsoft.com/office/drawing/2014/main" id="{A75ECEF4-53C3-48DD-B0C9-19CEB2C4BA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72" y="1057"/>
              <a:ext cx="293" cy="300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89" name="Freeform 68">
              <a:extLst>
                <a:ext uri="{FF2B5EF4-FFF2-40B4-BE49-F238E27FC236}">
                  <a16:creationId xmlns:a16="http://schemas.microsoft.com/office/drawing/2014/main" id="{B19EB785-3B16-473C-86FF-E96685BDF6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63" y="1463"/>
              <a:ext cx="122" cy="426"/>
            </a:xfrm>
            <a:custGeom>
              <a:avLst/>
              <a:gdLst>
                <a:gd name="T0" fmla="*/ 68 w 186"/>
                <a:gd name="T1" fmla="*/ 131 h 654"/>
                <a:gd name="T2" fmla="*/ 82 w 186"/>
                <a:gd name="T3" fmla="*/ 70 h 654"/>
                <a:gd name="T4" fmla="*/ 120 w 186"/>
                <a:gd name="T5" fmla="*/ 72 h 654"/>
                <a:gd name="T6" fmla="*/ 124 w 186"/>
                <a:gd name="T7" fmla="*/ 145 h 654"/>
                <a:gd name="T8" fmla="*/ 117 w 186"/>
                <a:gd name="T9" fmla="*/ 239 h 654"/>
                <a:gd name="T10" fmla="*/ 87 w 186"/>
                <a:gd name="T11" fmla="*/ 616 h 654"/>
                <a:gd name="T12" fmla="*/ 147 w 186"/>
                <a:gd name="T13" fmla="*/ 616 h 654"/>
                <a:gd name="T14" fmla="*/ 184 w 186"/>
                <a:gd name="T15" fmla="*/ 137 h 654"/>
                <a:gd name="T16" fmla="*/ 172 w 186"/>
                <a:gd name="T17" fmla="*/ 42 h 654"/>
                <a:gd name="T18" fmla="*/ 98 w 186"/>
                <a:gd name="T19" fmla="*/ 1 h 654"/>
                <a:gd name="T20" fmla="*/ 10 w 186"/>
                <a:gd name="T21" fmla="*/ 147 h 654"/>
                <a:gd name="T22" fmla="*/ 68 w 186"/>
                <a:gd name="T23" fmla="*/ 131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" h="654">
                  <a:moveTo>
                    <a:pt x="68" y="131"/>
                  </a:moveTo>
                  <a:cubicBezTo>
                    <a:pt x="65" y="110"/>
                    <a:pt x="68" y="86"/>
                    <a:pt x="82" y="70"/>
                  </a:cubicBezTo>
                  <a:cubicBezTo>
                    <a:pt x="93" y="57"/>
                    <a:pt x="111" y="57"/>
                    <a:pt x="120" y="72"/>
                  </a:cubicBezTo>
                  <a:cubicBezTo>
                    <a:pt x="132" y="91"/>
                    <a:pt x="125" y="124"/>
                    <a:pt x="124" y="145"/>
                  </a:cubicBezTo>
                  <a:cubicBezTo>
                    <a:pt x="122" y="177"/>
                    <a:pt x="120" y="208"/>
                    <a:pt x="117" y="239"/>
                  </a:cubicBezTo>
                  <a:cubicBezTo>
                    <a:pt x="109" y="365"/>
                    <a:pt x="99" y="490"/>
                    <a:pt x="87" y="616"/>
                  </a:cubicBezTo>
                  <a:cubicBezTo>
                    <a:pt x="84" y="654"/>
                    <a:pt x="144" y="654"/>
                    <a:pt x="147" y="616"/>
                  </a:cubicBezTo>
                  <a:cubicBezTo>
                    <a:pt x="162" y="456"/>
                    <a:pt x="174" y="297"/>
                    <a:pt x="184" y="137"/>
                  </a:cubicBezTo>
                  <a:cubicBezTo>
                    <a:pt x="186" y="104"/>
                    <a:pt x="186" y="72"/>
                    <a:pt x="172" y="42"/>
                  </a:cubicBezTo>
                  <a:cubicBezTo>
                    <a:pt x="159" y="14"/>
                    <a:pt x="127" y="0"/>
                    <a:pt x="98" y="1"/>
                  </a:cubicBezTo>
                  <a:cubicBezTo>
                    <a:pt x="24" y="3"/>
                    <a:pt x="0" y="86"/>
                    <a:pt x="10" y="147"/>
                  </a:cubicBezTo>
                  <a:cubicBezTo>
                    <a:pt x="17" y="185"/>
                    <a:pt x="74" y="169"/>
                    <a:pt x="68" y="1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190" name="Pengeoverfoering" hidden="1">
            <a:extLst>
              <a:ext uri="{FF2B5EF4-FFF2-40B4-BE49-F238E27FC236}">
                <a16:creationId xmlns:a16="http://schemas.microsoft.com/office/drawing/2014/main" id="{12716B19-ABFE-4C1E-9446-E20DA9C54C0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570288" y="1770064"/>
            <a:ext cx="2003425" cy="1603377"/>
            <a:chOff x="2307" y="187"/>
            <a:chExt cx="1262" cy="1010"/>
          </a:xfrm>
        </p:grpSpPr>
        <p:sp>
          <p:nvSpPr>
            <p:cNvPr id="191" name="Freeform 72">
              <a:extLst>
                <a:ext uri="{FF2B5EF4-FFF2-40B4-BE49-F238E27FC236}">
                  <a16:creationId xmlns:a16="http://schemas.microsoft.com/office/drawing/2014/main" id="{A1AF3F27-F481-44F5-8D2B-2A261D27DC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07" y="611"/>
              <a:ext cx="1262" cy="586"/>
            </a:xfrm>
            <a:custGeom>
              <a:avLst/>
              <a:gdLst>
                <a:gd name="T0" fmla="*/ 951 w 962"/>
                <a:gd name="T1" fmla="*/ 209 h 446"/>
                <a:gd name="T2" fmla="*/ 835 w 962"/>
                <a:gd name="T3" fmla="*/ 136 h 446"/>
                <a:gd name="T4" fmla="*/ 813 w 962"/>
                <a:gd name="T5" fmla="*/ 123 h 446"/>
                <a:gd name="T6" fmla="*/ 630 w 962"/>
                <a:gd name="T7" fmla="*/ 9 h 446"/>
                <a:gd name="T8" fmla="*/ 599 w 962"/>
                <a:gd name="T9" fmla="*/ 23 h 446"/>
                <a:gd name="T10" fmla="*/ 599 w 962"/>
                <a:gd name="T11" fmla="*/ 129 h 446"/>
                <a:gd name="T12" fmla="*/ 0 w 962"/>
                <a:gd name="T13" fmla="*/ 129 h 446"/>
                <a:gd name="T14" fmla="*/ 0 w 962"/>
                <a:gd name="T15" fmla="*/ 317 h 446"/>
                <a:gd name="T16" fmla="*/ 599 w 962"/>
                <a:gd name="T17" fmla="*/ 317 h 446"/>
                <a:gd name="T18" fmla="*/ 599 w 962"/>
                <a:gd name="T19" fmla="*/ 423 h 446"/>
                <a:gd name="T20" fmla="*/ 630 w 962"/>
                <a:gd name="T21" fmla="*/ 437 h 446"/>
                <a:gd name="T22" fmla="*/ 951 w 962"/>
                <a:gd name="T23" fmla="*/ 237 h 446"/>
                <a:gd name="T24" fmla="*/ 951 w 962"/>
                <a:gd name="T25" fmla="*/ 209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2" h="446">
                  <a:moveTo>
                    <a:pt x="951" y="209"/>
                  </a:moveTo>
                  <a:cubicBezTo>
                    <a:pt x="835" y="136"/>
                    <a:pt x="835" y="136"/>
                    <a:pt x="835" y="136"/>
                  </a:cubicBezTo>
                  <a:cubicBezTo>
                    <a:pt x="813" y="123"/>
                    <a:pt x="813" y="123"/>
                    <a:pt x="813" y="123"/>
                  </a:cubicBezTo>
                  <a:cubicBezTo>
                    <a:pt x="630" y="9"/>
                    <a:pt x="630" y="9"/>
                    <a:pt x="630" y="9"/>
                  </a:cubicBezTo>
                  <a:cubicBezTo>
                    <a:pt x="617" y="0"/>
                    <a:pt x="599" y="9"/>
                    <a:pt x="599" y="23"/>
                  </a:cubicBezTo>
                  <a:cubicBezTo>
                    <a:pt x="599" y="129"/>
                    <a:pt x="599" y="129"/>
                    <a:pt x="59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599" y="317"/>
                    <a:pt x="599" y="317"/>
                    <a:pt x="599" y="317"/>
                  </a:cubicBezTo>
                  <a:cubicBezTo>
                    <a:pt x="599" y="423"/>
                    <a:pt x="599" y="423"/>
                    <a:pt x="599" y="423"/>
                  </a:cubicBezTo>
                  <a:cubicBezTo>
                    <a:pt x="599" y="437"/>
                    <a:pt x="617" y="446"/>
                    <a:pt x="630" y="437"/>
                  </a:cubicBezTo>
                  <a:cubicBezTo>
                    <a:pt x="951" y="237"/>
                    <a:pt x="951" y="237"/>
                    <a:pt x="951" y="237"/>
                  </a:cubicBezTo>
                  <a:cubicBezTo>
                    <a:pt x="962" y="230"/>
                    <a:pt x="962" y="216"/>
                    <a:pt x="951" y="209"/>
                  </a:cubicBezTo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2" name="Freeform 73">
              <a:extLst>
                <a:ext uri="{FF2B5EF4-FFF2-40B4-BE49-F238E27FC236}">
                  <a16:creationId xmlns:a16="http://schemas.microsoft.com/office/drawing/2014/main" id="{2092F451-F9ED-46D2-BCA2-BD68B01CD9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648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3" name="Freeform 74">
              <a:extLst>
                <a:ext uri="{FF2B5EF4-FFF2-40B4-BE49-F238E27FC236}">
                  <a16:creationId xmlns:a16="http://schemas.microsoft.com/office/drawing/2014/main" id="{9CFA1514-C9BE-47B0-BD08-3F6B7D51E8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648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4" name="Freeform 75">
              <a:extLst>
                <a:ext uri="{FF2B5EF4-FFF2-40B4-BE49-F238E27FC236}">
                  <a16:creationId xmlns:a16="http://schemas.microsoft.com/office/drawing/2014/main" id="{640E61B7-5CAE-4937-A391-6A3B05DC3E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551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5" name="Freeform 76">
              <a:extLst>
                <a:ext uri="{FF2B5EF4-FFF2-40B4-BE49-F238E27FC236}">
                  <a16:creationId xmlns:a16="http://schemas.microsoft.com/office/drawing/2014/main" id="{EAAA384F-1EEC-4E85-BE29-73FB949B2E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551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6" name="Freeform 77">
              <a:extLst>
                <a:ext uri="{FF2B5EF4-FFF2-40B4-BE49-F238E27FC236}">
                  <a16:creationId xmlns:a16="http://schemas.microsoft.com/office/drawing/2014/main" id="{D7648F64-0490-4773-9CC6-FE8116F386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454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8"/>
                    <a:pt x="146" y="128"/>
                  </a:cubicBezTo>
                  <a:cubicBezTo>
                    <a:pt x="65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7" name="Freeform 78">
              <a:extLst>
                <a:ext uri="{FF2B5EF4-FFF2-40B4-BE49-F238E27FC236}">
                  <a16:creationId xmlns:a16="http://schemas.microsoft.com/office/drawing/2014/main" id="{0D5AD010-D4B0-46A4-9B26-FE1AD1BFFC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454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8"/>
                    <a:pt x="146" y="128"/>
                  </a:cubicBezTo>
                  <a:cubicBezTo>
                    <a:pt x="65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8" name="Freeform 79">
              <a:extLst>
                <a:ext uri="{FF2B5EF4-FFF2-40B4-BE49-F238E27FC236}">
                  <a16:creationId xmlns:a16="http://schemas.microsoft.com/office/drawing/2014/main" id="{F60BD4CE-9561-4580-93F8-DA6390C58D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360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9" name="Freeform 80">
              <a:extLst>
                <a:ext uri="{FF2B5EF4-FFF2-40B4-BE49-F238E27FC236}">
                  <a16:creationId xmlns:a16="http://schemas.microsoft.com/office/drawing/2014/main" id="{5A33F7C1-E113-4D56-B8FF-658F74C99F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41" y="360"/>
              <a:ext cx="383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0" name="Oval 81">
              <a:extLst>
                <a:ext uri="{FF2B5EF4-FFF2-40B4-BE49-F238E27FC236}">
                  <a16:creationId xmlns:a16="http://schemas.microsoft.com/office/drawing/2014/main" id="{56862404-2146-435D-89F4-8D2EA02E7D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41" y="283"/>
              <a:ext cx="383" cy="148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1" name="Oval 82">
              <a:extLst>
                <a:ext uri="{FF2B5EF4-FFF2-40B4-BE49-F238E27FC236}">
                  <a16:creationId xmlns:a16="http://schemas.microsoft.com/office/drawing/2014/main" id="{32C329E3-3A12-495D-94E5-0C5DCD25AA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41" y="283"/>
              <a:ext cx="383" cy="148"/>
            </a:xfrm>
            <a:prstGeom prst="ellipse">
              <a:avLst/>
            </a:pr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2" name="Freeform 83">
              <a:extLst>
                <a:ext uri="{FF2B5EF4-FFF2-40B4-BE49-F238E27FC236}">
                  <a16:creationId xmlns:a16="http://schemas.microsoft.com/office/drawing/2014/main" id="{2CBB7386-0427-4486-B2F0-A6ECB98763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6" y="677"/>
              <a:ext cx="385" cy="168"/>
            </a:xfrm>
            <a:custGeom>
              <a:avLst/>
              <a:gdLst>
                <a:gd name="T0" fmla="*/ 293 w 293"/>
                <a:gd name="T1" fmla="*/ 0 h 128"/>
                <a:gd name="T2" fmla="*/ 293 w 293"/>
                <a:gd name="T3" fmla="*/ 72 h 128"/>
                <a:gd name="T4" fmla="*/ 147 w 293"/>
                <a:gd name="T5" fmla="*/ 128 h 128"/>
                <a:gd name="T6" fmla="*/ 0 w 293"/>
                <a:gd name="T7" fmla="*/ 72 h 128"/>
                <a:gd name="T8" fmla="*/ 0 w 293"/>
                <a:gd name="T9" fmla="*/ 0 h 128"/>
                <a:gd name="T10" fmla="*/ 293 w 29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28">
                  <a:moveTo>
                    <a:pt x="293" y="0"/>
                  </a:moveTo>
                  <a:cubicBezTo>
                    <a:pt x="293" y="72"/>
                    <a:pt x="293" y="72"/>
                    <a:pt x="293" y="72"/>
                  </a:cubicBezTo>
                  <a:cubicBezTo>
                    <a:pt x="293" y="103"/>
                    <a:pt x="228" y="128"/>
                    <a:pt x="147" y="128"/>
                  </a:cubicBezTo>
                  <a:cubicBezTo>
                    <a:pt x="66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3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3" name="Freeform 84">
              <a:extLst>
                <a:ext uri="{FF2B5EF4-FFF2-40B4-BE49-F238E27FC236}">
                  <a16:creationId xmlns:a16="http://schemas.microsoft.com/office/drawing/2014/main" id="{4E8CA18E-70C0-4F1C-8977-85AB6519DD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6" y="677"/>
              <a:ext cx="385" cy="168"/>
            </a:xfrm>
            <a:custGeom>
              <a:avLst/>
              <a:gdLst>
                <a:gd name="T0" fmla="*/ 293 w 293"/>
                <a:gd name="T1" fmla="*/ 0 h 128"/>
                <a:gd name="T2" fmla="*/ 293 w 293"/>
                <a:gd name="T3" fmla="*/ 72 h 128"/>
                <a:gd name="T4" fmla="*/ 147 w 293"/>
                <a:gd name="T5" fmla="*/ 128 h 128"/>
                <a:gd name="T6" fmla="*/ 0 w 293"/>
                <a:gd name="T7" fmla="*/ 72 h 128"/>
                <a:gd name="T8" fmla="*/ 0 w 293"/>
                <a:gd name="T9" fmla="*/ 0 h 128"/>
                <a:gd name="T10" fmla="*/ 293 w 29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28">
                  <a:moveTo>
                    <a:pt x="293" y="0"/>
                  </a:moveTo>
                  <a:cubicBezTo>
                    <a:pt x="293" y="72"/>
                    <a:pt x="293" y="72"/>
                    <a:pt x="293" y="72"/>
                  </a:cubicBezTo>
                  <a:cubicBezTo>
                    <a:pt x="293" y="103"/>
                    <a:pt x="228" y="128"/>
                    <a:pt x="147" y="128"/>
                  </a:cubicBezTo>
                  <a:cubicBezTo>
                    <a:pt x="66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3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4" name="Freeform 85">
              <a:extLst>
                <a:ext uri="{FF2B5EF4-FFF2-40B4-BE49-F238E27FC236}">
                  <a16:creationId xmlns:a16="http://schemas.microsoft.com/office/drawing/2014/main" id="{2E91CC9D-9702-493E-A9CB-BDEBE07A2B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6" y="580"/>
              <a:ext cx="385" cy="168"/>
            </a:xfrm>
            <a:custGeom>
              <a:avLst/>
              <a:gdLst>
                <a:gd name="T0" fmla="*/ 293 w 293"/>
                <a:gd name="T1" fmla="*/ 0 h 128"/>
                <a:gd name="T2" fmla="*/ 293 w 293"/>
                <a:gd name="T3" fmla="*/ 71 h 128"/>
                <a:gd name="T4" fmla="*/ 147 w 293"/>
                <a:gd name="T5" fmla="*/ 128 h 128"/>
                <a:gd name="T6" fmla="*/ 0 w 293"/>
                <a:gd name="T7" fmla="*/ 71 h 128"/>
                <a:gd name="T8" fmla="*/ 0 w 293"/>
                <a:gd name="T9" fmla="*/ 0 h 128"/>
                <a:gd name="T10" fmla="*/ 293 w 29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28">
                  <a:moveTo>
                    <a:pt x="293" y="0"/>
                  </a:moveTo>
                  <a:cubicBezTo>
                    <a:pt x="293" y="71"/>
                    <a:pt x="293" y="71"/>
                    <a:pt x="293" y="71"/>
                  </a:cubicBezTo>
                  <a:cubicBezTo>
                    <a:pt x="293" y="103"/>
                    <a:pt x="228" y="128"/>
                    <a:pt x="147" y="128"/>
                  </a:cubicBezTo>
                  <a:cubicBezTo>
                    <a:pt x="66" y="128"/>
                    <a:pt x="0" y="103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3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5" name="Freeform 86">
              <a:extLst>
                <a:ext uri="{FF2B5EF4-FFF2-40B4-BE49-F238E27FC236}">
                  <a16:creationId xmlns:a16="http://schemas.microsoft.com/office/drawing/2014/main" id="{CFE4B132-ACAF-425B-A492-71AAF76B4F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6" y="580"/>
              <a:ext cx="385" cy="168"/>
            </a:xfrm>
            <a:custGeom>
              <a:avLst/>
              <a:gdLst>
                <a:gd name="T0" fmla="*/ 293 w 293"/>
                <a:gd name="T1" fmla="*/ 0 h 128"/>
                <a:gd name="T2" fmla="*/ 293 w 293"/>
                <a:gd name="T3" fmla="*/ 71 h 128"/>
                <a:gd name="T4" fmla="*/ 147 w 293"/>
                <a:gd name="T5" fmla="*/ 128 h 128"/>
                <a:gd name="T6" fmla="*/ 0 w 293"/>
                <a:gd name="T7" fmla="*/ 71 h 128"/>
                <a:gd name="T8" fmla="*/ 0 w 293"/>
                <a:gd name="T9" fmla="*/ 0 h 128"/>
                <a:gd name="T10" fmla="*/ 293 w 29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28">
                  <a:moveTo>
                    <a:pt x="293" y="0"/>
                  </a:moveTo>
                  <a:cubicBezTo>
                    <a:pt x="293" y="71"/>
                    <a:pt x="293" y="71"/>
                    <a:pt x="293" y="71"/>
                  </a:cubicBezTo>
                  <a:cubicBezTo>
                    <a:pt x="293" y="103"/>
                    <a:pt x="228" y="128"/>
                    <a:pt x="147" y="128"/>
                  </a:cubicBezTo>
                  <a:cubicBezTo>
                    <a:pt x="66" y="128"/>
                    <a:pt x="0" y="103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3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6" name="Freeform 87">
              <a:extLst>
                <a:ext uri="{FF2B5EF4-FFF2-40B4-BE49-F238E27FC236}">
                  <a16:creationId xmlns:a16="http://schemas.microsoft.com/office/drawing/2014/main" id="{95571FDF-33AE-452D-8255-9CFDA107C7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6" y="482"/>
              <a:ext cx="385" cy="169"/>
            </a:xfrm>
            <a:custGeom>
              <a:avLst/>
              <a:gdLst>
                <a:gd name="T0" fmla="*/ 293 w 293"/>
                <a:gd name="T1" fmla="*/ 0 h 128"/>
                <a:gd name="T2" fmla="*/ 293 w 293"/>
                <a:gd name="T3" fmla="*/ 71 h 128"/>
                <a:gd name="T4" fmla="*/ 147 w 293"/>
                <a:gd name="T5" fmla="*/ 128 h 128"/>
                <a:gd name="T6" fmla="*/ 0 w 293"/>
                <a:gd name="T7" fmla="*/ 71 h 128"/>
                <a:gd name="T8" fmla="*/ 0 w 293"/>
                <a:gd name="T9" fmla="*/ 0 h 128"/>
                <a:gd name="T10" fmla="*/ 293 w 29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28">
                  <a:moveTo>
                    <a:pt x="293" y="0"/>
                  </a:moveTo>
                  <a:cubicBezTo>
                    <a:pt x="293" y="71"/>
                    <a:pt x="293" y="71"/>
                    <a:pt x="293" y="71"/>
                  </a:cubicBezTo>
                  <a:cubicBezTo>
                    <a:pt x="293" y="102"/>
                    <a:pt x="228" y="128"/>
                    <a:pt x="147" y="128"/>
                  </a:cubicBezTo>
                  <a:cubicBezTo>
                    <a:pt x="66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3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7" name="Freeform 88">
              <a:extLst>
                <a:ext uri="{FF2B5EF4-FFF2-40B4-BE49-F238E27FC236}">
                  <a16:creationId xmlns:a16="http://schemas.microsoft.com/office/drawing/2014/main" id="{6E276F94-12BF-4AA8-975F-A574C8A615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6" y="482"/>
              <a:ext cx="385" cy="169"/>
            </a:xfrm>
            <a:custGeom>
              <a:avLst/>
              <a:gdLst>
                <a:gd name="T0" fmla="*/ 293 w 293"/>
                <a:gd name="T1" fmla="*/ 0 h 128"/>
                <a:gd name="T2" fmla="*/ 293 w 293"/>
                <a:gd name="T3" fmla="*/ 71 h 128"/>
                <a:gd name="T4" fmla="*/ 147 w 293"/>
                <a:gd name="T5" fmla="*/ 128 h 128"/>
                <a:gd name="T6" fmla="*/ 0 w 293"/>
                <a:gd name="T7" fmla="*/ 71 h 128"/>
                <a:gd name="T8" fmla="*/ 0 w 293"/>
                <a:gd name="T9" fmla="*/ 0 h 128"/>
                <a:gd name="T10" fmla="*/ 293 w 29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28">
                  <a:moveTo>
                    <a:pt x="293" y="0"/>
                  </a:moveTo>
                  <a:cubicBezTo>
                    <a:pt x="293" y="71"/>
                    <a:pt x="293" y="71"/>
                    <a:pt x="293" y="71"/>
                  </a:cubicBezTo>
                  <a:cubicBezTo>
                    <a:pt x="293" y="102"/>
                    <a:pt x="228" y="128"/>
                    <a:pt x="147" y="128"/>
                  </a:cubicBezTo>
                  <a:cubicBezTo>
                    <a:pt x="66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3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8" name="Oval 89">
              <a:extLst>
                <a:ext uri="{FF2B5EF4-FFF2-40B4-BE49-F238E27FC236}">
                  <a16:creationId xmlns:a16="http://schemas.microsoft.com/office/drawing/2014/main" id="{D81965D0-A036-43B0-8069-B6326B9EE2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96" y="405"/>
              <a:ext cx="385" cy="147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09" name="Oval 90">
              <a:extLst>
                <a:ext uri="{FF2B5EF4-FFF2-40B4-BE49-F238E27FC236}">
                  <a16:creationId xmlns:a16="http://schemas.microsoft.com/office/drawing/2014/main" id="{5DD6665B-6AC7-4057-AD3A-92EC594B22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96" y="405"/>
              <a:ext cx="385" cy="147"/>
            </a:xfrm>
            <a:prstGeom prst="ellipse">
              <a:avLst/>
            </a:pr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0" name="Freeform 91">
              <a:extLst>
                <a:ext uri="{FF2B5EF4-FFF2-40B4-BE49-F238E27FC236}">
                  <a16:creationId xmlns:a16="http://schemas.microsoft.com/office/drawing/2014/main" id="{795C7FCA-7790-4820-B964-467E827CD8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749"/>
              <a:ext cx="384" cy="168"/>
            </a:xfrm>
            <a:custGeom>
              <a:avLst/>
              <a:gdLst>
                <a:gd name="T0" fmla="*/ 146 w 292"/>
                <a:gd name="T1" fmla="*/ 128 h 128"/>
                <a:gd name="T2" fmla="*/ 0 w 292"/>
                <a:gd name="T3" fmla="*/ 72 h 128"/>
                <a:gd name="T4" fmla="*/ 0 w 292"/>
                <a:gd name="T5" fmla="*/ 0 h 128"/>
                <a:gd name="T6" fmla="*/ 292 w 292"/>
                <a:gd name="T7" fmla="*/ 0 h 128"/>
                <a:gd name="T8" fmla="*/ 292 w 292"/>
                <a:gd name="T9" fmla="*/ 72 h 128"/>
                <a:gd name="T10" fmla="*/ 146 w 292"/>
                <a:gd name="T11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146" y="128"/>
                  </a:move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1" name="Freeform 92">
              <a:extLst>
                <a:ext uri="{FF2B5EF4-FFF2-40B4-BE49-F238E27FC236}">
                  <a16:creationId xmlns:a16="http://schemas.microsoft.com/office/drawing/2014/main" id="{DE2CBD78-8DEE-4FEF-8C6F-C177BE41FD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749"/>
              <a:ext cx="384" cy="168"/>
            </a:xfrm>
            <a:custGeom>
              <a:avLst/>
              <a:gdLst>
                <a:gd name="T0" fmla="*/ 146 w 292"/>
                <a:gd name="T1" fmla="*/ 128 h 128"/>
                <a:gd name="T2" fmla="*/ 0 w 292"/>
                <a:gd name="T3" fmla="*/ 72 h 128"/>
                <a:gd name="T4" fmla="*/ 0 w 292"/>
                <a:gd name="T5" fmla="*/ 0 h 128"/>
                <a:gd name="T6" fmla="*/ 292 w 292"/>
                <a:gd name="T7" fmla="*/ 0 h 128"/>
                <a:gd name="T8" fmla="*/ 292 w 292"/>
                <a:gd name="T9" fmla="*/ 72 h 128"/>
                <a:gd name="T10" fmla="*/ 146 w 292"/>
                <a:gd name="T11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146" y="128"/>
                  </a:move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2" name="Freeform 93">
              <a:extLst>
                <a:ext uri="{FF2B5EF4-FFF2-40B4-BE49-F238E27FC236}">
                  <a16:creationId xmlns:a16="http://schemas.microsoft.com/office/drawing/2014/main" id="{67C21D18-1937-4A4A-A2CC-4DD35D70BC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652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8"/>
                    <a:pt x="146" y="128"/>
                  </a:cubicBezTo>
                  <a:cubicBezTo>
                    <a:pt x="65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3" name="Freeform 94">
              <a:extLst>
                <a:ext uri="{FF2B5EF4-FFF2-40B4-BE49-F238E27FC236}">
                  <a16:creationId xmlns:a16="http://schemas.microsoft.com/office/drawing/2014/main" id="{7F093E38-6D7D-4FF3-8AF9-9B44FAE3EFA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652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8"/>
                    <a:pt x="146" y="128"/>
                  </a:cubicBezTo>
                  <a:cubicBezTo>
                    <a:pt x="65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4" name="Freeform 95">
              <a:extLst>
                <a:ext uri="{FF2B5EF4-FFF2-40B4-BE49-F238E27FC236}">
                  <a16:creationId xmlns:a16="http://schemas.microsoft.com/office/drawing/2014/main" id="{8C5ED9D9-BCB3-489D-8B55-8C6BD5BF540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555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8"/>
                    <a:pt x="146" y="128"/>
                  </a:cubicBezTo>
                  <a:cubicBezTo>
                    <a:pt x="65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5" name="Freeform 96">
              <a:extLst>
                <a:ext uri="{FF2B5EF4-FFF2-40B4-BE49-F238E27FC236}">
                  <a16:creationId xmlns:a16="http://schemas.microsoft.com/office/drawing/2014/main" id="{830A655D-26B0-4F63-BEFE-8FEAC85076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555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1 h 128"/>
                <a:gd name="T4" fmla="*/ 146 w 292"/>
                <a:gd name="T5" fmla="*/ 128 h 128"/>
                <a:gd name="T6" fmla="*/ 0 w 292"/>
                <a:gd name="T7" fmla="*/ 71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8"/>
                    <a:pt x="146" y="128"/>
                  </a:cubicBezTo>
                  <a:cubicBezTo>
                    <a:pt x="65" y="128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6" name="Freeform 97">
              <a:extLst>
                <a:ext uri="{FF2B5EF4-FFF2-40B4-BE49-F238E27FC236}">
                  <a16:creationId xmlns:a16="http://schemas.microsoft.com/office/drawing/2014/main" id="{EF6E2ECC-E2C7-48B3-A48A-3ED8966E82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460"/>
              <a:ext cx="384" cy="167"/>
            </a:xfrm>
            <a:custGeom>
              <a:avLst/>
              <a:gdLst>
                <a:gd name="T0" fmla="*/ 292 w 292"/>
                <a:gd name="T1" fmla="*/ 0 h 127"/>
                <a:gd name="T2" fmla="*/ 292 w 292"/>
                <a:gd name="T3" fmla="*/ 71 h 127"/>
                <a:gd name="T4" fmla="*/ 146 w 292"/>
                <a:gd name="T5" fmla="*/ 127 h 127"/>
                <a:gd name="T6" fmla="*/ 0 w 292"/>
                <a:gd name="T7" fmla="*/ 71 h 127"/>
                <a:gd name="T8" fmla="*/ 0 w 292"/>
                <a:gd name="T9" fmla="*/ 0 h 127"/>
                <a:gd name="T10" fmla="*/ 292 w 292"/>
                <a:gd name="T1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7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7"/>
                    <a:pt x="146" y="127"/>
                  </a:cubicBezTo>
                  <a:cubicBezTo>
                    <a:pt x="65" y="127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7" name="Freeform 98">
              <a:extLst>
                <a:ext uri="{FF2B5EF4-FFF2-40B4-BE49-F238E27FC236}">
                  <a16:creationId xmlns:a16="http://schemas.microsoft.com/office/drawing/2014/main" id="{035446C1-3688-4868-B583-0214ED1A58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460"/>
              <a:ext cx="384" cy="167"/>
            </a:xfrm>
            <a:custGeom>
              <a:avLst/>
              <a:gdLst>
                <a:gd name="T0" fmla="*/ 292 w 292"/>
                <a:gd name="T1" fmla="*/ 0 h 127"/>
                <a:gd name="T2" fmla="*/ 292 w 292"/>
                <a:gd name="T3" fmla="*/ 71 h 127"/>
                <a:gd name="T4" fmla="*/ 146 w 292"/>
                <a:gd name="T5" fmla="*/ 127 h 127"/>
                <a:gd name="T6" fmla="*/ 0 w 292"/>
                <a:gd name="T7" fmla="*/ 71 h 127"/>
                <a:gd name="T8" fmla="*/ 0 w 292"/>
                <a:gd name="T9" fmla="*/ 0 h 127"/>
                <a:gd name="T10" fmla="*/ 292 w 292"/>
                <a:gd name="T1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7">
                  <a:moveTo>
                    <a:pt x="292" y="0"/>
                  </a:moveTo>
                  <a:cubicBezTo>
                    <a:pt x="292" y="71"/>
                    <a:pt x="292" y="71"/>
                    <a:pt x="292" y="71"/>
                  </a:cubicBezTo>
                  <a:cubicBezTo>
                    <a:pt x="292" y="102"/>
                    <a:pt x="227" y="127"/>
                    <a:pt x="146" y="127"/>
                  </a:cubicBezTo>
                  <a:cubicBezTo>
                    <a:pt x="65" y="127"/>
                    <a:pt x="0" y="10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8" name="Freeform 99">
              <a:extLst>
                <a:ext uri="{FF2B5EF4-FFF2-40B4-BE49-F238E27FC236}">
                  <a16:creationId xmlns:a16="http://schemas.microsoft.com/office/drawing/2014/main" id="{CA44E0B7-72FC-4319-AA43-C7C57C84BE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362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19" name="Freeform 100">
              <a:extLst>
                <a:ext uri="{FF2B5EF4-FFF2-40B4-BE49-F238E27FC236}">
                  <a16:creationId xmlns:a16="http://schemas.microsoft.com/office/drawing/2014/main" id="{D8DB2CC8-FD4E-4114-AAFD-EB274E85CC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362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20" name="Freeform 101">
              <a:extLst>
                <a:ext uri="{FF2B5EF4-FFF2-40B4-BE49-F238E27FC236}">
                  <a16:creationId xmlns:a16="http://schemas.microsoft.com/office/drawing/2014/main" id="{2D1DE1D5-633A-4A4C-B1DA-A36DF67DDA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264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21" name="Freeform 102">
              <a:extLst>
                <a:ext uri="{FF2B5EF4-FFF2-40B4-BE49-F238E27FC236}">
                  <a16:creationId xmlns:a16="http://schemas.microsoft.com/office/drawing/2014/main" id="{1F725226-40E9-4426-949A-47BB079158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2" y="264"/>
              <a:ext cx="384" cy="168"/>
            </a:xfrm>
            <a:custGeom>
              <a:avLst/>
              <a:gdLst>
                <a:gd name="T0" fmla="*/ 292 w 292"/>
                <a:gd name="T1" fmla="*/ 0 h 128"/>
                <a:gd name="T2" fmla="*/ 292 w 292"/>
                <a:gd name="T3" fmla="*/ 72 h 128"/>
                <a:gd name="T4" fmla="*/ 146 w 292"/>
                <a:gd name="T5" fmla="*/ 128 h 128"/>
                <a:gd name="T6" fmla="*/ 0 w 292"/>
                <a:gd name="T7" fmla="*/ 72 h 128"/>
                <a:gd name="T8" fmla="*/ 0 w 292"/>
                <a:gd name="T9" fmla="*/ 0 h 128"/>
                <a:gd name="T10" fmla="*/ 292 w 292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28">
                  <a:moveTo>
                    <a:pt x="292" y="0"/>
                  </a:moveTo>
                  <a:cubicBezTo>
                    <a:pt x="292" y="72"/>
                    <a:pt x="292" y="72"/>
                    <a:pt x="292" y="72"/>
                  </a:cubicBezTo>
                  <a:cubicBezTo>
                    <a:pt x="292" y="103"/>
                    <a:pt x="227" y="128"/>
                    <a:pt x="146" y="128"/>
                  </a:cubicBezTo>
                  <a:cubicBezTo>
                    <a:pt x="65" y="128"/>
                    <a:pt x="0" y="103"/>
                    <a:pt x="0" y="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2" y="0"/>
                  </a:lnTo>
                  <a:close/>
                </a:path>
              </a:pathLst>
            </a:cu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22" name="Oval 103">
              <a:extLst>
                <a:ext uri="{FF2B5EF4-FFF2-40B4-BE49-F238E27FC236}">
                  <a16:creationId xmlns:a16="http://schemas.microsoft.com/office/drawing/2014/main" id="{D9E9A092-109B-4809-99D2-98A9B7C251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12" y="187"/>
              <a:ext cx="384" cy="148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23" name="Oval 104">
              <a:extLst>
                <a:ext uri="{FF2B5EF4-FFF2-40B4-BE49-F238E27FC236}">
                  <a16:creationId xmlns:a16="http://schemas.microsoft.com/office/drawing/2014/main" id="{A0A32E78-97BB-4B9C-AC1B-845A384E59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12" y="187"/>
              <a:ext cx="384" cy="148"/>
            </a:xfrm>
            <a:prstGeom prst="ellipse">
              <a:avLst/>
            </a:prstGeom>
            <a:noFill/>
            <a:ln w="5397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24" name="Nettbrett" hidden="1">
            <a:extLst>
              <a:ext uri="{FF2B5EF4-FFF2-40B4-BE49-F238E27FC236}">
                <a16:creationId xmlns:a16="http://schemas.microsoft.com/office/drawing/2014/main" id="{049676B1-2F1F-46D8-BD9D-4414CC254FE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466306" y="1889919"/>
            <a:ext cx="2211388" cy="1363663"/>
            <a:chOff x="2517" y="961"/>
            <a:chExt cx="1393" cy="859"/>
          </a:xfrm>
        </p:grpSpPr>
        <p:sp>
          <p:nvSpPr>
            <p:cNvPr id="225" name="Freeform 108">
              <a:extLst>
                <a:ext uri="{FF2B5EF4-FFF2-40B4-BE49-F238E27FC236}">
                  <a16:creationId xmlns:a16="http://schemas.microsoft.com/office/drawing/2014/main" id="{CF494BA1-1354-470D-9175-69BD825D4C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17" y="961"/>
              <a:ext cx="1393" cy="859"/>
            </a:xfrm>
            <a:custGeom>
              <a:avLst/>
              <a:gdLst>
                <a:gd name="T0" fmla="*/ 1675 w 1675"/>
                <a:gd name="T1" fmla="*/ 146 h 1030"/>
                <a:gd name="T2" fmla="*/ 1675 w 1675"/>
                <a:gd name="T3" fmla="*/ 885 h 1030"/>
                <a:gd name="T4" fmla="*/ 1530 w 1675"/>
                <a:gd name="T5" fmla="*/ 1030 h 1030"/>
                <a:gd name="T6" fmla="*/ 145 w 1675"/>
                <a:gd name="T7" fmla="*/ 1030 h 1030"/>
                <a:gd name="T8" fmla="*/ 0 w 1675"/>
                <a:gd name="T9" fmla="*/ 885 h 1030"/>
                <a:gd name="T10" fmla="*/ 0 w 1675"/>
                <a:gd name="T11" fmla="*/ 146 h 1030"/>
                <a:gd name="T12" fmla="*/ 145 w 1675"/>
                <a:gd name="T13" fmla="*/ 0 h 1030"/>
                <a:gd name="T14" fmla="*/ 1530 w 1675"/>
                <a:gd name="T15" fmla="*/ 0 h 1030"/>
                <a:gd name="T16" fmla="*/ 1675 w 1675"/>
                <a:gd name="T17" fmla="*/ 146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5" h="1030">
                  <a:moveTo>
                    <a:pt x="1675" y="146"/>
                  </a:moveTo>
                  <a:cubicBezTo>
                    <a:pt x="1675" y="885"/>
                    <a:pt x="1675" y="885"/>
                    <a:pt x="1675" y="885"/>
                  </a:cubicBezTo>
                  <a:cubicBezTo>
                    <a:pt x="1675" y="965"/>
                    <a:pt x="1610" y="1030"/>
                    <a:pt x="1530" y="1030"/>
                  </a:cubicBezTo>
                  <a:cubicBezTo>
                    <a:pt x="145" y="1030"/>
                    <a:pt x="145" y="1030"/>
                    <a:pt x="145" y="1030"/>
                  </a:cubicBezTo>
                  <a:cubicBezTo>
                    <a:pt x="65" y="1030"/>
                    <a:pt x="0" y="965"/>
                    <a:pt x="0" y="885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65"/>
                    <a:pt x="65" y="0"/>
                    <a:pt x="145" y="0"/>
                  </a:cubicBezTo>
                  <a:cubicBezTo>
                    <a:pt x="1530" y="0"/>
                    <a:pt x="1530" y="0"/>
                    <a:pt x="1530" y="0"/>
                  </a:cubicBezTo>
                  <a:cubicBezTo>
                    <a:pt x="1610" y="0"/>
                    <a:pt x="1675" y="65"/>
                    <a:pt x="1675" y="146"/>
                  </a:cubicBezTo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26" name="Rectangle 109">
              <a:extLst>
                <a:ext uri="{FF2B5EF4-FFF2-40B4-BE49-F238E27FC236}">
                  <a16:creationId xmlns:a16="http://schemas.microsoft.com/office/drawing/2014/main" id="{C928E41C-5902-4839-BC9E-2E46537C73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7" y="1064"/>
              <a:ext cx="919" cy="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27" name="Oval 110">
              <a:extLst>
                <a:ext uri="{FF2B5EF4-FFF2-40B4-BE49-F238E27FC236}">
                  <a16:creationId xmlns:a16="http://schemas.microsoft.com/office/drawing/2014/main" id="{789D1B33-E5C9-48DE-ADC6-37BBF7472F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09" y="1329"/>
              <a:ext cx="122" cy="1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28" name="Mobil" hidden="1">
            <a:extLst>
              <a:ext uri="{FF2B5EF4-FFF2-40B4-BE49-F238E27FC236}">
                <a16:creationId xmlns:a16="http://schemas.microsoft.com/office/drawing/2014/main" id="{4058A067-E792-4992-AA4E-BFC4446F84E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971131" y="1597025"/>
            <a:ext cx="1201738" cy="1949450"/>
            <a:chOff x="1351" y="832"/>
            <a:chExt cx="757" cy="1228"/>
          </a:xfrm>
        </p:grpSpPr>
        <p:sp>
          <p:nvSpPr>
            <p:cNvPr id="229" name="Freeform 114">
              <a:extLst>
                <a:ext uri="{FF2B5EF4-FFF2-40B4-BE49-F238E27FC236}">
                  <a16:creationId xmlns:a16="http://schemas.microsoft.com/office/drawing/2014/main" id="{7AE06BE7-9137-4A86-B15F-054920F939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51" y="832"/>
              <a:ext cx="757" cy="1228"/>
            </a:xfrm>
            <a:custGeom>
              <a:avLst/>
              <a:gdLst>
                <a:gd name="T0" fmla="*/ 590 w 687"/>
                <a:gd name="T1" fmla="*/ 1116 h 1116"/>
                <a:gd name="T2" fmla="*/ 97 w 687"/>
                <a:gd name="T3" fmla="*/ 1116 h 1116"/>
                <a:gd name="T4" fmla="*/ 0 w 687"/>
                <a:gd name="T5" fmla="*/ 1020 h 1116"/>
                <a:gd name="T6" fmla="*/ 0 w 687"/>
                <a:gd name="T7" fmla="*/ 97 h 1116"/>
                <a:gd name="T8" fmla="*/ 97 w 687"/>
                <a:gd name="T9" fmla="*/ 0 h 1116"/>
                <a:gd name="T10" fmla="*/ 590 w 687"/>
                <a:gd name="T11" fmla="*/ 0 h 1116"/>
                <a:gd name="T12" fmla="*/ 687 w 687"/>
                <a:gd name="T13" fmla="*/ 97 h 1116"/>
                <a:gd name="T14" fmla="*/ 687 w 687"/>
                <a:gd name="T15" fmla="*/ 1020 h 1116"/>
                <a:gd name="T16" fmla="*/ 590 w 687"/>
                <a:gd name="T17" fmla="*/ 1116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7" h="1116">
                  <a:moveTo>
                    <a:pt x="590" y="1116"/>
                  </a:moveTo>
                  <a:cubicBezTo>
                    <a:pt x="97" y="1116"/>
                    <a:pt x="97" y="1116"/>
                    <a:pt x="97" y="1116"/>
                  </a:cubicBezTo>
                  <a:cubicBezTo>
                    <a:pt x="44" y="1116"/>
                    <a:pt x="0" y="1073"/>
                    <a:pt x="0" y="102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43"/>
                    <a:pt x="44" y="0"/>
                    <a:pt x="97" y="0"/>
                  </a:cubicBezTo>
                  <a:cubicBezTo>
                    <a:pt x="590" y="0"/>
                    <a:pt x="590" y="0"/>
                    <a:pt x="590" y="0"/>
                  </a:cubicBezTo>
                  <a:cubicBezTo>
                    <a:pt x="643" y="0"/>
                    <a:pt x="687" y="43"/>
                    <a:pt x="687" y="97"/>
                  </a:cubicBezTo>
                  <a:cubicBezTo>
                    <a:pt x="687" y="1020"/>
                    <a:pt x="687" y="1020"/>
                    <a:pt x="687" y="1020"/>
                  </a:cubicBezTo>
                  <a:cubicBezTo>
                    <a:pt x="687" y="1073"/>
                    <a:pt x="643" y="1116"/>
                    <a:pt x="590" y="1116"/>
                  </a:cubicBezTo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0" name="Rectangle 115">
              <a:extLst>
                <a:ext uri="{FF2B5EF4-FFF2-40B4-BE49-F238E27FC236}">
                  <a16:creationId xmlns:a16="http://schemas.microsoft.com/office/drawing/2014/main" id="{57EA63BC-9386-4648-A4B8-4C0EFD4936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1" y="1017"/>
              <a:ext cx="575" cy="8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1" name="Oval 116">
              <a:extLst>
                <a:ext uri="{FF2B5EF4-FFF2-40B4-BE49-F238E27FC236}">
                  <a16:creationId xmlns:a16="http://schemas.microsoft.com/office/drawing/2014/main" id="{0E18B0D4-91CC-4080-9E92-89F07D3191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75" y="1883"/>
              <a:ext cx="109" cy="10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32" name="Institusjon" hidden="1">
            <a:extLst>
              <a:ext uri="{FF2B5EF4-FFF2-40B4-BE49-F238E27FC236}">
                <a16:creationId xmlns:a16="http://schemas.microsoft.com/office/drawing/2014/main" id="{4AB9083A-CE1A-49C1-AEEA-B0932FD4BC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409156" y="1943892"/>
            <a:ext cx="2325688" cy="1255711"/>
            <a:chOff x="2465" y="1978"/>
            <a:chExt cx="1465" cy="791"/>
          </a:xfrm>
        </p:grpSpPr>
        <p:sp>
          <p:nvSpPr>
            <p:cNvPr id="233" name="Freeform 120">
              <a:extLst>
                <a:ext uri="{FF2B5EF4-FFF2-40B4-BE49-F238E27FC236}">
                  <a16:creationId xmlns:a16="http://schemas.microsoft.com/office/drawing/2014/main" id="{5D99496E-CB30-4EE2-B31B-49ACFF77E1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27" y="2298"/>
              <a:ext cx="350" cy="359"/>
            </a:xfrm>
            <a:custGeom>
              <a:avLst/>
              <a:gdLst>
                <a:gd name="T0" fmla="*/ 263 w 350"/>
                <a:gd name="T1" fmla="*/ 0 h 359"/>
                <a:gd name="T2" fmla="*/ 0 w 350"/>
                <a:gd name="T3" fmla="*/ 0 h 359"/>
                <a:gd name="T4" fmla="*/ 0 w 350"/>
                <a:gd name="T5" fmla="*/ 359 h 359"/>
                <a:gd name="T6" fmla="*/ 350 w 350"/>
                <a:gd name="T7" fmla="*/ 299 h 359"/>
                <a:gd name="T8" fmla="*/ 350 w 350"/>
                <a:gd name="T9" fmla="*/ 0 h 359"/>
                <a:gd name="T10" fmla="*/ 263 w 350"/>
                <a:gd name="T11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" h="359">
                  <a:moveTo>
                    <a:pt x="263" y="0"/>
                  </a:moveTo>
                  <a:lnTo>
                    <a:pt x="0" y="0"/>
                  </a:lnTo>
                  <a:lnTo>
                    <a:pt x="0" y="359"/>
                  </a:lnTo>
                  <a:lnTo>
                    <a:pt x="350" y="299"/>
                  </a:lnTo>
                  <a:lnTo>
                    <a:pt x="350" y="0"/>
                  </a:lnTo>
                  <a:lnTo>
                    <a:pt x="26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4" name="Freeform 121">
              <a:extLst>
                <a:ext uri="{FF2B5EF4-FFF2-40B4-BE49-F238E27FC236}">
                  <a16:creationId xmlns:a16="http://schemas.microsoft.com/office/drawing/2014/main" id="{DC2D5512-3E01-414C-ACF3-0C67E61D94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18" y="2298"/>
              <a:ext cx="350" cy="359"/>
            </a:xfrm>
            <a:custGeom>
              <a:avLst/>
              <a:gdLst>
                <a:gd name="T0" fmla="*/ 87 w 350"/>
                <a:gd name="T1" fmla="*/ 0 h 359"/>
                <a:gd name="T2" fmla="*/ 0 w 350"/>
                <a:gd name="T3" fmla="*/ 0 h 359"/>
                <a:gd name="T4" fmla="*/ 0 w 350"/>
                <a:gd name="T5" fmla="*/ 299 h 359"/>
                <a:gd name="T6" fmla="*/ 350 w 350"/>
                <a:gd name="T7" fmla="*/ 359 h 359"/>
                <a:gd name="T8" fmla="*/ 350 w 350"/>
                <a:gd name="T9" fmla="*/ 0 h 359"/>
                <a:gd name="T10" fmla="*/ 87 w 350"/>
                <a:gd name="T11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" h="359">
                  <a:moveTo>
                    <a:pt x="87" y="0"/>
                  </a:moveTo>
                  <a:lnTo>
                    <a:pt x="0" y="0"/>
                  </a:lnTo>
                  <a:lnTo>
                    <a:pt x="0" y="299"/>
                  </a:lnTo>
                  <a:lnTo>
                    <a:pt x="350" y="359"/>
                  </a:lnTo>
                  <a:lnTo>
                    <a:pt x="350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5" name="Rectangle 122">
              <a:extLst>
                <a:ext uri="{FF2B5EF4-FFF2-40B4-BE49-F238E27FC236}">
                  <a16:creationId xmlns:a16="http://schemas.microsoft.com/office/drawing/2014/main" id="{FCC2227E-5D4F-46ED-8DF5-2169E2A977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97" y="2202"/>
              <a:ext cx="601" cy="3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6" name="Freeform 123">
              <a:extLst>
                <a:ext uri="{FF2B5EF4-FFF2-40B4-BE49-F238E27FC236}">
                  <a16:creationId xmlns:a16="http://schemas.microsoft.com/office/drawing/2014/main" id="{7C2252B7-364E-4F72-A3D5-E938F976CC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67" y="2087"/>
              <a:ext cx="660" cy="92"/>
            </a:xfrm>
            <a:custGeom>
              <a:avLst/>
              <a:gdLst>
                <a:gd name="T0" fmla="*/ 660 w 660"/>
                <a:gd name="T1" fmla="*/ 92 h 92"/>
                <a:gd name="T2" fmla="*/ 330 w 660"/>
                <a:gd name="T3" fmla="*/ 0 h 92"/>
                <a:gd name="T4" fmla="*/ 0 w 660"/>
                <a:gd name="T5" fmla="*/ 92 h 92"/>
                <a:gd name="T6" fmla="*/ 660 w 660"/>
                <a:gd name="T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92">
                  <a:moveTo>
                    <a:pt x="660" y="92"/>
                  </a:moveTo>
                  <a:lnTo>
                    <a:pt x="330" y="0"/>
                  </a:lnTo>
                  <a:lnTo>
                    <a:pt x="0" y="92"/>
                  </a:lnTo>
                  <a:lnTo>
                    <a:pt x="66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7" name="Freeform 124">
              <a:extLst>
                <a:ext uri="{FF2B5EF4-FFF2-40B4-BE49-F238E27FC236}">
                  <a16:creationId xmlns:a16="http://schemas.microsoft.com/office/drawing/2014/main" id="{A6BC852C-67B4-4DF4-9051-DA34A7DDB5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6" y="2243"/>
              <a:ext cx="321" cy="35"/>
            </a:xfrm>
            <a:custGeom>
              <a:avLst/>
              <a:gdLst>
                <a:gd name="T0" fmla="*/ 321 w 321"/>
                <a:gd name="T1" fmla="*/ 35 h 35"/>
                <a:gd name="T2" fmla="*/ 321 w 321"/>
                <a:gd name="T3" fmla="*/ 0 h 35"/>
                <a:gd name="T4" fmla="*/ 102 w 321"/>
                <a:gd name="T5" fmla="*/ 0 h 35"/>
                <a:gd name="T6" fmla="*/ 0 w 321"/>
                <a:gd name="T7" fmla="*/ 35 h 35"/>
                <a:gd name="T8" fmla="*/ 321 w 321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1" h="35">
                  <a:moveTo>
                    <a:pt x="321" y="35"/>
                  </a:moveTo>
                  <a:lnTo>
                    <a:pt x="321" y="0"/>
                  </a:lnTo>
                  <a:lnTo>
                    <a:pt x="102" y="0"/>
                  </a:lnTo>
                  <a:lnTo>
                    <a:pt x="0" y="35"/>
                  </a:lnTo>
                  <a:lnTo>
                    <a:pt x="321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8" name="Freeform 125">
              <a:extLst>
                <a:ext uri="{FF2B5EF4-FFF2-40B4-BE49-F238E27FC236}">
                  <a16:creationId xmlns:a16="http://schemas.microsoft.com/office/drawing/2014/main" id="{CEE6A592-571C-419E-8E46-0422421CD7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20" y="2243"/>
              <a:ext cx="321" cy="35"/>
            </a:xfrm>
            <a:custGeom>
              <a:avLst/>
              <a:gdLst>
                <a:gd name="T0" fmla="*/ 0 w 321"/>
                <a:gd name="T1" fmla="*/ 35 h 35"/>
                <a:gd name="T2" fmla="*/ 0 w 321"/>
                <a:gd name="T3" fmla="*/ 0 h 35"/>
                <a:gd name="T4" fmla="*/ 218 w 321"/>
                <a:gd name="T5" fmla="*/ 0 h 35"/>
                <a:gd name="T6" fmla="*/ 321 w 321"/>
                <a:gd name="T7" fmla="*/ 35 h 35"/>
                <a:gd name="T8" fmla="*/ 0 w 321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1" h="35">
                  <a:moveTo>
                    <a:pt x="0" y="35"/>
                  </a:moveTo>
                  <a:lnTo>
                    <a:pt x="0" y="0"/>
                  </a:lnTo>
                  <a:lnTo>
                    <a:pt x="218" y="0"/>
                  </a:lnTo>
                  <a:lnTo>
                    <a:pt x="321" y="3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39" name="Freeform 126">
              <a:extLst>
                <a:ext uri="{FF2B5EF4-FFF2-40B4-BE49-F238E27FC236}">
                  <a16:creationId xmlns:a16="http://schemas.microsoft.com/office/drawing/2014/main" id="{EF673537-6376-4C3B-96B0-F5F567E4F7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88" y="1978"/>
              <a:ext cx="152" cy="117"/>
            </a:xfrm>
            <a:custGeom>
              <a:avLst/>
              <a:gdLst>
                <a:gd name="T0" fmla="*/ 152 w 152"/>
                <a:gd name="T1" fmla="*/ 32 h 117"/>
                <a:gd name="T2" fmla="*/ 17 w 152"/>
                <a:gd name="T3" fmla="*/ 0 h 117"/>
                <a:gd name="T4" fmla="*/ 17 w 152"/>
                <a:gd name="T5" fmla="*/ 0 h 117"/>
                <a:gd name="T6" fmla="*/ 0 w 152"/>
                <a:gd name="T7" fmla="*/ 0 h 117"/>
                <a:gd name="T8" fmla="*/ 0 w 152"/>
                <a:gd name="T9" fmla="*/ 117 h 117"/>
                <a:gd name="T10" fmla="*/ 17 w 152"/>
                <a:gd name="T11" fmla="*/ 117 h 117"/>
                <a:gd name="T12" fmla="*/ 17 w 152"/>
                <a:gd name="T13" fmla="*/ 71 h 117"/>
                <a:gd name="T14" fmla="*/ 152 w 152"/>
                <a:gd name="T15" fmla="*/ 3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17">
                  <a:moveTo>
                    <a:pt x="152" y="32"/>
                  </a:moveTo>
                  <a:lnTo>
                    <a:pt x="17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117"/>
                  </a:lnTo>
                  <a:lnTo>
                    <a:pt x="17" y="117"/>
                  </a:lnTo>
                  <a:lnTo>
                    <a:pt x="17" y="71"/>
                  </a:lnTo>
                  <a:lnTo>
                    <a:pt x="15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0" name="Freeform 127">
              <a:extLst>
                <a:ext uri="{FF2B5EF4-FFF2-40B4-BE49-F238E27FC236}">
                  <a16:creationId xmlns:a16="http://schemas.microsoft.com/office/drawing/2014/main" id="{BD25E58E-406F-4E21-A6DE-6FF7703810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38" y="2297"/>
              <a:ext cx="83" cy="150"/>
            </a:xfrm>
            <a:custGeom>
              <a:avLst/>
              <a:gdLst>
                <a:gd name="T0" fmla="*/ 115 w 115"/>
                <a:gd name="T1" fmla="*/ 57 h 209"/>
                <a:gd name="T2" fmla="*/ 57 w 115"/>
                <a:gd name="T3" fmla="*/ 0 h 209"/>
                <a:gd name="T4" fmla="*/ 0 w 115"/>
                <a:gd name="T5" fmla="*/ 57 h 209"/>
                <a:gd name="T6" fmla="*/ 0 w 115"/>
                <a:gd name="T7" fmla="*/ 61 h 209"/>
                <a:gd name="T8" fmla="*/ 0 w 115"/>
                <a:gd name="T9" fmla="*/ 61 h 209"/>
                <a:gd name="T10" fmla="*/ 0 w 115"/>
                <a:gd name="T11" fmla="*/ 209 h 209"/>
                <a:gd name="T12" fmla="*/ 115 w 115"/>
                <a:gd name="T13" fmla="*/ 209 h 209"/>
                <a:gd name="T14" fmla="*/ 115 w 115"/>
                <a:gd name="T15" fmla="*/ 61 h 209"/>
                <a:gd name="T16" fmla="*/ 115 w 115"/>
                <a:gd name="T17" fmla="*/ 61 h 209"/>
                <a:gd name="T18" fmla="*/ 115 w 115"/>
                <a:gd name="T19" fmla="*/ 5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209">
                  <a:moveTo>
                    <a:pt x="115" y="57"/>
                  </a:moveTo>
                  <a:cubicBezTo>
                    <a:pt x="115" y="25"/>
                    <a:pt x="89" y="0"/>
                    <a:pt x="57" y="0"/>
                  </a:cubicBezTo>
                  <a:cubicBezTo>
                    <a:pt x="25" y="0"/>
                    <a:pt x="0" y="25"/>
                    <a:pt x="0" y="57"/>
                  </a:cubicBezTo>
                  <a:cubicBezTo>
                    <a:pt x="0" y="58"/>
                    <a:pt x="0" y="60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115" y="209"/>
                    <a:pt x="115" y="209"/>
                    <a:pt x="115" y="209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115" y="60"/>
                    <a:pt x="115" y="58"/>
                    <a:pt x="115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1" name="Freeform 128">
              <a:extLst>
                <a:ext uri="{FF2B5EF4-FFF2-40B4-BE49-F238E27FC236}">
                  <a16:creationId xmlns:a16="http://schemas.microsoft.com/office/drawing/2014/main" id="{28F2C254-47C0-4DF8-AF1E-5673711644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56" y="2297"/>
              <a:ext cx="54" cy="150"/>
            </a:xfrm>
            <a:custGeom>
              <a:avLst/>
              <a:gdLst>
                <a:gd name="T0" fmla="*/ 75 w 75"/>
                <a:gd name="T1" fmla="*/ 57 h 209"/>
                <a:gd name="T2" fmla="*/ 37 w 75"/>
                <a:gd name="T3" fmla="*/ 0 h 209"/>
                <a:gd name="T4" fmla="*/ 0 w 75"/>
                <a:gd name="T5" fmla="*/ 57 h 209"/>
                <a:gd name="T6" fmla="*/ 0 w 75"/>
                <a:gd name="T7" fmla="*/ 61 h 209"/>
                <a:gd name="T8" fmla="*/ 0 w 75"/>
                <a:gd name="T9" fmla="*/ 61 h 209"/>
                <a:gd name="T10" fmla="*/ 0 w 75"/>
                <a:gd name="T11" fmla="*/ 209 h 209"/>
                <a:gd name="T12" fmla="*/ 75 w 75"/>
                <a:gd name="T13" fmla="*/ 209 h 209"/>
                <a:gd name="T14" fmla="*/ 75 w 75"/>
                <a:gd name="T15" fmla="*/ 61 h 209"/>
                <a:gd name="T16" fmla="*/ 75 w 75"/>
                <a:gd name="T17" fmla="*/ 61 h 209"/>
                <a:gd name="T18" fmla="*/ 75 w 75"/>
                <a:gd name="T19" fmla="*/ 5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09">
                  <a:moveTo>
                    <a:pt x="75" y="57"/>
                  </a:moveTo>
                  <a:cubicBezTo>
                    <a:pt x="75" y="25"/>
                    <a:pt x="58" y="0"/>
                    <a:pt x="37" y="0"/>
                  </a:cubicBezTo>
                  <a:cubicBezTo>
                    <a:pt x="17" y="0"/>
                    <a:pt x="0" y="25"/>
                    <a:pt x="0" y="57"/>
                  </a:cubicBezTo>
                  <a:cubicBezTo>
                    <a:pt x="0" y="58"/>
                    <a:pt x="0" y="60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75" y="209"/>
                    <a:pt x="75" y="209"/>
                    <a:pt x="75" y="209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75" y="60"/>
                    <a:pt x="75" y="58"/>
                    <a:pt x="75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2" name="Freeform 129">
              <a:extLst>
                <a:ext uri="{FF2B5EF4-FFF2-40B4-BE49-F238E27FC236}">
                  <a16:creationId xmlns:a16="http://schemas.microsoft.com/office/drawing/2014/main" id="{2A7FEE9D-D71B-42FE-865B-517E2D0E1D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5" y="2297"/>
              <a:ext cx="54" cy="150"/>
            </a:xfrm>
            <a:custGeom>
              <a:avLst/>
              <a:gdLst>
                <a:gd name="T0" fmla="*/ 75 w 75"/>
                <a:gd name="T1" fmla="*/ 57 h 209"/>
                <a:gd name="T2" fmla="*/ 37 w 75"/>
                <a:gd name="T3" fmla="*/ 0 h 209"/>
                <a:gd name="T4" fmla="*/ 0 w 75"/>
                <a:gd name="T5" fmla="*/ 57 h 209"/>
                <a:gd name="T6" fmla="*/ 0 w 75"/>
                <a:gd name="T7" fmla="*/ 61 h 209"/>
                <a:gd name="T8" fmla="*/ 0 w 75"/>
                <a:gd name="T9" fmla="*/ 61 h 209"/>
                <a:gd name="T10" fmla="*/ 0 w 75"/>
                <a:gd name="T11" fmla="*/ 209 h 209"/>
                <a:gd name="T12" fmla="*/ 75 w 75"/>
                <a:gd name="T13" fmla="*/ 209 h 209"/>
                <a:gd name="T14" fmla="*/ 75 w 75"/>
                <a:gd name="T15" fmla="*/ 61 h 209"/>
                <a:gd name="T16" fmla="*/ 75 w 75"/>
                <a:gd name="T17" fmla="*/ 61 h 209"/>
                <a:gd name="T18" fmla="*/ 75 w 75"/>
                <a:gd name="T19" fmla="*/ 5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09">
                  <a:moveTo>
                    <a:pt x="75" y="57"/>
                  </a:moveTo>
                  <a:cubicBezTo>
                    <a:pt x="75" y="25"/>
                    <a:pt x="58" y="0"/>
                    <a:pt x="37" y="0"/>
                  </a:cubicBezTo>
                  <a:cubicBezTo>
                    <a:pt x="17" y="0"/>
                    <a:pt x="0" y="25"/>
                    <a:pt x="0" y="57"/>
                  </a:cubicBezTo>
                  <a:cubicBezTo>
                    <a:pt x="0" y="58"/>
                    <a:pt x="0" y="60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75" y="209"/>
                    <a:pt x="75" y="209"/>
                    <a:pt x="75" y="209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75" y="60"/>
                    <a:pt x="75" y="58"/>
                    <a:pt x="75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3" name="Freeform 130">
              <a:extLst>
                <a:ext uri="{FF2B5EF4-FFF2-40B4-BE49-F238E27FC236}">
                  <a16:creationId xmlns:a16="http://schemas.microsoft.com/office/drawing/2014/main" id="{CDEFAD61-37F9-41EE-833E-94C456D9EE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56" y="2297"/>
              <a:ext cx="82" cy="150"/>
            </a:xfrm>
            <a:custGeom>
              <a:avLst/>
              <a:gdLst>
                <a:gd name="T0" fmla="*/ 115 w 115"/>
                <a:gd name="T1" fmla="*/ 57 h 209"/>
                <a:gd name="T2" fmla="*/ 58 w 115"/>
                <a:gd name="T3" fmla="*/ 0 h 209"/>
                <a:gd name="T4" fmla="*/ 0 w 115"/>
                <a:gd name="T5" fmla="*/ 57 h 209"/>
                <a:gd name="T6" fmla="*/ 0 w 115"/>
                <a:gd name="T7" fmla="*/ 61 h 209"/>
                <a:gd name="T8" fmla="*/ 0 w 115"/>
                <a:gd name="T9" fmla="*/ 61 h 209"/>
                <a:gd name="T10" fmla="*/ 0 w 115"/>
                <a:gd name="T11" fmla="*/ 209 h 209"/>
                <a:gd name="T12" fmla="*/ 115 w 115"/>
                <a:gd name="T13" fmla="*/ 209 h 209"/>
                <a:gd name="T14" fmla="*/ 115 w 115"/>
                <a:gd name="T15" fmla="*/ 61 h 209"/>
                <a:gd name="T16" fmla="*/ 115 w 115"/>
                <a:gd name="T17" fmla="*/ 61 h 209"/>
                <a:gd name="T18" fmla="*/ 115 w 115"/>
                <a:gd name="T19" fmla="*/ 5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209">
                  <a:moveTo>
                    <a:pt x="115" y="57"/>
                  </a:moveTo>
                  <a:cubicBezTo>
                    <a:pt x="115" y="25"/>
                    <a:pt x="90" y="0"/>
                    <a:pt x="58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58"/>
                    <a:pt x="0" y="60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115" y="209"/>
                    <a:pt x="115" y="209"/>
                    <a:pt x="115" y="209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115" y="60"/>
                    <a:pt x="115" y="58"/>
                    <a:pt x="115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4" name="Freeform 131">
              <a:extLst>
                <a:ext uri="{FF2B5EF4-FFF2-40B4-BE49-F238E27FC236}">
                  <a16:creationId xmlns:a16="http://schemas.microsoft.com/office/drawing/2014/main" id="{C2B436C6-9A2C-405B-A263-AA41825274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74" y="2297"/>
              <a:ext cx="82" cy="150"/>
            </a:xfrm>
            <a:custGeom>
              <a:avLst/>
              <a:gdLst>
                <a:gd name="T0" fmla="*/ 115 w 115"/>
                <a:gd name="T1" fmla="*/ 57 h 209"/>
                <a:gd name="T2" fmla="*/ 57 w 115"/>
                <a:gd name="T3" fmla="*/ 0 h 209"/>
                <a:gd name="T4" fmla="*/ 0 w 115"/>
                <a:gd name="T5" fmla="*/ 57 h 209"/>
                <a:gd name="T6" fmla="*/ 0 w 115"/>
                <a:gd name="T7" fmla="*/ 61 h 209"/>
                <a:gd name="T8" fmla="*/ 0 w 115"/>
                <a:gd name="T9" fmla="*/ 61 h 209"/>
                <a:gd name="T10" fmla="*/ 0 w 115"/>
                <a:gd name="T11" fmla="*/ 209 h 209"/>
                <a:gd name="T12" fmla="*/ 115 w 115"/>
                <a:gd name="T13" fmla="*/ 209 h 209"/>
                <a:gd name="T14" fmla="*/ 115 w 115"/>
                <a:gd name="T15" fmla="*/ 61 h 209"/>
                <a:gd name="T16" fmla="*/ 115 w 115"/>
                <a:gd name="T17" fmla="*/ 61 h 209"/>
                <a:gd name="T18" fmla="*/ 115 w 115"/>
                <a:gd name="T19" fmla="*/ 5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209">
                  <a:moveTo>
                    <a:pt x="115" y="57"/>
                  </a:moveTo>
                  <a:cubicBezTo>
                    <a:pt x="115" y="25"/>
                    <a:pt x="89" y="0"/>
                    <a:pt x="57" y="0"/>
                  </a:cubicBezTo>
                  <a:cubicBezTo>
                    <a:pt x="25" y="0"/>
                    <a:pt x="0" y="25"/>
                    <a:pt x="0" y="57"/>
                  </a:cubicBezTo>
                  <a:cubicBezTo>
                    <a:pt x="0" y="58"/>
                    <a:pt x="0" y="60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115" y="209"/>
                    <a:pt x="115" y="209"/>
                    <a:pt x="115" y="209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115" y="61"/>
                    <a:pt x="115" y="61"/>
                    <a:pt x="115" y="61"/>
                  </a:cubicBezTo>
                  <a:cubicBezTo>
                    <a:pt x="115" y="60"/>
                    <a:pt x="115" y="58"/>
                    <a:pt x="115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5" name="Freeform 132">
              <a:extLst>
                <a:ext uri="{FF2B5EF4-FFF2-40B4-BE49-F238E27FC236}">
                  <a16:creationId xmlns:a16="http://schemas.microsoft.com/office/drawing/2014/main" id="{72887A4A-496E-4968-B135-663F2758FB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67" y="2361"/>
              <a:ext cx="48" cy="86"/>
            </a:xfrm>
            <a:custGeom>
              <a:avLst/>
              <a:gdLst>
                <a:gd name="T0" fmla="*/ 67 w 67"/>
                <a:gd name="T1" fmla="*/ 33 h 120"/>
                <a:gd name="T2" fmla="*/ 33 w 67"/>
                <a:gd name="T3" fmla="*/ 0 h 120"/>
                <a:gd name="T4" fmla="*/ 0 w 67"/>
                <a:gd name="T5" fmla="*/ 33 h 120"/>
                <a:gd name="T6" fmla="*/ 0 w 67"/>
                <a:gd name="T7" fmla="*/ 35 h 120"/>
                <a:gd name="T8" fmla="*/ 0 w 67"/>
                <a:gd name="T9" fmla="*/ 35 h 120"/>
                <a:gd name="T10" fmla="*/ 0 w 67"/>
                <a:gd name="T11" fmla="*/ 120 h 120"/>
                <a:gd name="T12" fmla="*/ 67 w 67"/>
                <a:gd name="T13" fmla="*/ 120 h 120"/>
                <a:gd name="T14" fmla="*/ 67 w 67"/>
                <a:gd name="T15" fmla="*/ 35 h 120"/>
                <a:gd name="T16" fmla="*/ 66 w 67"/>
                <a:gd name="T17" fmla="*/ 35 h 120"/>
                <a:gd name="T18" fmla="*/ 67 w 67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20">
                  <a:moveTo>
                    <a:pt x="67" y="33"/>
                  </a:moveTo>
                  <a:cubicBezTo>
                    <a:pt x="67" y="15"/>
                    <a:pt x="52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35"/>
                    <a:pt x="67" y="35"/>
                    <a:pt x="67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7" y="34"/>
                    <a:pt x="67" y="34"/>
                    <a:pt x="67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6" name="Freeform 133">
              <a:extLst>
                <a:ext uri="{FF2B5EF4-FFF2-40B4-BE49-F238E27FC236}">
                  <a16:creationId xmlns:a16="http://schemas.microsoft.com/office/drawing/2014/main" id="{E1F43F7F-C1F9-43DC-8263-3EF9866D7B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41" y="2361"/>
              <a:ext cx="48" cy="86"/>
            </a:xfrm>
            <a:custGeom>
              <a:avLst/>
              <a:gdLst>
                <a:gd name="T0" fmla="*/ 66 w 66"/>
                <a:gd name="T1" fmla="*/ 33 h 120"/>
                <a:gd name="T2" fmla="*/ 33 w 66"/>
                <a:gd name="T3" fmla="*/ 0 h 120"/>
                <a:gd name="T4" fmla="*/ 0 w 66"/>
                <a:gd name="T5" fmla="*/ 33 h 120"/>
                <a:gd name="T6" fmla="*/ 0 w 66"/>
                <a:gd name="T7" fmla="*/ 35 h 120"/>
                <a:gd name="T8" fmla="*/ 0 w 66"/>
                <a:gd name="T9" fmla="*/ 35 h 120"/>
                <a:gd name="T10" fmla="*/ 0 w 66"/>
                <a:gd name="T11" fmla="*/ 120 h 120"/>
                <a:gd name="T12" fmla="*/ 66 w 66"/>
                <a:gd name="T13" fmla="*/ 120 h 120"/>
                <a:gd name="T14" fmla="*/ 66 w 66"/>
                <a:gd name="T15" fmla="*/ 35 h 120"/>
                <a:gd name="T16" fmla="*/ 66 w 66"/>
                <a:gd name="T17" fmla="*/ 35 h 120"/>
                <a:gd name="T18" fmla="*/ 66 w 66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0">
                  <a:moveTo>
                    <a:pt x="66" y="33"/>
                  </a:moveTo>
                  <a:cubicBezTo>
                    <a:pt x="66" y="15"/>
                    <a:pt x="52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4"/>
                    <a:pt x="66" y="34"/>
                    <a:pt x="6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7" name="Freeform 134">
              <a:extLst>
                <a:ext uri="{FF2B5EF4-FFF2-40B4-BE49-F238E27FC236}">
                  <a16:creationId xmlns:a16="http://schemas.microsoft.com/office/drawing/2014/main" id="{BD750EF2-B4F5-45CF-A575-9558C628DC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5" y="2361"/>
              <a:ext cx="47" cy="86"/>
            </a:xfrm>
            <a:custGeom>
              <a:avLst/>
              <a:gdLst>
                <a:gd name="T0" fmla="*/ 66 w 66"/>
                <a:gd name="T1" fmla="*/ 33 h 120"/>
                <a:gd name="T2" fmla="*/ 33 w 66"/>
                <a:gd name="T3" fmla="*/ 0 h 120"/>
                <a:gd name="T4" fmla="*/ 0 w 66"/>
                <a:gd name="T5" fmla="*/ 33 h 120"/>
                <a:gd name="T6" fmla="*/ 0 w 66"/>
                <a:gd name="T7" fmla="*/ 35 h 120"/>
                <a:gd name="T8" fmla="*/ 0 w 66"/>
                <a:gd name="T9" fmla="*/ 35 h 120"/>
                <a:gd name="T10" fmla="*/ 0 w 66"/>
                <a:gd name="T11" fmla="*/ 120 h 120"/>
                <a:gd name="T12" fmla="*/ 66 w 66"/>
                <a:gd name="T13" fmla="*/ 120 h 120"/>
                <a:gd name="T14" fmla="*/ 66 w 66"/>
                <a:gd name="T15" fmla="*/ 35 h 120"/>
                <a:gd name="T16" fmla="*/ 66 w 66"/>
                <a:gd name="T17" fmla="*/ 35 h 120"/>
                <a:gd name="T18" fmla="*/ 66 w 66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0">
                  <a:moveTo>
                    <a:pt x="66" y="33"/>
                  </a:moveTo>
                  <a:cubicBezTo>
                    <a:pt x="66" y="15"/>
                    <a:pt x="51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4"/>
                    <a:pt x="66" y="34"/>
                    <a:pt x="6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8" name="Freeform 135">
              <a:extLst>
                <a:ext uri="{FF2B5EF4-FFF2-40B4-BE49-F238E27FC236}">
                  <a16:creationId xmlns:a16="http://schemas.microsoft.com/office/drawing/2014/main" id="{FE1A7A90-030A-48FC-AF1D-16453E0851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89" y="2361"/>
              <a:ext cx="47" cy="86"/>
            </a:xfrm>
            <a:custGeom>
              <a:avLst/>
              <a:gdLst>
                <a:gd name="T0" fmla="*/ 66 w 66"/>
                <a:gd name="T1" fmla="*/ 33 h 120"/>
                <a:gd name="T2" fmla="*/ 33 w 66"/>
                <a:gd name="T3" fmla="*/ 0 h 120"/>
                <a:gd name="T4" fmla="*/ 0 w 66"/>
                <a:gd name="T5" fmla="*/ 33 h 120"/>
                <a:gd name="T6" fmla="*/ 0 w 66"/>
                <a:gd name="T7" fmla="*/ 35 h 120"/>
                <a:gd name="T8" fmla="*/ 0 w 66"/>
                <a:gd name="T9" fmla="*/ 35 h 120"/>
                <a:gd name="T10" fmla="*/ 0 w 66"/>
                <a:gd name="T11" fmla="*/ 120 h 120"/>
                <a:gd name="T12" fmla="*/ 66 w 66"/>
                <a:gd name="T13" fmla="*/ 120 h 120"/>
                <a:gd name="T14" fmla="*/ 66 w 66"/>
                <a:gd name="T15" fmla="*/ 35 h 120"/>
                <a:gd name="T16" fmla="*/ 66 w 66"/>
                <a:gd name="T17" fmla="*/ 35 h 120"/>
                <a:gd name="T18" fmla="*/ 66 w 66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0">
                  <a:moveTo>
                    <a:pt x="66" y="33"/>
                  </a:moveTo>
                  <a:cubicBezTo>
                    <a:pt x="66" y="15"/>
                    <a:pt x="51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4"/>
                    <a:pt x="66" y="34"/>
                    <a:pt x="6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49" name="Freeform 136">
              <a:extLst>
                <a:ext uri="{FF2B5EF4-FFF2-40B4-BE49-F238E27FC236}">
                  <a16:creationId xmlns:a16="http://schemas.microsoft.com/office/drawing/2014/main" id="{53BA1776-4EEF-4872-A15E-036980B7CA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59" y="2361"/>
              <a:ext cx="48" cy="86"/>
            </a:xfrm>
            <a:custGeom>
              <a:avLst/>
              <a:gdLst>
                <a:gd name="T0" fmla="*/ 67 w 67"/>
                <a:gd name="T1" fmla="*/ 33 h 120"/>
                <a:gd name="T2" fmla="*/ 33 w 67"/>
                <a:gd name="T3" fmla="*/ 0 h 120"/>
                <a:gd name="T4" fmla="*/ 0 w 67"/>
                <a:gd name="T5" fmla="*/ 33 h 120"/>
                <a:gd name="T6" fmla="*/ 0 w 67"/>
                <a:gd name="T7" fmla="*/ 35 h 120"/>
                <a:gd name="T8" fmla="*/ 0 w 67"/>
                <a:gd name="T9" fmla="*/ 35 h 120"/>
                <a:gd name="T10" fmla="*/ 0 w 67"/>
                <a:gd name="T11" fmla="*/ 120 h 120"/>
                <a:gd name="T12" fmla="*/ 67 w 67"/>
                <a:gd name="T13" fmla="*/ 120 h 120"/>
                <a:gd name="T14" fmla="*/ 67 w 67"/>
                <a:gd name="T15" fmla="*/ 35 h 120"/>
                <a:gd name="T16" fmla="*/ 66 w 67"/>
                <a:gd name="T17" fmla="*/ 35 h 120"/>
                <a:gd name="T18" fmla="*/ 67 w 67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20">
                  <a:moveTo>
                    <a:pt x="67" y="33"/>
                  </a:moveTo>
                  <a:cubicBezTo>
                    <a:pt x="67" y="15"/>
                    <a:pt x="52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35"/>
                    <a:pt x="67" y="35"/>
                    <a:pt x="67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7" y="34"/>
                    <a:pt x="67" y="34"/>
                    <a:pt x="67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0" name="Freeform 137">
              <a:extLst>
                <a:ext uri="{FF2B5EF4-FFF2-40B4-BE49-F238E27FC236}">
                  <a16:creationId xmlns:a16="http://schemas.microsoft.com/office/drawing/2014/main" id="{E4BD9F58-CF3F-4AC3-9C0C-673D05441B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32" y="2361"/>
              <a:ext cx="48" cy="86"/>
            </a:xfrm>
            <a:custGeom>
              <a:avLst/>
              <a:gdLst>
                <a:gd name="T0" fmla="*/ 66 w 66"/>
                <a:gd name="T1" fmla="*/ 33 h 120"/>
                <a:gd name="T2" fmla="*/ 33 w 66"/>
                <a:gd name="T3" fmla="*/ 0 h 120"/>
                <a:gd name="T4" fmla="*/ 0 w 66"/>
                <a:gd name="T5" fmla="*/ 33 h 120"/>
                <a:gd name="T6" fmla="*/ 0 w 66"/>
                <a:gd name="T7" fmla="*/ 35 h 120"/>
                <a:gd name="T8" fmla="*/ 0 w 66"/>
                <a:gd name="T9" fmla="*/ 35 h 120"/>
                <a:gd name="T10" fmla="*/ 0 w 66"/>
                <a:gd name="T11" fmla="*/ 120 h 120"/>
                <a:gd name="T12" fmla="*/ 66 w 66"/>
                <a:gd name="T13" fmla="*/ 120 h 120"/>
                <a:gd name="T14" fmla="*/ 66 w 66"/>
                <a:gd name="T15" fmla="*/ 35 h 120"/>
                <a:gd name="T16" fmla="*/ 66 w 66"/>
                <a:gd name="T17" fmla="*/ 35 h 120"/>
                <a:gd name="T18" fmla="*/ 66 w 66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0">
                  <a:moveTo>
                    <a:pt x="66" y="33"/>
                  </a:moveTo>
                  <a:cubicBezTo>
                    <a:pt x="66" y="15"/>
                    <a:pt x="52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4"/>
                    <a:pt x="66" y="34"/>
                    <a:pt x="6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1" name="Freeform 138">
              <a:extLst>
                <a:ext uri="{FF2B5EF4-FFF2-40B4-BE49-F238E27FC236}">
                  <a16:creationId xmlns:a16="http://schemas.microsoft.com/office/drawing/2014/main" id="{DAB048DC-6A6A-4C02-A552-92518C4C1B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6" y="2361"/>
              <a:ext cx="47" cy="86"/>
            </a:xfrm>
            <a:custGeom>
              <a:avLst/>
              <a:gdLst>
                <a:gd name="T0" fmla="*/ 66 w 66"/>
                <a:gd name="T1" fmla="*/ 33 h 120"/>
                <a:gd name="T2" fmla="*/ 33 w 66"/>
                <a:gd name="T3" fmla="*/ 0 h 120"/>
                <a:gd name="T4" fmla="*/ 0 w 66"/>
                <a:gd name="T5" fmla="*/ 33 h 120"/>
                <a:gd name="T6" fmla="*/ 0 w 66"/>
                <a:gd name="T7" fmla="*/ 35 h 120"/>
                <a:gd name="T8" fmla="*/ 0 w 66"/>
                <a:gd name="T9" fmla="*/ 35 h 120"/>
                <a:gd name="T10" fmla="*/ 0 w 66"/>
                <a:gd name="T11" fmla="*/ 120 h 120"/>
                <a:gd name="T12" fmla="*/ 66 w 66"/>
                <a:gd name="T13" fmla="*/ 120 h 120"/>
                <a:gd name="T14" fmla="*/ 66 w 66"/>
                <a:gd name="T15" fmla="*/ 35 h 120"/>
                <a:gd name="T16" fmla="*/ 66 w 66"/>
                <a:gd name="T17" fmla="*/ 35 h 120"/>
                <a:gd name="T18" fmla="*/ 66 w 66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0">
                  <a:moveTo>
                    <a:pt x="66" y="33"/>
                  </a:moveTo>
                  <a:cubicBezTo>
                    <a:pt x="66" y="15"/>
                    <a:pt x="52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4"/>
                    <a:pt x="66" y="34"/>
                    <a:pt x="6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2" name="Freeform 139">
              <a:extLst>
                <a:ext uri="{FF2B5EF4-FFF2-40B4-BE49-F238E27FC236}">
                  <a16:creationId xmlns:a16="http://schemas.microsoft.com/office/drawing/2014/main" id="{F1B367D6-813E-4238-9A84-F8F9FB106E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80" y="2361"/>
              <a:ext cx="47" cy="86"/>
            </a:xfrm>
            <a:custGeom>
              <a:avLst/>
              <a:gdLst>
                <a:gd name="T0" fmla="*/ 66 w 66"/>
                <a:gd name="T1" fmla="*/ 33 h 120"/>
                <a:gd name="T2" fmla="*/ 33 w 66"/>
                <a:gd name="T3" fmla="*/ 0 h 120"/>
                <a:gd name="T4" fmla="*/ 0 w 66"/>
                <a:gd name="T5" fmla="*/ 33 h 120"/>
                <a:gd name="T6" fmla="*/ 0 w 66"/>
                <a:gd name="T7" fmla="*/ 35 h 120"/>
                <a:gd name="T8" fmla="*/ 0 w 66"/>
                <a:gd name="T9" fmla="*/ 35 h 120"/>
                <a:gd name="T10" fmla="*/ 0 w 66"/>
                <a:gd name="T11" fmla="*/ 120 h 120"/>
                <a:gd name="T12" fmla="*/ 66 w 66"/>
                <a:gd name="T13" fmla="*/ 120 h 120"/>
                <a:gd name="T14" fmla="*/ 66 w 66"/>
                <a:gd name="T15" fmla="*/ 35 h 120"/>
                <a:gd name="T16" fmla="*/ 66 w 66"/>
                <a:gd name="T17" fmla="*/ 35 h 120"/>
                <a:gd name="T18" fmla="*/ 66 w 66"/>
                <a:gd name="T19" fmla="*/ 3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0">
                  <a:moveTo>
                    <a:pt x="66" y="33"/>
                  </a:moveTo>
                  <a:cubicBezTo>
                    <a:pt x="66" y="15"/>
                    <a:pt x="51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34"/>
                    <a:pt x="0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6" y="120"/>
                    <a:pt x="66" y="120"/>
                    <a:pt x="66" y="120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66" y="34"/>
                    <a:pt x="66" y="34"/>
                    <a:pt x="6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3" name="Freeform 140">
              <a:extLst>
                <a:ext uri="{FF2B5EF4-FFF2-40B4-BE49-F238E27FC236}">
                  <a16:creationId xmlns:a16="http://schemas.microsoft.com/office/drawing/2014/main" id="{32E80BB3-F5E0-4EB8-ABD2-9F64FB1431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65" y="2618"/>
              <a:ext cx="1465" cy="151"/>
            </a:xfrm>
            <a:custGeom>
              <a:avLst/>
              <a:gdLst>
                <a:gd name="T0" fmla="*/ 1465 w 1465"/>
                <a:gd name="T1" fmla="*/ 151 h 151"/>
                <a:gd name="T2" fmla="*/ 0 w 1465"/>
                <a:gd name="T3" fmla="*/ 151 h 151"/>
                <a:gd name="T4" fmla="*/ 0 w 1465"/>
                <a:gd name="T5" fmla="*/ 75 h 151"/>
                <a:gd name="T6" fmla="*/ 423 w 1465"/>
                <a:gd name="T7" fmla="*/ 0 h 151"/>
                <a:gd name="T8" fmla="*/ 1042 w 1465"/>
                <a:gd name="T9" fmla="*/ 0 h 151"/>
                <a:gd name="T10" fmla="*/ 1465 w 1465"/>
                <a:gd name="T11" fmla="*/ 75 h 151"/>
                <a:gd name="T12" fmla="*/ 1465 w 1465"/>
                <a:gd name="T13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5" h="151">
                  <a:moveTo>
                    <a:pt x="1465" y="151"/>
                  </a:moveTo>
                  <a:lnTo>
                    <a:pt x="0" y="151"/>
                  </a:lnTo>
                  <a:lnTo>
                    <a:pt x="0" y="75"/>
                  </a:lnTo>
                  <a:lnTo>
                    <a:pt x="423" y="0"/>
                  </a:lnTo>
                  <a:lnTo>
                    <a:pt x="1042" y="0"/>
                  </a:lnTo>
                  <a:lnTo>
                    <a:pt x="1465" y="75"/>
                  </a:lnTo>
                  <a:lnTo>
                    <a:pt x="1465" y="1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4" name="Line 141">
              <a:extLst>
                <a:ext uri="{FF2B5EF4-FFF2-40B4-BE49-F238E27FC236}">
                  <a16:creationId xmlns:a16="http://schemas.microsoft.com/office/drawing/2014/main" id="{4FFDB7D7-4A49-4A8D-9DB8-3FE479EC75E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764" y="2616"/>
              <a:ext cx="0" cy="0"/>
            </a:xfrm>
            <a:prstGeom prst="line">
              <a:avLst/>
            </a:prstGeom>
            <a:noFill/>
            <a:ln w="2698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5" name="Line 142">
              <a:extLst>
                <a:ext uri="{FF2B5EF4-FFF2-40B4-BE49-F238E27FC236}">
                  <a16:creationId xmlns:a16="http://schemas.microsoft.com/office/drawing/2014/main" id="{586D79CB-AF58-4362-BBC4-43A6EDA9A2C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764" y="2297"/>
              <a:ext cx="0" cy="0"/>
            </a:xfrm>
            <a:prstGeom prst="line">
              <a:avLst/>
            </a:prstGeom>
            <a:noFill/>
            <a:ln w="2698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6" name="Line 143">
              <a:extLst>
                <a:ext uri="{FF2B5EF4-FFF2-40B4-BE49-F238E27FC236}">
                  <a16:creationId xmlns:a16="http://schemas.microsoft.com/office/drawing/2014/main" id="{434FB864-61F8-4B88-89A0-27F1D898CE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757" y="2290"/>
              <a:ext cx="0" cy="0"/>
            </a:xfrm>
            <a:prstGeom prst="line">
              <a:avLst/>
            </a:prstGeom>
            <a:noFill/>
            <a:ln w="2698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57" name="Line 144">
              <a:extLst>
                <a:ext uri="{FF2B5EF4-FFF2-40B4-BE49-F238E27FC236}">
                  <a16:creationId xmlns:a16="http://schemas.microsoft.com/office/drawing/2014/main" id="{99941797-CDDF-4C04-8BDC-59551C2937B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757" y="2637"/>
              <a:ext cx="0" cy="0"/>
            </a:xfrm>
            <a:prstGeom prst="line">
              <a:avLst/>
            </a:prstGeom>
            <a:noFill/>
            <a:ln w="2698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58" name="Handpenger" hidden="1">
            <a:extLst>
              <a:ext uri="{FF2B5EF4-FFF2-40B4-BE49-F238E27FC236}">
                <a16:creationId xmlns:a16="http://schemas.microsoft.com/office/drawing/2014/main" id="{294A7B7B-75CF-4AA0-A41D-31CE5D77970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30575" y="1767681"/>
            <a:ext cx="2482850" cy="1608138"/>
            <a:chOff x="2178" y="950"/>
            <a:chExt cx="1564" cy="1013"/>
          </a:xfrm>
        </p:grpSpPr>
        <p:sp>
          <p:nvSpPr>
            <p:cNvPr id="259" name="Freeform 148">
              <a:extLst>
                <a:ext uri="{FF2B5EF4-FFF2-40B4-BE49-F238E27FC236}">
                  <a16:creationId xmlns:a16="http://schemas.microsoft.com/office/drawing/2014/main" id="{3F92E2E5-E5B3-4154-A4DF-12E1B85915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28" y="1599"/>
              <a:ext cx="868" cy="364"/>
            </a:xfrm>
            <a:custGeom>
              <a:avLst/>
              <a:gdLst>
                <a:gd name="T0" fmla="*/ 0 w 769"/>
                <a:gd name="T1" fmla="*/ 270 h 322"/>
                <a:gd name="T2" fmla="*/ 135 w 769"/>
                <a:gd name="T3" fmla="*/ 270 h 322"/>
                <a:gd name="T4" fmla="*/ 181 w 769"/>
                <a:gd name="T5" fmla="*/ 276 h 322"/>
                <a:gd name="T6" fmla="*/ 291 w 769"/>
                <a:gd name="T7" fmla="*/ 295 h 322"/>
                <a:gd name="T8" fmla="*/ 418 w 769"/>
                <a:gd name="T9" fmla="*/ 317 h 322"/>
                <a:gd name="T10" fmla="*/ 467 w 769"/>
                <a:gd name="T11" fmla="*/ 316 h 322"/>
                <a:gd name="T12" fmla="*/ 510 w 769"/>
                <a:gd name="T13" fmla="*/ 299 h 322"/>
                <a:gd name="T14" fmla="*/ 668 w 769"/>
                <a:gd name="T15" fmla="*/ 230 h 322"/>
                <a:gd name="T16" fmla="*/ 742 w 769"/>
                <a:gd name="T17" fmla="*/ 198 h 322"/>
                <a:gd name="T18" fmla="*/ 764 w 769"/>
                <a:gd name="T19" fmla="*/ 178 h 322"/>
                <a:gd name="T20" fmla="*/ 768 w 769"/>
                <a:gd name="T21" fmla="*/ 148 h 322"/>
                <a:gd name="T22" fmla="*/ 756 w 769"/>
                <a:gd name="T23" fmla="*/ 129 h 322"/>
                <a:gd name="T24" fmla="*/ 742 w 769"/>
                <a:gd name="T25" fmla="*/ 123 h 322"/>
                <a:gd name="T26" fmla="*/ 708 w 769"/>
                <a:gd name="T27" fmla="*/ 135 h 322"/>
                <a:gd name="T28" fmla="*/ 563 w 769"/>
                <a:gd name="T29" fmla="*/ 197 h 322"/>
                <a:gd name="T30" fmla="*/ 517 w 769"/>
                <a:gd name="T31" fmla="*/ 216 h 322"/>
                <a:gd name="T32" fmla="*/ 488 w 769"/>
                <a:gd name="T33" fmla="*/ 221 h 322"/>
                <a:gd name="T34" fmla="*/ 401 w 769"/>
                <a:gd name="T35" fmla="*/ 212 h 322"/>
                <a:gd name="T36" fmla="*/ 286 w 769"/>
                <a:gd name="T37" fmla="*/ 189 h 322"/>
                <a:gd name="T38" fmla="*/ 269 w 769"/>
                <a:gd name="T39" fmla="*/ 182 h 322"/>
                <a:gd name="T40" fmla="*/ 260 w 769"/>
                <a:gd name="T41" fmla="*/ 134 h 322"/>
                <a:gd name="T42" fmla="*/ 290 w 769"/>
                <a:gd name="T43" fmla="*/ 108 h 322"/>
                <a:gd name="T44" fmla="*/ 336 w 769"/>
                <a:gd name="T45" fmla="*/ 112 h 322"/>
                <a:gd name="T46" fmla="*/ 471 w 769"/>
                <a:gd name="T47" fmla="*/ 129 h 322"/>
                <a:gd name="T48" fmla="*/ 519 w 769"/>
                <a:gd name="T49" fmla="*/ 134 h 322"/>
                <a:gd name="T50" fmla="*/ 574 w 769"/>
                <a:gd name="T51" fmla="*/ 98 h 322"/>
                <a:gd name="T52" fmla="*/ 549 w 769"/>
                <a:gd name="T53" fmla="*/ 61 h 322"/>
                <a:gd name="T54" fmla="*/ 475 w 769"/>
                <a:gd name="T55" fmla="*/ 46 h 322"/>
                <a:gd name="T56" fmla="*/ 307 w 769"/>
                <a:gd name="T57" fmla="*/ 13 h 322"/>
                <a:gd name="T58" fmla="*/ 232 w 769"/>
                <a:gd name="T59" fmla="*/ 2 h 322"/>
                <a:gd name="T60" fmla="*/ 195 w 769"/>
                <a:gd name="T61" fmla="*/ 8 h 322"/>
                <a:gd name="T62" fmla="*/ 35 w 769"/>
                <a:gd name="T63" fmla="*/ 73 h 322"/>
                <a:gd name="T64" fmla="*/ 0 w 769"/>
                <a:gd name="T65" fmla="*/ 73 h 322"/>
                <a:gd name="T66" fmla="*/ 0 w 769"/>
                <a:gd name="T67" fmla="*/ 27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9" h="322">
                  <a:moveTo>
                    <a:pt x="0" y="270"/>
                  </a:moveTo>
                  <a:cubicBezTo>
                    <a:pt x="135" y="270"/>
                    <a:pt x="135" y="270"/>
                    <a:pt x="135" y="270"/>
                  </a:cubicBezTo>
                  <a:cubicBezTo>
                    <a:pt x="151" y="272"/>
                    <a:pt x="166" y="274"/>
                    <a:pt x="181" y="276"/>
                  </a:cubicBezTo>
                  <a:cubicBezTo>
                    <a:pt x="218" y="282"/>
                    <a:pt x="255" y="288"/>
                    <a:pt x="291" y="295"/>
                  </a:cubicBezTo>
                  <a:cubicBezTo>
                    <a:pt x="333" y="302"/>
                    <a:pt x="376" y="309"/>
                    <a:pt x="418" y="317"/>
                  </a:cubicBezTo>
                  <a:cubicBezTo>
                    <a:pt x="435" y="320"/>
                    <a:pt x="451" y="322"/>
                    <a:pt x="467" y="316"/>
                  </a:cubicBezTo>
                  <a:cubicBezTo>
                    <a:pt x="482" y="310"/>
                    <a:pt x="496" y="305"/>
                    <a:pt x="510" y="299"/>
                  </a:cubicBezTo>
                  <a:cubicBezTo>
                    <a:pt x="563" y="276"/>
                    <a:pt x="616" y="253"/>
                    <a:pt x="668" y="230"/>
                  </a:cubicBezTo>
                  <a:cubicBezTo>
                    <a:pt x="706" y="213"/>
                    <a:pt x="704" y="216"/>
                    <a:pt x="742" y="198"/>
                  </a:cubicBezTo>
                  <a:cubicBezTo>
                    <a:pt x="751" y="194"/>
                    <a:pt x="758" y="187"/>
                    <a:pt x="764" y="178"/>
                  </a:cubicBezTo>
                  <a:cubicBezTo>
                    <a:pt x="769" y="169"/>
                    <a:pt x="769" y="158"/>
                    <a:pt x="768" y="148"/>
                  </a:cubicBezTo>
                  <a:cubicBezTo>
                    <a:pt x="766" y="144"/>
                    <a:pt x="764" y="138"/>
                    <a:pt x="756" y="129"/>
                  </a:cubicBezTo>
                  <a:cubicBezTo>
                    <a:pt x="756" y="129"/>
                    <a:pt x="755" y="124"/>
                    <a:pt x="742" y="123"/>
                  </a:cubicBezTo>
                  <a:cubicBezTo>
                    <a:pt x="729" y="122"/>
                    <a:pt x="708" y="135"/>
                    <a:pt x="708" y="135"/>
                  </a:cubicBezTo>
                  <a:cubicBezTo>
                    <a:pt x="708" y="135"/>
                    <a:pt x="618" y="174"/>
                    <a:pt x="563" y="197"/>
                  </a:cubicBezTo>
                  <a:cubicBezTo>
                    <a:pt x="549" y="203"/>
                    <a:pt x="531" y="210"/>
                    <a:pt x="517" y="216"/>
                  </a:cubicBezTo>
                  <a:cubicBezTo>
                    <a:pt x="508" y="220"/>
                    <a:pt x="498" y="222"/>
                    <a:pt x="488" y="221"/>
                  </a:cubicBezTo>
                  <a:cubicBezTo>
                    <a:pt x="459" y="218"/>
                    <a:pt x="430" y="217"/>
                    <a:pt x="401" y="212"/>
                  </a:cubicBezTo>
                  <a:cubicBezTo>
                    <a:pt x="361" y="206"/>
                    <a:pt x="326" y="196"/>
                    <a:pt x="286" y="189"/>
                  </a:cubicBezTo>
                  <a:cubicBezTo>
                    <a:pt x="280" y="187"/>
                    <a:pt x="274" y="185"/>
                    <a:pt x="269" y="182"/>
                  </a:cubicBezTo>
                  <a:cubicBezTo>
                    <a:pt x="258" y="175"/>
                    <a:pt x="257" y="145"/>
                    <a:pt x="260" y="134"/>
                  </a:cubicBezTo>
                  <a:cubicBezTo>
                    <a:pt x="264" y="120"/>
                    <a:pt x="274" y="109"/>
                    <a:pt x="290" y="108"/>
                  </a:cubicBezTo>
                  <a:cubicBezTo>
                    <a:pt x="305" y="107"/>
                    <a:pt x="321" y="110"/>
                    <a:pt x="336" y="112"/>
                  </a:cubicBezTo>
                  <a:cubicBezTo>
                    <a:pt x="381" y="117"/>
                    <a:pt x="426" y="123"/>
                    <a:pt x="471" y="129"/>
                  </a:cubicBezTo>
                  <a:cubicBezTo>
                    <a:pt x="487" y="131"/>
                    <a:pt x="503" y="133"/>
                    <a:pt x="519" y="134"/>
                  </a:cubicBezTo>
                  <a:cubicBezTo>
                    <a:pt x="544" y="136"/>
                    <a:pt x="568" y="120"/>
                    <a:pt x="574" y="98"/>
                  </a:cubicBezTo>
                  <a:cubicBezTo>
                    <a:pt x="578" y="81"/>
                    <a:pt x="569" y="66"/>
                    <a:pt x="549" y="61"/>
                  </a:cubicBezTo>
                  <a:cubicBezTo>
                    <a:pt x="525" y="56"/>
                    <a:pt x="500" y="51"/>
                    <a:pt x="475" y="46"/>
                  </a:cubicBezTo>
                  <a:cubicBezTo>
                    <a:pt x="419" y="35"/>
                    <a:pt x="363" y="24"/>
                    <a:pt x="307" y="13"/>
                  </a:cubicBezTo>
                  <a:cubicBezTo>
                    <a:pt x="283" y="8"/>
                    <a:pt x="257" y="6"/>
                    <a:pt x="232" y="2"/>
                  </a:cubicBezTo>
                  <a:cubicBezTo>
                    <a:pt x="219" y="0"/>
                    <a:pt x="207" y="4"/>
                    <a:pt x="195" y="8"/>
                  </a:cubicBezTo>
                  <a:cubicBezTo>
                    <a:pt x="140" y="26"/>
                    <a:pt x="87" y="49"/>
                    <a:pt x="35" y="73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2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0" name="Rectangle 149">
              <a:extLst>
                <a:ext uri="{FF2B5EF4-FFF2-40B4-BE49-F238E27FC236}">
                  <a16:creationId xmlns:a16="http://schemas.microsoft.com/office/drawing/2014/main" id="{6D1271B5-03C6-4F91-B5E6-9521AD20DA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78" y="1684"/>
              <a:ext cx="33" cy="2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1" name="Freeform 150">
              <a:extLst>
                <a:ext uri="{FF2B5EF4-FFF2-40B4-BE49-F238E27FC236}">
                  <a16:creationId xmlns:a16="http://schemas.microsoft.com/office/drawing/2014/main" id="{A360914C-8571-4C58-8C14-985C46BD06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43" y="950"/>
              <a:ext cx="849" cy="364"/>
            </a:xfrm>
            <a:custGeom>
              <a:avLst/>
              <a:gdLst>
                <a:gd name="T0" fmla="*/ 752 w 752"/>
                <a:gd name="T1" fmla="*/ 52 h 322"/>
                <a:gd name="T2" fmla="*/ 616 w 752"/>
                <a:gd name="T3" fmla="*/ 52 h 322"/>
                <a:gd name="T4" fmla="*/ 570 w 752"/>
                <a:gd name="T5" fmla="*/ 46 h 322"/>
                <a:gd name="T6" fmla="*/ 460 w 752"/>
                <a:gd name="T7" fmla="*/ 28 h 322"/>
                <a:gd name="T8" fmla="*/ 334 w 752"/>
                <a:gd name="T9" fmla="*/ 5 h 322"/>
                <a:gd name="T10" fmla="*/ 284 w 752"/>
                <a:gd name="T11" fmla="*/ 7 h 322"/>
                <a:gd name="T12" fmla="*/ 241 w 752"/>
                <a:gd name="T13" fmla="*/ 23 h 322"/>
                <a:gd name="T14" fmla="*/ 83 w 752"/>
                <a:gd name="T15" fmla="*/ 92 h 322"/>
                <a:gd name="T16" fmla="*/ 10 w 752"/>
                <a:gd name="T17" fmla="*/ 124 h 322"/>
                <a:gd name="T18" fmla="*/ 235 w 752"/>
                <a:gd name="T19" fmla="*/ 106 h 322"/>
                <a:gd name="T20" fmla="*/ 263 w 752"/>
                <a:gd name="T21" fmla="*/ 101 h 322"/>
                <a:gd name="T22" fmla="*/ 351 w 752"/>
                <a:gd name="T23" fmla="*/ 110 h 322"/>
                <a:gd name="T24" fmla="*/ 465 w 752"/>
                <a:gd name="T25" fmla="*/ 134 h 322"/>
                <a:gd name="T26" fmla="*/ 482 w 752"/>
                <a:gd name="T27" fmla="*/ 140 h 322"/>
                <a:gd name="T28" fmla="*/ 491 w 752"/>
                <a:gd name="T29" fmla="*/ 189 h 322"/>
                <a:gd name="T30" fmla="*/ 462 w 752"/>
                <a:gd name="T31" fmla="*/ 214 h 322"/>
                <a:gd name="T32" fmla="*/ 416 w 752"/>
                <a:gd name="T33" fmla="*/ 211 h 322"/>
                <a:gd name="T34" fmla="*/ 281 w 752"/>
                <a:gd name="T35" fmla="*/ 194 h 322"/>
                <a:gd name="T36" fmla="*/ 233 w 752"/>
                <a:gd name="T37" fmla="*/ 188 h 322"/>
                <a:gd name="T38" fmla="*/ 178 w 752"/>
                <a:gd name="T39" fmla="*/ 224 h 322"/>
                <a:gd name="T40" fmla="*/ 202 w 752"/>
                <a:gd name="T41" fmla="*/ 261 h 322"/>
                <a:gd name="T42" fmla="*/ 277 w 752"/>
                <a:gd name="T43" fmla="*/ 276 h 322"/>
                <a:gd name="T44" fmla="*/ 444 w 752"/>
                <a:gd name="T45" fmla="*/ 309 h 322"/>
                <a:gd name="T46" fmla="*/ 519 w 752"/>
                <a:gd name="T47" fmla="*/ 320 h 322"/>
                <a:gd name="T48" fmla="*/ 557 w 752"/>
                <a:gd name="T49" fmla="*/ 314 h 322"/>
                <a:gd name="T50" fmla="*/ 717 w 752"/>
                <a:gd name="T51" fmla="*/ 250 h 322"/>
                <a:gd name="T52" fmla="*/ 752 w 752"/>
                <a:gd name="T53" fmla="*/ 250 h 322"/>
                <a:gd name="T54" fmla="*/ 752 w 752"/>
                <a:gd name="T55" fmla="*/ 5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52" h="322">
                  <a:moveTo>
                    <a:pt x="752" y="52"/>
                  </a:moveTo>
                  <a:cubicBezTo>
                    <a:pt x="616" y="52"/>
                    <a:pt x="616" y="52"/>
                    <a:pt x="616" y="52"/>
                  </a:cubicBezTo>
                  <a:cubicBezTo>
                    <a:pt x="601" y="50"/>
                    <a:pt x="585" y="49"/>
                    <a:pt x="570" y="46"/>
                  </a:cubicBezTo>
                  <a:cubicBezTo>
                    <a:pt x="534" y="40"/>
                    <a:pt x="497" y="34"/>
                    <a:pt x="460" y="28"/>
                  </a:cubicBezTo>
                  <a:cubicBezTo>
                    <a:pt x="418" y="20"/>
                    <a:pt x="376" y="13"/>
                    <a:pt x="334" y="5"/>
                  </a:cubicBezTo>
                  <a:cubicBezTo>
                    <a:pt x="317" y="2"/>
                    <a:pt x="301" y="0"/>
                    <a:pt x="284" y="7"/>
                  </a:cubicBezTo>
                  <a:cubicBezTo>
                    <a:pt x="270" y="12"/>
                    <a:pt x="255" y="17"/>
                    <a:pt x="241" y="23"/>
                  </a:cubicBezTo>
                  <a:cubicBezTo>
                    <a:pt x="188" y="46"/>
                    <a:pt x="136" y="69"/>
                    <a:pt x="83" y="92"/>
                  </a:cubicBezTo>
                  <a:cubicBezTo>
                    <a:pt x="45" y="109"/>
                    <a:pt x="47" y="106"/>
                    <a:pt x="10" y="124"/>
                  </a:cubicBezTo>
                  <a:cubicBezTo>
                    <a:pt x="0" y="128"/>
                    <a:pt x="221" y="112"/>
                    <a:pt x="235" y="106"/>
                  </a:cubicBezTo>
                  <a:cubicBezTo>
                    <a:pt x="244" y="102"/>
                    <a:pt x="253" y="100"/>
                    <a:pt x="263" y="101"/>
                  </a:cubicBezTo>
                  <a:cubicBezTo>
                    <a:pt x="293" y="104"/>
                    <a:pt x="322" y="106"/>
                    <a:pt x="351" y="110"/>
                  </a:cubicBezTo>
                  <a:cubicBezTo>
                    <a:pt x="391" y="116"/>
                    <a:pt x="426" y="126"/>
                    <a:pt x="465" y="134"/>
                  </a:cubicBezTo>
                  <a:cubicBezTo>
                    <a:pt x="471" y="135"/>
                    <a:pt x="477" y="137"/>
                    <a:pt x="482" y="140"/>
                  </a:cubicBezTo>
                  <a:cubicBezTo>
                    <a:pt x="494" y="147"/>
                    <a:pt x="495" y="178"/>
                    <a:pt x="491" y="189"/>
                  </a:cubicBezTo>
                  <a:cubicBezTo>
                    <a:pt x="487" y="202"/>
                    <a:pt x="478" y="213"/>
                    <a:pt x="462" y="214"/>
                  </a:cubicBezTo>
                  <a:cubicBezTo>
                    <a:pt x="447" y="215"/>
                    <a:pt x="431" y="213"/>
                    <a:pt x="416" y="211"/>
                  </a:cubicBezTo>
                  <a:cubicBezTo>
                    <a:pt x="371" y="205"/>
                    <a:pt x="326" y="199"/>
                    <a:pt x="281" y="194"/>
                  </a:cubicBezTo>
                  <a:cubicBezTo>
                    <a:pt x="265" y="192"/>
                    <a:pt x="249" y="189"/>
                    <a:pt x="233" y="188"/>
                  </a:cubicBezTo>
                  <a:cubicBezTo>
                    <a:pt x="207" y="186"/>
                    <a:pt x="183" y="202"/>
                    <a:pt x="178" y="224"/>
                  </a:cubicBezTo>
                  <a:cubicBezTo>
                    <a:pt x="173" y="241"/>
                    <a:pt x="183" y="257"/>
                    <a:pt x="202" y="261"/>
                  </a:cubicBezTo>
                  <a:cubicBezTo>
                    <a:pt x="227" y="266"/>
                    <a:pt x="252" y="271"/>
                    <a:pt x="277" y="276"/>
                  </a:cubicBezTo>
                  <a:cubicBezTo>
                    <a:pt x="333" y="287"/>
                    <a:pt x="388" y="299"/>
                    <a:pt x="444" y="309"/>
                  </a:cubicBezTo>
                  <a:cubicBezTo>
                    <a:pt x="469" y="314"/>
                    <a:pt x="494" y="316"/>
                    <a:pt x="519" y="320"/>
                  </a:cubicBezTo>
                  <a:cubicBezTo>
                    <a:pt x="532" y="322"/>
                    <a:pt x="545" y="318"/>
                    <a:pt x="557" y="314"/>
                  </a:cubicBezTo>
                  <a:cubicBezTo>
                    <a:pt x="612" y="296"/>
                    <a:pt x="664" y="273"/>
                    <a:pt x="717" y="250"/>
                  </a:cubicBezTo>
                  <a:cubicBezTo>
                    <a:pt x="752" y="250"/>
                    <a:pt x="752" y="250"/>
                    <a:pt x="752" y="250"/>
                  </a:cubicBezTo>
                  <a:lnTo>
                    <a:pt x="752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2" name="Rectangle 151">
              <a:extLst>
                <a:ext uri="{FF2B5EF4-FFF2-40B4-BE49-F238E27FC236}">
                  <a16:creationId xmlns:a16="http://schemas.microsoft.com/office/drawing/2014/main" id="{388A86ED-A506-4E81-A758-51E66A2D4A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08" y="1005"/>
              <a:ext cx="34" cy="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3" name="Freeform 152">
              <a:extLst>
                <a:ext uri="{FF2B5EF4-FFF2-40B4-BE49-F238E27FC236}">
                  <a16:creationId xmlns:a16="http://schemas.microsoft.com/office/drawing/2014/main" id="{C6E8F2BB-1C28-4387-962B-1162BC6EB4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27" y="1047"/>
              <a:ext cx="810" cy="465"/>
            </a:xfrm>
            <a:custGeom>
              <a:avLst/>
              <a:gdLst>
                <a:gd name="T0" fmla="*/ 810 w 810"/>
                <a:gd name="T1" fmla="*/ 395 h 465"/>
                <a:gd name="T2" fmla="*/ 35 w 810"/>
                <a:gd name="T3" fmla="*/ 465 h 465"/>
                <a:gd name="T4" fmla="*/ 0 w 810"/>
                <a:gd name="T5" fmla="*/ 70 h 465"/>
                <a:gd name="T6" fmla="*/ 774 w 810"/>
                <a:gd name="T7" fmla="*/ 0 h 465"/>
                <a:gd name="T8" fmla="*/ 810 w 810"/>
                <a:gd name="T9" fmla="*/ 395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465">
                  <a:moveTo>
                    <a:pt x="810" y="395"/>
                  </a:moveTo>
                  <a:lnTo>
                    <a:pt x="35" y="465"/>
                  </a:lnTo>
                  <a:lnTo>
                    <a:pt x="0" y="70"/>
                  </a:lnTo>
                  <a:lnTo>
                    <a:pt x="774" y="0"/>
                  </a:lnTo>
                  <a:lnTo>
                    <a:pt x="810" y="395"/>
                  </a:lnTo>
                  <a:close/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4" name="Freeform 153">
              <a:extLst>
                <a:ext uri="{FF2B5EF4-FFF2-40B4-BE49-F238E27FC236}">
                  <a16:creationId xmlns:a16="http://schemas.microsoft.com/office/drawing/2014/main" id="{8F3E3BBD-656E-4EEE-BA20-D6B9EE6B0E1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09" y="1189"/>
              <a:ext cx="121" cy="210"/>
            </a:xfrm>
            <a:custGeom>
              <a:avLst/>
              <a:gdLst>
                <a:gd name="T0" fmla="*/ 65 w 107"/>
                <a:gd name="T1" fmla="*/ 184 h 185"/>
                <a:gd name="T2" fmla="*/ 56 w 107"/>
                <a:gd name="T3" fmla="*/ 185 h 185"/>
                <a:gd name="T4" fmla="*/ 54 w 107"/>
                <a:gd name="T5" fmla="*/ 165 h 185"/>
                <a:gd name="T6" fmla="*/ 23 w 107"/>
                <a:gd name="T7" fmla="*/ 159 h 185"/>
                <a:gd name="T8" fmla="*/ 3 w 107"/>
                <a:gd name="T9" fmla="*/ 121 h 185"/>
                <a:gd name="T10" fmla="*/ 30 w 107"/>
                <a:gd name="T11" fmla="*/ 118 h 185"/>
                <a:gd name="T12" fmla="*/ 36 w 107"/>
                <a:gd name="T13" fmla="*/ 135 h 185"/>
                <a:gd name="T14" fmla="*/ 52 w 107"/>
                <a:gd name="T15" fmla="*/ 142 h 185"/>
                <a:gd name="T16" fmla="*/ 48 w 107"/>
                <a:gd name="T17" fmla="*/ 99 h 185"/>
                <a:gd name="T18" fmla="*/ 40 w 107"/>
                <a:gd name="T19" fmla="*/ 98 h 185"/>
                <a:gd name="T20" fmla="*/ 11 w 107"/>
                <a:gd name="T21" fmla="*/ 84 h 185"/>
                <a:gd name="T22" fmla="*/ 1 w 107"/>
                <a:gd name="T23" fmla="*/ 61 h 185"/>
                <a:gd name="T24" fmla="*/ 2 w 107"/>
                <a:gd name="T25" fmla="*/ 43 h 185"/>
                <a:gd name="T26" fmla="*/ 10 w 107"/>
                <a:gd name="T27" fmla="*/ 29 h 185"/>
                <a:gd name="T28" fmla="*/ 25 w 107"/>
                <a:gd name="T29" fmla="*/ 18 h 185"/>
                <a:gd name="T30" fmla="*/ 40 w 107"/>
                <a:gd name="T31" fmla="*/ 14 h 185"/>
                <a:gd name="T32" fmla="*/ 39 w 107"/>
                <a:gd name="T33" fmla="*/ 1 h 185"/>
                <a:gd name="T34" fmla="*/ 49 w 107"/>
                <a:gd name="T35" fmla="*/ 0 h 185"/>
                <a:gd name="T36" fmla="*/ 50 w 107"/>
                <a:gd name="T37" fmla="*/ 13 h 185"/>
                <a:gd name="T38" fmla="*/ 76 w 107"/>
                <a:gd name="T39" fmla="*/ 19 h 185"/>
                <a:gd name="T40" fmla="*/ 97 w 107"/>
                <a:gd name="T41" fmla="*/ 53 h 185"/>
                <a:gd name="T42" fmla="*/ 71 w 107"/>
                <a:gd name="T43" fmla="*/ 55 h 185"/>
                <a:gd name="T44" fmla="*/ 66 w 107"/>
                <a:gd name="T45" fmla="*/ 42 h 185"/>
                <a:gd name="T46" fmla="*/ 52 w 107"/>
                <a:gd name="T47" fmla="*/ 36 h 185"/>
                <a:gd name="T48" fmla="*/ 55 w 107"/>
                <a:gd name="T49" fmla="*/ 74 h 185"/>
                <a:gd name="T50" fmla="*/ 89 w 107"/>
                <a:gd name="T51" fmla="*/ 86 h 185"/>
                <a:gd name="T52" fmla="*/ 105 w 107"/>
                <a:gd name="T53" fmla="*/ 114 h 185"/>
                <a:gd name="T54" fmla="*/ 90 w 107"/>
                <a:gd name="T55" fmla="*/ 153 h 185"/>
                <a:gd name="T56" fmla="*/ 64 w 107"/>
                <a:gd name="T57" fmla="*/ 164 h 185"/>
                <a:gd name="T58" fmla="*/ 65 w 107"/>
                <a:gd name="T59" fmla="*/ 184 h 185"/>
                <a:gd name="T60" fmla="*/ 42 w 107"/>
                <a:gd name="T61" fmla="*/ 37 h 185"/>
                <a:gd name="T62" fmla="*/ 30 w 107"/>
                <a:gd name="T63" fmla="*/ 42 h 185"/>
                <a:gd name="T64" fmla="*/ 27 w 107"/>
                <a:gd name="T65" fmla="*/ 55 h 185"/>
                <a:gd name="T66" fmla="*/ 34 w 107"/>
                <a:gd name="T67" fmla="*/ 68 h 185"/>
                <a:gd name="T68" fmla="*/ 45 w 107"/>
                <a:gd name="T69" fmla="*/ 72 h 185"/>
                <a:gd name="T70" fmla="*/ 42 w 107"/>
                <a:gd name="T71" fmla="*/ 37 h 185"/>
                <a:gd name="T72" fmla="*/ 62 w 107"/>
                <a:gd name="T73" fmla="*/ 141 h 185"/>
                <a:gd name="T74" fmla="*/ 73 w 107"/>
                <a:gd name="T75" fmla="*/ 136 h 185"/>
                <a:gd name="T76" fmla="*/ 78 w 107"/>
                <a:gd name="T77" fmla="*/ 120 h 185"/>
                <a:gd name="T78" fmla="*/ 70 w 107"/>
                <a:gd name="T79" fmla="*/ 107 h 185"/>
                <a:gd name="T80" fmla="*/ 58 w 107"/>
                <a:gd name="T81" fmla="*/ 102 h 185"/>
                <a:gd name="T82" fmla="*/ 62 w 107"/>
                <a:gd name="T83" fmla="*/ 14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7" h="185">
                  <a:moveTo>
                    <a:pt x="65" y="184"/>
                  </a:moveTo>
                  <a:cubicBezTo>
                    <a:pt x="56" y="185"/>
                    <a:pt x="56" y="185"/>
                    <a:pt x="56" y="185"/>
                  </a:cubicBezTo>
                  <a:cubicBezTo>
                    <a:pt x="54" y="165"/>
                    <a:pt x="54" y="165"/>
                    <a:pt x="54" y="165"/>
                  </a:cubicBezTo>
                  <a:cubicBezTo>
                    <a:pt x="40" y="164"/>
                    <a:pt x="30" y="162"/>
                    <a:pt x="23" y="159"/>
                  </a:cubicBezTo>
                  <a:cubicBezTo>
                    <a:pt x="11" y="152"/>
                    <a:pt x="4" y="139"/>
                    <a:pt x="3" y="121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7"/>
                    <a:pt x="34" y="132"/>
                    <a:pt x="36" y="135"/>
                  </a:cubicBezTo>
                  <a:cubicBezTo>
                    <a:pt x="39" y="139"/>
                    <a:pt x="44" y="142"/>
                    <a:pt x="52" y="142"/>
                  </a:cubicBezTo>
                  <a:cubicBezTo>
                    <a:pt x="48" y="99"/>
                    <a:pt x="48" y="99"/>
                    <a:pt x="48" y="99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26" y="95"/>
                    <a:pt x="17" y="90"/>
                    <a:pt x="11" y="84"/>
                  </a:cubicBezTo>
                  <a:cubicBezTo>
                    <a:pt x="5" y="78"/>
                    <a:pt x="2" y="70"/>
                    <a:pt x="1" y="61"/>
                  </a:cubicBezTo>
                  <a:cubicBezTo>
                    <a:pt x="0" y="54"/>
                    <a:pt x="1" y="49"/>
                    <a:pt x="2" y="43"/>
                  </a:cubicBezTo>
                  <a:cubicBezTo>
                    <a:pt x="4" y="38"/>
                    <a:pt x="6" y="33"/>
                    <a:pt x="10" y="29"/>
                  </a:cubicBezTo>
                  <a:cubicBezTo>
                    <a:pt x="14" y="24"/>
                    <a:pt x="19" y="20"/>
                    <a:pt x="25" y="18"/>
                  </a:cubicBezTo>
                  <a:cubicBezTo>
                    <a:pt x="28" y="17"/>
                    <a:pt x="33" y="15"/>
                    <a:pt x="40" y="14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61" y="13"/>
                    <a:pt x="70" y="15"/>
                    <a:pt x="76" y="19"/>
                  </a:cubicBezTo>
                  <a:cubicBezTo>
                    <a:pt x="88" y="25"/>
                    <a:pt x="95" y="36"/>
                    <a:pt x="97" y="53"/>
                  </a:cubicBezTo>
                  <a:cubicBezTo>
                    <a:pt x="71" y="55"/>
                    <a:pt x="71" y="55"/>
                    <a:pt x="71" y="55"/>
                  </a:cubicBezTo>
                  <a:cubicBezTo>
                    <a:pt x="70" y="49"/>
                    <a:pt x="68" y="45"/>
                    <a:pt x="66" y="42"/>
                  </a:cubicBezTo>
                  <a:cubicBezTo>
                    <a:pt x="64" y="38"/>
                    <a:pt x="59" y="35"/>
                    <a:pt x="52" y="36"/>
                  </a:cubicBezTo>
                  <a:cubicBezTo>
                    <a:pt x="55" y="74"/>
                    <a:pt x="55" y="74"/>
                    <a:pt x="55" y="74"/>
                  </a:cubicBezTo>
                  <a:cubicBezTo>
                    <a:pt x="72" y="78"/>
                    <a:pt x="83" y="82"/>
                    <a:pt x="89" y="86"/>
                  </a:cubicBezTo>
                  <a:cubicBezTo>
                    <a:pt x="99" y="92"/>
                    <a:pt x="104" y="101"/>
                    <a:pt x="105" y="114"/>
                  </a:cubicBezTo>
                  <a:cubicBezTo>
                    <a:pt x="107" y="131"/>
                    <a:pt x="102" y="144"/>
                    <a:pt x="90" y="153"/>
                  </a:cubicBezTo>
                  <a:cubicBezTo>
                    <a:pt x="83" y="158"/>
                    <a:pt x="74" y="162"/>
                    <a:pt x="64" y="164"/>
                  </a:cubicBezTo>
                  <a:lnTo>
                    <a:pt x="65" y="184"/>
                  </a:lnTo>
                  <a:close/>
                  <a:moveTo>
                    <a:pt x="42" y="37"/>
                  </a:moveTo>
                  <a:cubicBezTo>
                    <a:pt x="36" y="37"/>
                    <a:pt x="32" y="39"/>
                    <a:pt x="30" y="42"/>
                  </a:cubicBezTo>
                  <a:cubicBezTo>
                    <a:pt x="27" y="46"/>
                    <a:pt x="26" y="50"/>
                    <a:pt x="27" y="55"/>
                  </a:cubicBezTo>
                  <a:cubicBezTo>
                    <a:pt x="27" y="61"/>
                    <a:pt x="30" y="65"/>
                    <a:pt x="34" y="68"/>
                  </a:cubicBezTo>
                  <a:cubicBezTo>
                    <a:pt x="37" y="70"/>
                    <a:pt x="40" y="71"/>
                    <a:pt x="45" y="72"/>
                  </a:cubicBezTo>
                  <a:lnTo>
                    <a:pt x="42" y="37"/>
                  </a:lnTo>
                  <a:close/>
                  <a:moveTo>
                    <a:pt x="62" y="141"/>
                  </a:moveTo>
                  <a:cubicBezTo>
                    <a:pt x="67" y="140"/>
                    <a:pt x="70" y="138"/>
                    <a:pt x="73" y="136"/>
                  </a:cubicBezTo>
                  <a:cubicBezTo>
                    <a:pt x="77" y="133"/>
                    <a:pt x="78" y="127"/>
                    <a:pt x="78" y="120"/>
                  </a:cubicBezTo>
                  <a:cubicBezTo>
                    <a:pt x="77" y="114"/>
                    <a:pt x="75" y="110"/>
                    <a:pt x="70" y="107"/>
                  </a:cubicBezTo>
                  <a:cubicBezTo>
                    <a:pt x="68" y="105"/>
                    <a:pt x="64" y="103"/>
                    <a:pt x="58" y="102"/>
                  </a:cubicBezTo>
                  <a:lnTo>
                    <a:pt x="62" y="1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5" name="Freeform 154">
              <a:extLst>
                <a:ext uri="{FF2B5EF4-FFF2-40B4-BE49-F238E27FC236}">
                  <a16:creationId xmlns:a16="http://schemas.microsoft.com/office/drawing/2014/main" id="{0A7528F7-16E9-4828-A99A-23D5A567DE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74" y="1175"/>
              <a:ext cx="120" cy="209"/>
            </a:xfrm>
            <a:custGeom>
              <a:avLst/>
              <a:gdLst>
                <a:gd name="T0" fmla="*/ 65 w 106"/>
                <a:gd name="T1" fmla="*/ 184 h 185"/>
                <a:gd name="T2" fmla="*/ 55 w 106"/>
                <a:gd name="T3" fmla="*/ 185 h 185"/>
                <a:gd name="T4" fmla="*/ 53 w 106"/>
                <a:gd name="T5" fmla="*/ 164 h 185"/>
                <a:gd name="T6" fmla="*/ 23 w 106"/>
                <a:gd name="T7" fmla="*/ 158 h 185"/>
                <a:gd name="T8" fmla="*/ 2 w 106"/>
                <a:gd name="T9" fmla="*/ 121 h 185"/>
                <a:gd name="T10" fmla="*/ 30 w 106"/>
                <a:gd name="T11" fmla="*/ 118 h 185"/>
                <a:gd name="T12" fmla="*/ 35 w 106"/>
                <a:gd name="T13" fmla="*/ 135 h 185"/>
                <a:gd name="T14" fmla="*/ 51 w 106"/>
                <a:gd name="T15" fmla="*/ 142 h 185"/>
                <a:gd name="T16" fmla="*/ 47 w 106"/>
                <a:gd name="T17" fmla="*/ 99 h 185"/>
                <a:gd name="T18" fmla="*/ 39 w 106"/>
                <a:gd name="T19" fmla="*/ 97 h 185"/>
                <a:gd name="T20" fmla="*/ 10 w 106"/>
                <a:gd name="T21" fmla="*/ 84 h 185"/>
                <a:gd name="T22" fmla="*/ 0 w 106"/>
                <a:gd name="T23" fmla="*/ 61 h 185"/>
                <a:gd name="T24" fmla="*/ 2 w 106"/>
                <a:gd name="T25" fmla="*/ 43 h 185"/>
                <a:gd name="T26" fmla="*/ 9 w 106"/>
                <a:gd name="T27" fmla="*/ 29 h 185"/>
                <a:gd name="T28" fmla="*/ 24 w 106"/>
                <a:gd name="T29" fmla="*/ 18 h 185"/>
                <a:gd name="T30" fmla="*/ 40 w 106"/>
                <a:gd name="T31" fmla="*/ 14 h 185"/>
                <a:gd name="T32" fmla="*/ 38 w 106"/>
                <a:gd name="T33" fmla="*/ 1 h 185"/>
                <a:gd name="T34" fmla="*/ 48 w 106"/>
                <a:gd name="T35" fmla="*/ 0 h 185"/>
                <a:gd name="T36" fmla="*/ 49 w 106"/>
                <a:gd name="T37" fmla="*/ 13 h 185"/>
                <a:gd name="T38" fmla="*/ 76 w 106"/>
                <a:gd name="T39" fmla="*/ 19 h 185"/>
                <a:gd name="T40" fmla="*/ 97 w 106"/>
                <a:gd name="T41" fmla="*/ 52 h 185"/>
                <a:gd name="T42" fmla="*/ 70 w 106"/>
                <a:gd name="T43" fmla="*/ 55 h 185"/>
                <a:gd name="T44" fmla="*/ 66 w 106"/>
                <a:gd name="T45" fmla="*/ 42 h 185"/>
                <a:gd name="T46" fmla="*/ 51 w 106"/>
                <a:gd name="T47" fmla="*/ 35 h 185"/>
                <a:gd name="T48" fmla="*/ 55 w 106"/>
                <a:gd name="T49" fmla="*/ 74 h 185"/>
                <a:gd name="T50" fmla="*/ 88 w 106"/>
                <a:gd name="T51" fmla="*/ 85 h 185"/>
                <a:gd name="T52" fmla="*/ 105 w 106"/>
                <a:gd name="T53" fmla="*/ 114 h 185"/>
                <a:gd name="T54" fmla="*/ 89 w 106"/>
                <a:gd name="T55" fmla="*/ 153 h 185"/>
                <a:gd name="T56" fmla="*/ 63 w 106"/>
                <a:gd name="T57" fmla="*/ 163 h 185"/>
                <a:gd name="T58" fmla="*/ 65 w 106"/>
                <a:gd name="T59" fmla="*/ 184 h 185"/>
                <a:gd name="T60" fmla="*/ 42 w 106"/>
                <a:gd name="T61" fmla="*/ 36 h 185"/>
                <a:gd name="T62" fmla="*/ 29 w 106"/>
                <a:gd name="T63" fmla="*/ 42 h 185"/>
                <a:gd name="T64" fmla="*/ 26 w 106"/>
                <a:gd name="T65" fmla="*/ 55 h 185"/>
                <a:gd name="T66" fmla="*/ 34 w 106"/>
                <a:gd name="T67" fmla="*/ 68 h 185"/>
                <a:gd name="T68" fmla="*/ 45 w 106"/>
                <a:gd name="T69" fmla="*/ 72 h 185"/>
                <a:gd name="T70" fmla="*/ 42 w 106"/>
                <a:gd name="T71" fmla="*/ 36 h 185"/>
                <a:gd name="T72" fmla="*/ 61 w 106"/>
                <a:gd name="T73" fmla="*/ 141 h 185"/>
                <a:gd name="T74" fmla="*/ 72 w 106"/>
                <a:gd name="T75" fmla="*/ 136 h 185"/>
                <a:gd name="T76" fmla="*/ 77 w 106"/>
                <a:gd name="T77" fmla="*/ 120 h 185"/>
                <a:gd name="T78" fmla="*/ 70 w 106"/>
                <a:gd name="T79" fmla="*/ 106 h 185"/>
                <a:gd name="T80" fmla="*/ 57 w 106"/>
                <a:gd name="T81" fmla="*/ 101 h 185"/>
                <a:gd name="T82" fmla="*/ 61 w 106"/>
                <a:gd name="T83" fmla="*/ 14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6" h="185">
                  <a:moveTo>
                    <a:pt x="65" y="184"/>
                  </a:moveTo>
                  <a:cubicBezTo>
                    <a:pt x="55" y="185"/>
                    <a:pt x="55" y="185"/>
                    <a:pt x="55" y="185"/>
                  </a:cubicBezTo>
                  <a:cubicBezTo>
                    <a:pt x="53" y="164"/>
                    <a:pt x="53" y="164"/>
                    <a:pt x="53" y="164"/>
                  </a:cubicBezTo>
                  <a:cubicBezTo>
                    <a:pt x="40" y="164"/>
                    <a:pt x="30" y="162"/>
                    <a:pt x="23" y="158"/>
                  </a:cubicBezTo>
                  <a:cubicBezTo>
                    <a:pt x="11" y="152"/>
                    <a:pt x="4" y="139"/>
                    <a:pt x="2" y="121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1" y="126"/>
                    <a:pt x="33" y="132"/>
                    <a:pt x="35" y="135"/>
                  </a:cubicBezTo>
                  <a:cubicBezTo>
                    <a:pt x="38" y="139"/>
                    <a:pt x="43" y="141"/>
                    <a:pt x="51" y="142"/>
                  </a:cubicBezTo>
                  <a:cubicBezTo>
                    <a:pt x="47" y="99"/>
                    <a:pt x="47" y="99"/>
                    <a:pt x="47" y="99"/>
                  </a:cubicBezTo>
                  <a:cubicBezTo>
                    <a:pt x="39" y="97"/>
                    <a:pt x="39" y="97"/>
                    <a:pt x="39" y="97"/>
                  </a:cubicBezTo>
                  <a:cubicBezTo>
                    <a:pt x="26" y="95"/>
                    <a:pt x="16" y="90"/>
                    <a:pt x="10" y="84"/>
                  </a:cubicBezTo>
                  <a:cubicBezTo>
                    <a:pt x="4" y="78"/>
                    <a:pt x="1" y="70"/>
                    <a:pt x="0" y="61"/>
                  </a:cubicBezTo>
                  <a:cubicBezTo>
                    <a:pt x="0" y="54"/>
                    <a:pt x="0" y="49"/>
                    <a:pt x="2" y="43"/>
                  </a:cubicBezTo>
                  <a:cubicBezTo>
                    <a:pt x="3" y="38"/>
                    <a:pt x="6" y="33"/>
                    <a:pt x="9" y="29"/>
                  </a:cubicBezTo>
                  <a:cubicBezTo>
                    <a:pt x="14" y="24"/>
                    <a:pt x="19" y="20"/>
                    <a:pt x="24" y="18"/>
                  </a:cubicBezTo>
                  <a:cubicBezTo>
                    <a:pt x="28" y="16"/>
                    <a:pt x="33" y="15"/>
                    <a:pt x="40" y="14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60" y="13"/>
                    <a:pt x="69" y="15"/>
                    <a:pt x="76" y="19"/>
                  </a:cubicBezTo>
                  <a:cubicBezTo>
                    <a:pt x="88" y="25"/>
                    <a:pt x="95" y="36"/>
                    <a:pt x="97" y="52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69" y="49"/>
                    <a:pt x="68" y="45"/>
                    <a:pt x="66" y="42"/>
                  </a:cubicBezTo>
                  <a:cubicBezTo>
                    <a:pt x="63" y="37"/>
                    <a:pt x="58" y="35"/>
                    <a:pt x="51" y="35"/>
                  </a:cubicBezTo>
                  <a:cubicBezTo>
                    <a:pt x="55" y="74"/>
                    <a:pt x="55" y="74"/>
                    <a:pt x="55" y="74"/>
                  </a:cubicBezTo>
                  <a:cubicBezTo>
                    <a:pt x="71" y="78"/>
                    <a:pt x="82" y="82"/>
                    <a:pt x="88" y="85"/>
                  </a:cubicBezTo>
                  <a:cubicBezTo>
                    <a:pt x="98" y="92"/>
                    <a:pt x="103" y="101"/>
                    <a:pt x="105" y="114"/>
                  </a:cubicBezTo>
                  <a:cubicBezTo>
                    <a:pt x="106" y="131"/>
                    <a:pt x="101" y="144"/>
                    <a:pt x="89" y="153"/>
                  </a:cubicBezTo>
                  <a:cubicBezTo>
                    <a:pt x="82" y="158"/>
                    <a:pt x="73" y="162"/>
                    <a:pt x="63" y="163"/>
                  </a:cubicBezTo>
                  <a:lnTo>
                    <a:pt x="65" y="184"/>
                  </a:lnTo>
                  <a:close/>
                  <a:moveTo>
                    <a:pt x="42" y="36"/>
                  </a:moveTo>
                  <a:cubicBezTo>
                    <a:pt x="36" y="37"/>
                    <a:pt x="32" y="39"/>
                    <a:pt x="29" y="42"/>
                  </a:cubicBezTo>
                  <a:cubicBezTo>
                    <a:pt x="27" y="46"/>
                    <a:pt x="25" y="50"/>
                    <a:pt x="26" y="55"/>
                  </a:cubicBezTo>
                  <a:cubicBezTo>
                    <a:pt x="26" y="61"/>
                    <a:pt x="29" y="65"/>
                    <a:pt x="34" y="68"/>
                  </a:cubicBezTo>
                  <a:cubicBezTo>
                    <a:pt x="36" y="69"/>
                    <a:pt x="40" y="71"/>
                    <a:pt x="45" y="72"/>
                  </a:cubicBezTo>
                  <a:lnTo>
                    <a:pt x="42" y="36"/>
                  </a:lnTo>
                  <a:close/>
                  <a:moveTo>
                    <a:pt x="61" y="141"/>
                  </a:moveTo>
                  <a:cubicBezTo>
                    <a:pt x="66" y="140"/>
                    <a:pt x="70" y="138"/>
                    <a:pt x="72" y="136"/>
                  </a:cubicBezTo>
                  <a:cubicBezTo>
                    <a:pt x="76" y="133"/>
                    <a:pt x="78" y="127"/>
                    <a:pt x="77" y="120"/>
                  </a:cubicBezTo>
                  <a:cubicBezTo>
                    <a:pt x="76" y="114"/>
                    <a:pt x="74" y="109"/>
                    <a:pt x="70" y="106"/>
                  </a:cubicBezTo>
                  <a:cubicBezTo>
                    <a:pt x="67" y="105"/>
                    <a:pt x="63" y="103"/>
                    <a:pt x="57" y="101"/>
                  </a:cubicBezTo>
                  <a:lnTo>
                    <a:pt x="61" y="1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6" name="Freeform 155">
              <a:extLst>
                <a:ext uri="{FF2B5EF4-FFF2-40B4-BE49-F238E27FC236}">
                  <a16:creationId xmlns:a16="http://schemas.microsoft.com/office/drawing/2014/main" id="{8DCED4F1-7EAD-492B-9B75-9A57AE4CE7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8" y="1160"/>
              <a:ext cx="121" cy="208"/>
            </a:xfrm>
            <a:custGeom>
              <a:avLst/>
              <a:gdLst>
                <a:gd name="T0" fmla="*/ 65 w 107"/>
                <a:gd name="T1" fmla="*/ 184 h 184"/>
                <a:gd name="T2" fmla="*/ 55 w 107"/>
                <a:gd name="T3" fmla="*/ 184 h 184"/>
                <a:gd name="T4" fmla="*/ 54 w 107"/>
                <a:gd name="T5" fmla="*/ 164 h 184"/>
                <a:gd name="T6" fmla="*/ 23 w 107"/>
                <a:gd name="T7" fmla="*/ 158 h 184"/>
                <a:gd name="T8" fmla="*/ 3 w 107"/>
                <a:gd name="T9" fmla="*/ 120 h 184"/>
                <a:gd name="T10" fmla="*/ 30 w 107"/>
                <a:gd name="T11" fmla="*/ 118 h 184"/>
                <a:gd name="T12" fmla="*/ 35 w 107"/>
                <a:gd name="T13" fmla="*/ 135 h 184"/>
                <a:gd name="T14" fmla="*/ 52 w 107"/>
                <a:gd name="T15" fmla="*/ 142 h 184"/>
                <a:gd name="T16" fmla="*/ 48 w 107"/>
                <a:gd name="T17" fmla="*/ 99 h 184"/>
                <a:gd name="T18" fmla="*/ 39 w 107"/>
                <a:gd name="T19" fmla="*/ 97 h 184"/>
                <a:gd name="T20" fmla="*/ 11 w 107"/>
                <a:gd name="T21" fmla="*/ 84 h 184"/>
                <a:gd name="T22" fmla="*/ 1 w 107"/>
                <a:gd name="T23" fmla="*/ 60 h 184"/>
                <a:gd name="T24" fmla="*/ 2 w 107"/>
                <a:gd name="T25" fmla="*/ 43 h 184"/>
                <a:gd name="T26" fmla="*/ 10 w 107"/>
                <a:gd name="T27" fmla="*/ 29 h 184"/>
                <a:gd name="T28" fmla="*/ 25 w 107"/>
                <a:gd name="T29" fmla="*/ 18 h 184"/>
                <a:gd name="T30" fmla="*/ 40 w 107"/>
                <a:gd name="T31" fmla="*/ 14 h 184"/>
                <a:gd name="T32" fmla="*/ 39 w 107"/>
                <a:gd name="T33" fmla="*/ 0 h 184"/>
                <a:gd name="T34" fmla="*/ 49 w 107"/>
                <a:gd name="T35" fmla="*/ 0 h 184"/>
                <a:gd name="T36" fmla="*/ 50 w 107"/>
                <a:gd name="T37" fmla="*/ 13 h 184"/>
                <a:gd name="T38" fmla="*/ 76 w 107"/>
                <a:gd name="T39" fmla="*/ 19 h 184"/>
                <a:gd name="T40" fmla="*/ 97 w 107"/>
                <a:gd name="T41" fmla="*/ 52 h 184"/>
                <a:gd name="T42" fmla="*/ 70 w 107"/>
                <a:gd name="T43" fmla="*/ 55 h 184"/>
                <a:gd name="T44" fmla="*/ 66 w 107"/>
                <a:gd name="T45" fmla="*/ 42 h 184"/>
                <a:gd name="T46" fmla="*/ 52 w 107"/>
                <a:gd name="T47" fmla="*/ 35 h 184"/>
                <a:gd name="T48" fmla="*/ 55 w 107"/>
                <a:gd name="T49" fmla="*/ 74 h 184"/>
                <a:gd name="T50" fmla="*/ 89 w 107"/>
                <a:gd name="T51" fmla="*/ 85 h 184"/>
                <a:gd name="T52" fmla="*/ 105 w 107"/>
                <a:gd name="T53" fmla="*/ 114 h 184"/>
                <a:gd name="T54" fmla="*/ 90 w 107"/>
                <a:gd name="T55" fmla="*/ 153 h 184"/>
                <a:gd name="T56" fmla="*/ 63 w 107"/>
                <a:gd name="T57" fmla="*/ 163 h 184"/>
                <a:gd name="T58" fmla="*/ 65 w 107"/>
                <a:gd name="T59" fmla="*/ 184 h 184"/>
                <a:gd name="T60" fmla="*/ 42 w 107"/>
                <a:gd name="T61" fmla="*/ 36 h 184"/>
                <a:gd name="T62" fmla="*/ 29 w 107"/>
                <a:gd name="T63" fmla="*/ 42 h 184"/>
                <a:gd name="T64" fmla="*/ 26 w 107"/>
                <a:gd name="T65" fmla="*/ 55 h 184"/>
                <a:gd name="T66" fmla="*/ 34 w 107"/>
                <a:gd name="T67" fmla="*/ 68 h 184"/>
                <a:gd name="T68" fmla="*/ 45 w 107"/>
                <a:gd name="T69" fmla="*/ 72 h 184"/>
                <a:gd name="T70" fmla="*/ 42 w 107"/>
                <a:gd name="T71" fmla="*/ 36 h 184"/>
                <a:gd name="T72" fmla="*/ 61 w 107"/>
                <a:gd name="T73" fmla="*/ 141 h 184"/>
                <a:gd name="T74" fmla="*/ 73 w 107"/>
                <a:gd name="T75" fmla="*/ 136 h 184"/>
                <a:gd name="T76" fmla="*/ 77 w 107"/>
                <a:gd name="T77" fmla="*/ 120 h 184"/>
                <a:gd name="T78" fmla="*/ 70 w 107"/>
                <a:gd name="T79" fmla="*/ 106 h 184"/>
                <a:gd name="T80" fmla="*/ 58 w 107"/>
                <a:gd name="T81" fmla="*/ 101 h 184"/>
                <a:gd name="T82" fmla="*/ 61 w 107"/>
                <a:gd name="T83" fmla="*/ 141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7" h="184">
                  <a:moveTo>
                    <a:pt x="65" y="184"/>
                  </a:moveTo>
                  <a:cubicBezTo>
                    <a:pt x="55" y="184"/>
                    <a:pt x="55" y="184"/>
                    <a:pt x="55" y="184"/>
                  </a:cubicBezTo>
                  <a:cubicBezTo>
                    <a:pt x="54" y="164"/>
                    <a:pt x="54" y="164"/>
                    <a:pt x="54" y="164"/>
                  </a:cubicBezTo>
                  <a:cubicBezTo>
                    <a:pt x="40" y="164"/>
                    <a:pt x="30" y="162"/>
                    <a:pt x="23" y="158"/>
                  </a:cubicBezTo>
                  <a:cubicBezTo>
                    <a:pt x="11" y="152"/>
                    <a:pt x="4" y="139"/>
                    <a:pt x="3" y="120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6"/>
                    <a:pt x="33" y="132"/>
                    <a:pt x="35" y="135"/>
                  </a:cubicBezTo>
                  <a:cubicBezTo>
                    <a:pt x="38" y="139"/>
                    <a:pt x="44" y="141"/>
                    <a:pt x="52" y="142"/>
                  </a:cubicBezTo>
                  <a:cubicBezTo>
                    <a:pt x="48" y="99"/>
                    <a:pt x="48" y="99"/>
                    <a:pt x="48" y="99"/>
                  </a:cubicBezTo>
                  <a:cubicBezTo>
                    <a:pt x="39" y="97"/>
                    <a:pt x="39" y="97"/>
                    <a:pt x="39" y="97"/>
                  </a:cubicBezTo>
                  <a:cubicBezTo>
                    <a:pt x="26" y="95"/>
                    <a:pt x="17" y="90"/>
                    <a:pt x="11" y="84"/>
                  </a:cubicBezTo>
                  <a:cubicBezTo>
                    <a:pt x="5" y="78"/>
                    <a:pt x="2" y="70"/>
                    <a:pt x="1" y="60"/>
                  </a:cubicBezTo>
                  <a:cubicBezTo>
                    <a:pt x="0" y="54"/>
                    <a:pt x="1" y="48"/>
                    <a:pt x="2" y="43"/>
                  </a:cubicBezTo>
                  <a:cubicBezTo>
                    <a:pt x="4" y="38"/>
                    <a:pt x="6" y="33"/>
                    <a:pt x="10" y="29"/>
                  </a:cubicBezTo>
                  <a:cubicBezTo>
                    <a:pt x="14" y="24"/>
                    <a:pt x="19" y="20"/>
                    <a:pt x="25" y="18"/>
                  </a:cubicBezTo>
                  <a:cubicBezTo>
                    <a:pt x="28" y="16"/>
                    <a:pt x="33" y="15"/>
                    <a:pt x="40" y="14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61" y="13"/>
                    <a:pt x="70" y="15"/>
                    <a:pt x="76" y="19"/>
                  </a:cubicBezTo>
                  <a:cubicBezTo>
                    <a:pt x="88" y="25"/>
                    <a:pt x="95" y="36"/>
                    <a:pt x="97" y="52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69" y="49"/>
                    <a:pt x="68" y="44"/>
                    <a:pt x="66" y="42"/>
                  </a:cubicBezTo>
                  <a:cubicBezTo>
                    <a:pt x="63" y="37"/>
                    <a:pt x="59" y="35"/>
                    <a:pt x="52" y="35"/>
                  </a:cubicBezTo>
                  <a:cubicBezTo>
                    <a:pt x="55" y="74"/>
                    <a:pt x="55" y="74"/>
                    <a:pt x="55" y="74"/>
                  </a:cubicBezTo>
                  <a:cubicBezTo>
                    <a:pt x="72" y="78"/>
                    <a:pt x="83" y="82"/>
                    <a:pt x="89" y="85"/>
                  </a:cubicBezTo>
                  <a:cubicBezTo>
                    <a:pt x="98" y="92"/>
                    <a:pt x="104" y="101"/>
                    <a:pt x="105" y="114"/>
                  </a:cubicBezTo>
                  <a:cubicBezTo>
                    <a:pt x="107" y="131"/>
                    <a:pt x="101" y="144"/>
                    <a:pt x="90" y="153"/>
                  </a:cubicBezTo>
                  <a:cubicBezTo>
                    <a:pt x="83" y="158"/>
                    <a:pt x="74" y="161"/>
                    <a:pt x="63" y="163"/>
                  </a:cubicBezTo>
                  <a:lnTo>
                    <a:pt x="65" y="184"/>
                  </a:lnTo>
                  <a:close/>
                  <a:moveTo>
                    <a:pt x="42" y="36"/>
                  </a:moveTo>
                  <a:cubicBezTo>
                    <a:pt x="36" y="37"/>
                    <a:pt x="32" y="39"/>
                    <a:pt x="29" y="42"/>
                  </a:cubicBezTo>
                  <a:cubicBezTo>
                    <a:pt x="27" y="45"/>
                    <a:pt x="26" y="50"/>
                    <a:pt x="26" y="55"/>
                  </a:cubicBezTo>
                  <a:cubicBezTo>
                    <a:pt x="27" y="60"/>
                    <a:pt x="29" y="65"/>
                    <a:pt x="34" y="68"/>
                  </a:cubicBezTo>
                  <a:cubicBezTo>
                    <a:pt x="36" y="69"/>
                    <a:pt x="40" y="71"/>
                    <a:pt x="45" y="72"/>
                  </a:cubicBezTo>
                  <a:lnTo>
                    <a:pt x="42" y="36"/>
                  </a:lnTo>
                  <a:close/>
                  <a:moveTo>
                    <a:pt x="61" y="141"/>
                  </a:moveTo>
                  <a:cubicBezTo>
                    <a:pt x="67" y="140"/>
                    <a:pt x="70" y="138"/>
                    <a:pt x="73" y="136"/>
                  </a:cubicBezTo>
                  <a:cubicBezTo>
                    <a:pt x="76" y="133"/>
                    <a:pt x="78" y="127"/>
                    <a:pt x="77" y="120"/>
                  </a:cubicBezTo>
                  <a:cubicBezTo>
                    <a:pt x="77" y="114"/>
                    <a:pt x="74" y="109"/>
                    <a:pt x="70" y="106"/>
                  </a:cubicBezTo>
                  <a:cubicBezTo>
                    <a:pt x="68" y="105"/>
                    <a:pt x="64" y="103"/>
                    <a:pt x="58" y="101"/>
                  </a:cubicBezTo>
                  <a:lnTo>
                    <a:pt x="61" y="1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67" name="Familie" hidden="1">
            <a:extLst>
              <a:ext uri="{FF2B5EF4-FFF2-40B4-BE49-F238E27FC236}">
                <a16:creationId xmlns:a16="http://schemas.microsoft.com/office/drawing/2014/main" id="{8EE550A2-DD4B-42B7-BCE2-8C5824266C1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743328" y="1887538"/>
            <a:ext cx="1657351" cy="1368426"/>
            <a:chOff x="2484" y="566"/>
            <a:chExt cx="1044" cy="862"/>
          </a:xfrm>
        </p:grpSpPr>
        <p:sp>
          <p:nvSpPr>
            <p:cNvPr id="268" name="Freeform 159">
              <a:extLst>
                <a:ext uri="{FF2B5EF4-FFF2-40B4-BE49-F238E27FC236}">
                  <a16:creationId xmlns:a16="http://schemas.microsoft.com/office/drawing/2014/main" id="{F83A0153-85E5-4E7E-AE80-3F02D6F39B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79" y="894"/>
              <a:ext cx="559" cy="427"/>
            </a:xfrm>
            <a:custGeom>
              <a:avLst/>
              <a:gdLst>
                <a:gd name="T0" fmla="*/ 0 w 852"/>
                <a:gd name="T1" fmla="*/ 457 h 650"/>
                <a:gd name="T2" fmla="*/ 426 w 852"/>
                <a:gd name="T3" fmla="*/ 650 h 650"/>
                <a:gd name="T4" fmla="*/ 852 w 852"/>
                <a:gd name="T5" fmla="*/ 457 h 650"/>
                <a:gd name="T6" fmla="*/ 426 w 852"/>
                <a:gd name="T7" fmla="*/ 0 h 650"/>
                <a:gd name="T8" fmla="*/ 0 w 852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2" h="650">
                  <a:moveTo>
                    <a:pt x="0" y="457"/>
                  </a:moveTo>
                  <a:cubicBezTo>
                    <a:pt x="109" y="576"/>
                    <a:pt x="259" y="650"/>
                    <a:pt x="426" y="650"/>
                  </a:cubicBezTo>
                  <a:cubicBezTo>
                    <a:pt x="593" y="650"/>
                    <a:pt x="744" y="576"/>
                    <a:pt x="852" y="457"/>
                  </a:cubicBezTo>
                  <a:cubicBezTo>
                    <a:pt x="852" y="165"/>
                    <a:pt x="661" y="0"/>
                    <a:pt x="426" y="0"/>
                  </a:cubicBezTo>
                  <a:cubicBezTo>
                    <a:pt x="192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69" name="Oval 160">
              <a:extLst>
                <a:ext uri="{FF2B5EF4-FFF2-40B4-BE49-F238E27FC236}">
                  <a16:creationId xmlns:a16="http://schemas.microsoft.com/office/drawing/2014/main" id="{3ED8C7DF-6CDF-4F60-A3CE-BE5359F67A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11" y="566"/>
              <a:ext cx="295" cy="302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0" name="Freeform 161">
              <a:extLst>
                <a:ext uri="{FF2B5EF4-FFF2-40B4-BE49-F238E27FC236}">
                  <a16:creationId xmlns:a16="http://schemas.microsoft.com/office/drawing/2014/main" id="{83998870-2F4A-4527-B548-9E52BE7E49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84" y="894"/>
              <a:ext cx="558" cy="427"/>
            </a:xfrm>
            <a:custGeom>
              <a:avLst/>
              <a:gdLst>
                <a:gd name="T0" fmla="*/ 0 w 851"/>
                <a:gd name="T1" fmla="*/ 457 h 650"/>
                <a:gd name="T2" fmla="*/ 425 w 851"/>
                <a:gd name="T3" fmla="*/ 650 h 650"/>
                <a:gd name="T4" fmla="*/ 851 w 851"/>
                <a:gd name="T5" fmla="*/ 457 h 650"/>
                <a:gd name="T6" fmla="*/ 425 w 851"/>
                <a:gd name="T7" fmla="*/ 0 h 650"/>
                <a:gd name="T8" fmla="*/ 0 w 851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1" h="650">
                  <a:moveTo>
                    <a:pt x="0" y="457"/>
                  </a:moveTo>
                  <a:cubicBezTo>
                    <a:pt x="108" y="576"/>
                    <a:pt x="259" y="650"/>
                    <a:pt x="425" y="650"/>
                  </a:cubicBezTo>
                  <a:cubicBezTo>
                    <a:pt x="592" y="650"/>
                    <a:pt x="743" y="576"/>
                    <a:pt x="851" y="457"/>
                  </a:cubicBezTo>
                  <a:cubicBezTo>
                    <a:pt x="851" y="165"/>
                    <a:pt x="660" y="0"/>
                    <a:pt x="425" y="0"/>
                  </a:cubicBezTo>
                  <a:cubicBezTo>
                    <a:pt x="191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FFFFFF"/>
            </a:solidFill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1" name="Oval 162">
              <a:extLst>
                <a:ext uri="{FF2B5EF4-FFF2-40B4-BE49-F238E27FC236}">
                  <a16:creationId xmlns:a16="http://schemas.microsoft.com/office/drawing/2014/main" id="{479233B5-9D7F-41B5-9956-A95725793B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15" y="566"/>
              <a:ext cx="296" cy="302"/>
            </a:xfrm>
            <a:prstGeom prst="ellipse">
              <a:avLst/>
            </a:prstGeom>
            <a:solidFill>
              <a:srgbClr val="FFFFFF"/>
            </a:solidFill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2" name="Freeform 163">
              <a:extLst>
                <a:ext uri="{FF2B5EF4-FFF2-40B4-BE49-F238E27FC236}">
                  <a16:creationId xmlns:a16="http://schemas.microsoft.com/office/drawing/2014/main" id="{C7CD0010-4BC6-40D0-A3A4-ADFF556E73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9" y="1240"/>
              <a:ext cx="246" cy="188"/>
            </a:xfrm>
            <a:custGeom>
              <a:avLst/>
              <a:gdLst>
                <a:gd name="T0" fmla="*/ 0 w 374"/>
                <a:gd name="T1" fmla="*/ 201 h 285"/>
                <a:gd name="T2" fmla="*/ 187 w 374"/>
                <a:gd name="T3" fmla="*/ 285 h 285"/>
                <a:gd name="T4" fmla="*/ 374 w 374"/>
                <a:gd name="T5" fmla="*/ 201 h 285"/>
                <a:gd name="T6" fmla="*/ 187 w 374"/>
                <a:gd name="T7" fmla="*/ 0 h 285"/>
                <a:gd name="T8" fmla="*/ 0 w 374"/>
                <a:gd name="T9" fmla="*/ 20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285">
                  <a:moveTo>
                    <a:pt x="0" y="201"/>
                  </a:moveTo>
                  <a:cubicBezTo>
                    <a:pt x="47" y="253"/>
                    <a:pt x="114" y="285"/>
                    <a:pt x="187" y="285"/>
                  </a:cubicBezTo>
                  <a:cubicBezTo>
                    <a:pt x="260" y="285"/>
                    <a:pt x="326" y="253"/>
                    <a:pt x="374" y="201"/>
                  </a:cubicBezTo>
                  <a:cubicBezTo>
                    <a:pt x="374" y="73"/>
                    <a:pt x="290" y="0"/>
                    <a:pt x="187" y="0"/>
                  </a:cubicBezTo>
                  <a:cubicBezTo>
                    <a:pt x="84" y="0"/>
                    <a:pt x="0" y="73"/>
                    <a:pt x="0" y="20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3" name="Oval 164">
              <a:extLst>
                <a:ext uri="{FF2B5EF4-FFF2-40B4-BE49-F238E27FC236}">
                  <a16:creationId xmlns:a16="http://schemas.microsoft.com/office/drawing/2014/main" id="{FAE1BB2E-9012-4BCE-84EE-7103A3FC9E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2" y="1068"/>
              <a:ext cx="160" cy="164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4" name="Freeform 165">
              <a:extLst>
                <a:ext uri="{FF2B5EF4-FFF2-40B4-BE49-F238E27FC236}">
                  <a16:creationId xmlns:a16="http://schemas.microsoft.com/office/drawing/2014/main" id="{FE6EDDE4-E627-4CB2-A09F-2511D9BC0C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13" y="1145"/>
              <a:ext cx="371" cy="283"/>
            </a:xfrm>
            <a:custGeom>
              <a:avLst/>
              <a:gdLst>
                <a:gd name="T0" fmla="*/ 0 w 564"/>
                <a:gd name="T1" fmla="*/ 303 h 430"/>
                <a:gd name="T2" fmla="*/ 282 w 564"/>
                <a:gd name="T3" fmla="*/ 430 h 430"/>
                <a:gd name="T4" fmla="*/ 564 w 564"/>
                <a:gd name="T5" fmla="*/ 303 h 430"/>
                <a:gd name="T6" fmla="*/ 282 w 564"/>
                <a:gd name="T7" fmla="*/ 0 h 430"/>
                <a:gd name="T8" fmla="*/ 0 w 564"/>
                <a:gd name="T9" fmla="*/ 303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4" h="430">
                  <a:moveTo>
                    <a:pt x="0" y="303"/>
                  </a:moveTo>
                  <a:cubicBezTo>
                    <a:pt x="72" y="381"/>
                    <a:pt x="171" y="430"/>
                    <a:pt x="282" y="430"/>
                  </a:cubicBezTo>
                  <a:cubicBezTo>
                    <a:pt x="392" y="430"/>
                    <a:pt x="492" y="381"/>
                    <a:pt x="564" y="303"/>
                  </a:cubicBezTo>
                  <a:cubicBezTo>
                    <a:pt x="564" y="109"/>
                    <a:pt x="437" y="0"/>
                    <a:pt x="282" y="0"/>
                  </a:cubicBezTo>
                  <a:cubicBezTo>
                    <a:pt x="127" y="0"/>
                    <a:pt x="0" y="109"/>
                    <a:pt x="0" y="303"/>
                  </a:cubicBezTo>
                  <a:close/>
                </a:path>
              </a:pathLst>
            </a:custGeom>
            <a:solidFill>
              <a:srgbClr val="FFFFFF"/>
            </a:solidFill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5" name="Oval 166">
              <a:extLst>
                <a:ext uri="{FF2B5EF4-FFF2-40B4-BE49-F238E27FC236}">
                  <a16:creationId xmlns:a16="http://schemas.microsoft.com/office/drawing/2014/main" id="{76675777-713F-4CCB-98B7-79E270CD1F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78" y="885"/>
              <a:ext cx="241" cy="247"/>
            </a:xfrm>
            <a:prstGeom prst="ellipse">
              <a:avLst/>
            </a:prstGeom>
            <a:solidFill>
              <a:srgbClr val="FFFFFF"/>
            </a:solidFill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6" name="Line 167">
              <a:extLst>
                <a:ext uri="{FF2B5EF4-FFF2-40B4-BE49-F238E27FC236}">
                  <a16:creationId xmlns:a16="http://schemas.microsoft.com/office/drawing/2014/main" id="{063CD08F-11B7-42D8-BFCE-7022F1866B3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32" y="1030"/>
              <a:ext cx="0" cy="50"/>
            </a:xfrm>
            <a:prstGeom prst="line">
              <a:avLst/>
            </a:prstGeom>
            <a:noFill/>
            <a:ln w="23813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7" name="Line 168">
              <a:extLst>
                <a:ext uri="{FF2B5EF4-FFF2-40B4-BE49-F238E27FC236}">
                  <a16:creationId xmlns:a16="http://schemas.microsoft.com/office/drawing/2014/main" id="{25C278D1-03AB-47C9-B4A4-1B49C943054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7" y="1007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8" name="Line 169">
              <a:extLst>
                <a:ext uri="{FF2B5EF4-FFF2-40B4-BE49-F238E27FC236}">
                  <a16:creationId xmlns:a16="http://schemas.microsoft.com/office/drawing/2014/main" id="{3ECF3675-6663-4893-8F11-34F98743059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7" y="1007"/>
              <a:ext cx="0" cy="0"/>
            </a:xfrm>
            <a:prstGeom prst="line">
              <a:avLst/>
            </a:prstGeom>
            <a:noFill/>
            <a:ln w="23813" cap="rnd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79" name="Freeform 170">
              <a:extLst>
                <a:ext uri="{FF2B5EF4-FFF2-40B4-BE49-F238E27FC236}">
                  <a16:creationId xmlns:a16="http://schemas.microsoft.com/office/drawing/2014/main" id="{C617AB11-E909-433D-8D41-035BF8D089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00" y="939"/>
              <a:ext cx="128" cy="67"/>
            </a:xfrm>
            <a:custGeom>
              <a:avLst/>
              <a:gdLst>
                <a:gd name="T0" fmla="*/ 30 w 195"/>
                <a:gd name="T1" fmla="*/ 102 h 102"/>
                <a:gd name="T2" fmla="*/ 192 w 195"/>
                <a:gd name="T3" fmla="*/ 48 h 102"/>
                <a:gd name="T4" fmla="*/ 0 w 195"/>
                <a:gd name="T5" fmla="*/ 1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" h="102">
                  <a:moveTo>
                    <a:pt x="30" y="102"/>
                  </a:moveTo>
                  <a:cubicBezTo>
                    <a:pt x="133" y="90"/>
                    <a:pt x="195" y="73"/>
                    <a:pt x="192" y="48"/>
                  </a:cubicBezTo>
                  <a:cubicBezTo>
                    <a:pt x="189" y="23"/>
                    <a:pt x="103" y="0"/>
                    <a:pt x="0" y="12"/>
                  </a:cubicBezTo>
                </a:path>
              </a:pathLst>
            </a:custGeom>
            <a:solidFill>
              <a:srgbClr val="FFFFFF"/>
            </a:solidFill>
            <a:ln w="23813" cap="rnd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0" name="Freeform 171">
              <a:extLst>
                <a:ext uri="{FF2B5EF4-FFF2-40B4-BE49-F238E27FC236}">
                  <a16:creationId xmlns:a16="http://schemas.microsoft.com/office/drawing/2014/main" id="{52E1A9D8-D002-4F5A-AFCB-4A1D2877EB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00" y="939"/>
              <a:ext cx="128" cy="67"/>
            </a:xfrm>
            <a:custGeom>
              <a:avLst/>
              <a:gdLst>
                <a:gd name="T0" fmla="*/ 30 w 195"/>
                <a:gd name="T1" fmla="*/ 102 h 102"/>
                <a:gd name="T2" fmla="*/ 192 w 195"/>
                <a:gd name="T3" fmla="*/ 48 h 102"/>
                <a:gd name="T4" fmla="*/ 0 w 195"/>
                <a:gd name="T5" fmla="*/ 1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" h="102">
                  <a:moveTo>
                    <a:pt x="30" y="102"/>
                  </a:moveTo>
                  <a:cubicBezTo>
                    <a:pt x="133" y="90"/>
                    <a:pt x="195" y="73"/>
                    <a:pt x="192" y="48"/>
                  </a:cubicBezTo>
                  <a:cubicBezTo>
                    <a:pt x="189" y="23"/>
                    <a:pt x="103" y="0"/>
                    <a:pt x="0" y="12"/>
                  </a:cubicBezTo>
                </a:path>
              </a:pathLst>
            </a:custGeom>
            <a:noFill/>
            <a:ln w="23813" cap="rnd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1" name="Freeform 172">
              <a:extLst>
                <a:ext uri="{FF2B5EF4-FFF2-40B4-BE49-F238E27FC236}">
                  <a16:creationId xmlns:a16="http://schemas.microsoft.com/office/drawing/2014/main" id="{2EE3361F-DCB8-484E-AF24-89F76822C0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97" y="1025"/>
              <a:ext cx="70" cy="35"/>
            </a:xfrm>
            <a:custGeom>
              <a:avLst/>
              <a:gdLst>
                <a:gd name="T0" fmla="*/ 53 w 106"/>
                <a:gd name="T1" fmla="*/ 21 h 54"/>
                <a:gd name="T2" fmla="*/ 102 w 106"/>
                <a:gd name="T3" fmla="*/ 0 h 54"/>
                <a:gd name="T4" fmla="*/ 106 w 106"/>
                <a:gd name="T5" fmla="*/ 1 h 54"/>
                <a:gd name="T6" fmla="*/ 106 w 106"/>
                <a:gd name="T7" fmla="*/ 52 h 54"/>
                <a:gd name="T8" fmla="*/ 102 w 106"/>
                <a:gd name="T9" fmla="*/ 53 h 54"/>
                <a:gd name="T10" fmla="*/ 53 w 106"/>
                <a:gd name="T11" fmla="*/ 32 h 54"/>
                <a:gd name="T12" fmla="*/ 4 w 106"/>
                <a:gd name="T13" fmla="*/ 53 h 54"/>
                <a:gd name="T14" fmla="*/ 0 w 106"/>
                <a:gd name="T15" fmla="*/ 52 h 54"/>
                <a:gd name="T16" fmla="*/ 0 w 106"/>
                <a:gd name="T17" fmla="*/ 1 h 54"/>
                <a:gd name="T18" fmla="*/ 4 w 106"/>
                <a:gd name="T19" fmla="*/ 0 h 54"/>
                <a:gd name="T20" fmla="*/ 53 w 106"/>
                <a:gd name="T21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54">
                  <a:moveTo>
                    <a:pt x="53" y="21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104" y="0"/>
                    <a:pt x="105" y="0"/>
                    <a:pt x="106" y="1"/>
                  </a:cubicBezTo>
                  <a:cubicBezTo>
                    <a:pt x="106" y="52"/>
                    <a:pt x="106" y="52"/>
                    <a:pt x="106" y="52"/>
                  </a:cubicBezTo>
                  <a:cubicBezTo>
                    <a:pt x="105" y="53"/>
                    <a:pt x="104" y="54"/>
                    <a:pt x="102" y="53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2" y="54"/>
                    <a:pt x="1" y="53"/>
                    <a:pt x="0" y="5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lnTo>
                    <a:pt x="53" y="21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2" name="Freeform 173">
              <a:extLst>
                <a:ext uri="{FF2B5EF4-FFF2-40B4-BE49-F238E27FC236}">
                  <a16:creationId xmlns:a16="http://schemas.microsoft.com/office/drawing/2014/main" id="{D989C8E0-D51C-4AF8-9B1D-771DA753FB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8" y="883"/>
              <a:ext cx="241" cy="123"/>
            </a:xfrm>
            <a:custGeom>
              <a:avLst/>
              <a:gdLst>
                <a:gd name="T0" fmla="*/ 368 w 368"/>
                <a:gd name="T1" fmla="*/ 188 h 188"/>
                <a:gd name="T2" fmla="*/ 184 w 368"/>
                <a:gd name="T3" fmla="*/ 0 h 188"/>
                <a:gd name="T4" fmla="*/ 0 w 368"/>
                <a:gd name="T5" fmla="*/ 188 h 188"/>
                <a:gd name="T6" fmla="*/ 368 w 368"/>
                <a:gd name="T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" h="188">
                  <a:moveTo>
                    <a:pt x="368" y="188"/>
                  </a:moveTo>
                  <a:cubicBezTo>
                    <a:pt x="368" y="84"/>
                    <a:pt x="286" y="0"/>
                    <a:pt x="184" y="0"/>
                  </a:cubicBezTo>
                  <a:cubicBezTo>
                    <a:pt x="82" y="0"/>
                    <a:pt x="0" y="84"/>
                    <a:pt x="0" y="188"/>
                  </a:cubicBezTo>
                  <a:cubicBezTo>
                    <a:pt x="368" y="188"/>
                    <a:pt x="368" y="188"/>
                    <a:pt x="368" y="188"/>
                  </a:cubicBezTo>
                </a:path>
              </a:pathLst>
            </a:custGeom>
            <a:solidFill>
              <a:srgbClr val="FFFFFF"/>
            </a:solidFill>
            <a:ln w="23813" cap="rnd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3" name="Freeform 174">
              <a:extLst>
                <a:ext uri="{FF2B5EF4-FFF2-40B4-BE49-F238E27FC236}">
                  <a16:creationId xmlns:a16="http://schemas.microsoft.com/office/drawing/2014/main" id="{4B8A9D79-D645-4833-9E86-2F2FEF9CC5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8" y="883"/>
              <a:ext cx="241" cy="123"/>
            </a:xfrm>
            <a:custGeom>
              <a:avLst/>
              <a:gdLst>
                <a:gd name="T0" fmla="*/ 368 w 368"/>
                <a:gd name="T1" fmla="*/ 188 h 188"/>
                <a:gd name="T2" fmla="*/ 184 w 368"/>
                <a:gd name="T3" fmla="*/ 0 h 188"/>
                <a:gd name="T4" fmla="*/ 0 w 368"/>
                <a:gd name="T5" fmla="*/ 188 h 188"/>
                <a:gd name="T6" fmla="*/ 368 w 368"/>
                <a:gd name="T7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" h="188">
                  <a:moveTo>
                    <a:pt x="368" y="188"/>
                  </a:moveTo>
                  <a:cubicBezTo>
                    <a:pt x="368" y="84"/>
                    <a:pt x="286" y="0"/>
                    <a:pt x="184" y="0"/>
                  </a:cubicBezTo>
                  <a:cubicBezTo>
                    <a:pt x="82" y="0"/>
                    <a:pt x="0" y="84"/>
                    <a:pt x="0" y="188"/>
                  </a:cubicBezTo>
                  <a:cubicBezTo>
                    <a:pt x="368" y="188"/>
                    <a:pt x="368" y="188"/>
                    <a:pt x="368" y="188"/>
                  </a:cubicBezTo>
                </a:path>
              </a:pathLst>
            </a:custGeom>
            <a:noFill/>
            <a:ln w="23813" cap="rnd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84" name="Ektepar" hidden="1">
            <a:extLst>
              <a:ext uri="{FF2B5EF4-FFF2-40B4-BE49-F238E27FC236}">
                <a16:creationId xmlns:a16="http://schemas.microsoft.com/office/drawing/2014/main" id="{ACCEA79C-69C2-41A0-84A3-81A02D847C7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797301" y="1924051"/>
            <a:ext cx="1549401" cy="1295401"/>
            <a:chOff x="1152" y="582"/>
            <a:chExt cx="976" cy="816"/>
          </a:xfrm>
        </p:grpSpPr>
        <p:sp>
          <p:nvSpPr>
            <p:cNvPr id="285" name="Freeform 178">
              <a:extLst>
                <a:ext uri="{FF2B5EF4-FFF2-40B4-BE49-F238E27FC236}">
                  <a16:creationId xmlns:a16="http://schemas.microsoft.com/office/drawing/2014/main" id="{29F44E9E-E546-4C74-91AA-8E9D6A2B10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57" y="961"/>
              <a:ext cx="571" cy="437"/>
            </a:xfrm>
            <a:custGeom>
              <a:avLst/>
              <a:gdLst>
                <a:gd name="T0" fmla="*/ 0 w 851"/>
                <a:gd name="T1" fmla="*/ 457 h 650"/>
                <a:gd name="T2" fmla="*/ 425 w 851"/>
                <a:gd name="T3" fmla="*/ 650 h 650"/>
                <a:gd name="T4" fmla="*/ 851 w 851"/>
                <a:gd name="T5" fmla="*/ 457 h 650"/>
                <a:gd name="T6" fmla="*/ 425 w 851"/>
                <a:gd name="T7" fmla="*/ 0 h 650"/>
                <a:gd name="T8" fmla="*/ 0 w 851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1" h="650">
                  <a:moveTo>
                    <a:pt x="0" y="457"/>
                  </a:moveTo>
                  <a:cubicBezTo>
                    <a:pt x="108" y="576"/>
                    <a:pt x="259" y="650"/>
                    <a:pt x="425" y="650"/>
                  </a:cubicBezTo>
                  <a:cubicBezTo>
                    <a:pt x="592" y="650"/>
                    <a:pt x="743" y="576"/>
                    <a:pt x="851" y="457"/>
                  </a:cubicBezTo>
                  <a:cubicBezTo>
                    <a:pt x="851" y="165"/>
                    <a:pt x="660" y="0"/>
                    <a:pt x="425" y="0"/>
                  </a:cubicBezTo>
                  <a:cubicBezTo>
                    <a:pt x="191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6" name="Oval 179">
              <a:extLst>
                <a:ext uri="{FF2B5EF4-FFF2-40B4-BE49-F238E27FC236}">
                  <a16:creationId xmlns:a16="http://schemas.microsoft.com/office/drawing/2014/main" id="{A981DE44-1ECE-4F09-A8E3-C11A9DFD2C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91" y="625"/>
              <a:ext cx="302" cy="310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7" name="Freeform 180">
              <a:extLst>
                <a:ext uri="{FF2B5EF4-FFF2-40B4-BE49-F238E27FC236}">
                  <a16:creationId xmlns:a16="http://schemas.microsoft.com/office/drawing/2014/main" id="{7F16AB92-FE38-4DDD-BABA-7A84910F9E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33" y="1016"/>
              <a:ext cx="219" cy="72"/>
            </a:xfrm>
            <a:custGeom>
              <a:avLst/>
              <a:gdLst>
                <a:gd name="T0" fmla="*/ 163 w 327"/>
                <a:gd name="T1" fmla="*/ 42 h 107"/>
                <a:gd name="T2" fmla="*/ 262 w 327"/>
                <a:gd name="T3" fmla="*/ 0 h 107"/>
                <a:gd name="T4" fmla="*/ 269 w 327"/>
                <a:gd name="T5" fmla="*/ 2 h 107"/>
                <a:gd name="T6" fmla="*/ 323 w 327"/>
                <a:gd name="T7" fmla="*/ 46 h 107"/>
                <a:gd name="T8" fmla="*/ 323 w 327"/>
                <a:gd name="T9" fmla="*/ 60 h 107"/>
                <a:gd name="T10" fmla="*/ 269 w 327"/>
                <a:gd name="T11" fmla="*/ 105 h 107"/>
                <a:gd name="T12" fmla="*/ 262 w 327"/>
                <a:gd name="T13" fmla="*/ 107 h 107"/>
                <a:gd name="T14" fmla="*/ 163 w 327"/>
                <a:gd name="T15" fmla="*/ 65 h 107"/>
                <a:gd name="T16" fmla="*/ 64 w 327"/>
                <a:gd name="T17" fmla="*/ 107 h 107"/>
                <a:gd name="T18" fmla="*/ 58 w 327"/>
                <a:gd name="T19" fmla="*/ 105 h 107"/>
                <a:gd name="T20" fmla="*/ 4 w 327"/>
                <a:gd name="T21" fmla="*/ 60 h 107"/>
                <a:gd name="T22" fmla="*/ 4 w 327"/>
                <a:gd name="T23" fmla="*/ 46 h 107"/>
                <a:gd name="T24" fmla="*/ 58 w 327"/>
                <a:gd name="T25" fmla="*/ 2 h 107"/>
                <a:gd name="T26" fmla="*/ 64 w 327"/>
                <a:gd name="T27" fmla="*/ 0 h 107"/>
                <a:gd name="T28" fmla="*/ 163 w 327"/>
                <a:gd name="T29" fmla="*/ 4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7" h="107">
                  <a:moveTo>
                    <a:pt x="163" y="42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5" y="0"/>
                    <a:pt x="267" y="0"/>
                    <a:pt x="269" y="2"/>
                  </a:cubicBezTo>
                  <a:cubicBezTo>
                    <a:pt x="323" y="46"/>
                    <a:pt x="323" y="46"/>
                    <a:pt x="323" y="46"/>
                  </a:cubicBezTo>
                  <a:cubicBezTo>
                    <a:pt x="327" y="50"/>
                    <a:pt x="327" y="56"/>
                    <a:pt x="323" y="60"/>
                  </a:cubicBezTo>
                  <a:cubicBezTo>
                    <a:pt x="269" y="105"/>
                    <a:pt x="269" y="105"/>
                    <a:pt x="269" y="105"/>
                  </a:cubicBezTo>
                  <a:cubicBezTo>
                    <a:pt x="267" y="106"/>
                    <a:pt x="265" y="107"/>
                    <a:pt x="262" y="107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07"/>
                    <a:pt x="60" y="106"/>
                    <a:pt x="58" y="105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0" y="56"/>
                    <a:pt x="0" y="50"/>
                    <a:pt x="4" y="46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60" y="0"/>
                    <a:pt x="62" y="0"/>
                    <a:pt x="64" y="0"/>
                  </a:cubicBezTo>
                  <a:lnTo>
                    <a:pt x="163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8" name="Freeform 181">
              <a:extLst>
                <a:ext uri="{FF2B5EF4-FFF2-40B4-BE49-F238E27FC236}">
                  <a16:creationId xmlns:a16="http://schemas.microsoft.com/office/drawing/2014/main" id="{05358836-00C4-4676-96D9-620154B7DC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52" y="961"/>
              <a:ext cx="571" cy="437"/>
            </a:xfrm>
            <a:custGeom>
              <a:avLst/>
              <a:gdLst>
                <a:gd name="T0" fmla="*/ 0 w 851"/>
                <a:gd name="T1" fmla="*/ 457 h 650"/>
                <a:gd name="T2" fmla="*/ 426 w 851"/>
                <a:gd name="T3" fmla="*/ 650 h 650"/>
                <a:gd name="T4" fmla="*/ 851 w 851"/>
                <a:gd name="T5" fmla="*/ 457 h 650"/>
                <a:gd name="T6" fmla="*/ 426 w 851"/>
                <a:gd name="T7" fmla="*/ 0 h 650"/>
                <a:gd name="T8" fmla="*/ 0 w 851"/>
                <a:gd name="T9" fmla="*/ 45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1" h="650">
                  <a:moveTo>
                    <a:pt x="0" y="457"/>
                  </a:moveTo>
                  <a:cubicBezTo>
                    <a:pt x="108" y="576"/>
                    <a:pt x="259" y="650"/>
                    <a:pt x="426" y="650"/>
                  </a:cubicBezTo>
                  <a:cubicBezTo>
                    <a:pt x="593" y="650"/>
                    <a:pt x="743" y="576"/>
                    <a:pt x="851" y="457"/>
                  </a:cubicBezTo>
                  <a:cubicBezTo>
                    <a:pt x="851" y="165"/>
                    <a:pt x="660" y="0"/>
                    <a:pt x="426" y="0"/>
                  </a:cubicBezTo>
                  <a:cubicBezTo>
                    <a:pt x="191" y="0"/>
                    <a:pt x="0" y="165"/>
                    <a:pt x="0" y="457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89" name="Oval 182">
              <a:extLst>
                <a:ext uri="{FF2B5EF4-FFF2-40B4-BE49-F238E27FC236}">
                  <a16:creationId xmlns:a16="http://schemas.microsoft.com/office/drawing/2014/main" id="{47B3E720-B780-4EAF-885F-F93C57CAF4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87" y="625"/>
              <a:ext cx="302" cy="310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0101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0" name="Freeform 183">
              <a:extLst>
                <a:ext uri="{FF2B5EF4-FFF2-40B4-BE49-F238E27FC236}">
                  <a16:creationId xmlns:a16="http://schemas.microsoft.com/office/drawing/2014/main" id="{79B62053-6CCE-4A10-A677-DC6F42BF96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4" y="582"/>
              <a:ext cx="388" cy="413"/>
            </a:xfrm>
            <a:custGeom>
              <a:avLst/>
              <a:gdLst>
                <a:gd name="T0" fmla="*/ 0 w 578"/>
                <a:gd name="T1" fmla="*/ 614 h 614"/>
                <a:gd name="T2" fmla="*/ 0 w 578"/>
                <a:gd name="T3" fmla="*/ 255 h 614"/>
                <a:gd name="T4" fmla="*/ 289 w 578"/>
                <a:gd name="T5" fmla="*/ 0 h 614"/>
                <a:gd name="T6" fmla="*/ 578 w 578"/>
                <a:gd name="T7" fmla="*/ 255 h 614"/>
                <a:gd name="T8" fmla="*/ 578 w 578"/>
                <a:gd name="T9" fmla="*/ 607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8" h="614">
                  <a:moveTo>
                    <a:pt x="0" y="614"/>
                  </a:moveTo>
                  <a:cubicBezTo>
                    <a:pt x="0" y="255"/>
                    <a:pt x="0" y="255"/>
                    <a:pt x="0" y="255"/>
                  </a:cubicBezTo>
                  <a:cubicBezTo>
                    <a:pt x="0" y="114"/>
                    <a:pt x="151" y="0"/>
                    <a:pt x="289" y="0"/>
                  </a:cubicBezTo>
                  <a:cubicBezTo>
                    <a:pt x="426" y="0"/>
                    <a:pt x="578" y="114"/>
                    <a:pt x="578" y="255"/>
                  </a:cubicBezTo>
                  <a:cubicBezTo>
                    <a:pt x="578" y="607"/>
                    <a:pt x="578" y="607"/>
                    <a:pt x="578" y="607"/>
                  </a:cubicBezTo>
                </a:path>
              </a:pathLst>
            </a:custGeom>
            <a:noFill/>
            <a:ln w="25400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291" name="Byggekloss" hidden="1">
            <a:extLst>
              <a:ext uri="{FF2B5EF4-FFF2-40B4-BE49-F238E27FC236}">
                <a16:creationId xmlns:a16="http://schemas.microsoft.com/office/drawing/2014/main" id="{3584EB3C-C470-45B4-B493-A6CC649CC02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733803" y="2023272"/>
            <a:ext cx="1676401" cy="1096963"/>
            <a:chOff x="2705" y="1748"/>
            <a:chExt cx="1056" cy="691"/>
          </a:xfrm>
        </p:grpSpPr>
        <p:sp>
          <p:nvSpPr>
            <p:cNvPr id="292" name="Rectangle 187">
              <a:extLst>
                <a:ext uri="{FF2B5EF4-FFF2-40B4-BE49-F238E27FC236}">
                  <a16:creationId xmlns:a16="http://schemas.microsoft.com/office/drawing/2014/main" id="{1351B2FE-43BA-443C-A886-02681E6575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05" y="2189"/>
              <a:ext cx="513" cy="2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3" name="Rectangle 188">
              <a:extLst>
                <a:ext uri="{FF2B5EF4-FFF2-40B4-BE49-F238E27FC236}">
                  <a16:creationId xmlns:a16="http://schemas.microsoft.com/office/drawing/2014/main" id="{2B09E3B7-EDE2-425B-8F5B-3721D70D14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48" y="2189"/>
              <a:ext cx="513" cy="2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4" name="Rectangle 189">
              <a:extLst>
                <a:ext uri="{FF2B5EF4-FFF2-40B4-BE49-F238E27FC236}">
                  <a16:creationId xmlns:a16="http://schemas.microsoft.com/office/drawing/2014/main" id="{711E01D7-8F4D-46B5-A053-A871ACE52C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11" y="2159"/>
              <a:ext cx="78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5" name="Rectangle 190">
              <a:extLst>
                <a:ext uri="{FF2B5EF4-FFF2-40B4-BE49-F238E27FC236}">
                  <a16:creationId xmlns:a16="http://schemas.microsoft.com/office/drawing/2014/main" id="{E5F18CC2-97A1-4284-95FC-E953EEBD16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66" y="2159"/>
              <a:ext cx="77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6" name="Rectangle 191">
              <a:extLst>
                <a:ext uri="{FF2B5EF4-FFF2-40B4-BE49-F238E27FC236}">
                  <a16:creationId xmlns:a16="http://schemas.microsoft.com/office/drawing/2014/main" id="{91ACA202-7765-48B2-875D-ED317A8048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1" y="2159"/>
              <a:ext cx="76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7" name="Freeform 192">
              <a:extLst>
                <a:ext uri="{FF2B5EF4-FFF2-40B4-BE49-F238E27FC236}">
                  <a16:creationId xmlns:a16="http://schemas.microsoft.com/office/drawing/2014/main" id="{7231202D-7723-46BB-87D9-EB9EC7E47F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64" y="1768"/>
              <a:ext cx="542" cy="318"/>
            </a:xfrm>
            <a:custGeom>
              <a:avLst/>
              <a:gdLst>
                <a:gd name="T0" fmla="*/ 542 w 542"/>
                <a:gd name="T1" fmla="*/ 248 h 318"/>
                <a:gd name="T2" fmla="*/ 34 w 542"/>
                <a:gd name="T3" fmla="*/ 318 h 318"/>
                <a:gd name="T4" fmla="*/ 0 w 542"/>
                <a:gd name="T5" fmla="*/ 70 h 318"/>
                <a:gd name="T6" fmla="*/ 508 w 542"/>
                <a:gd name="T7" fmla="*/ 0 h 318"/>
                <a:gd name="T8" fmla="*/ 542 w 542"/>
                <a:gd name="T9" fmla="*/ 24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2" h="318">
                  <a:moveTo>
                    <a:pt x="542" y="248"/>
                  </a:moveTo>
                  <a:lnTo>
                    <a:pt x="34" y="318"/>
                  </a:lnTo>
                  <a:lnTo>
                    <a:pt x="0" y="70"/>
                  </a:lnTo>
                  <a:lnTo>
                    <a:pt x="508" y="0"/>
                  </a:lnTo>
                  <a:lnTo>
                    <a:pt x="542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8" name="Freeform 193">
              <a:extLst>
                <a:ext uri="{FF2B5EF4-FFF2-40B4-BE49-F238E27FC236}">
                  <a16:creationId xmlns:a16="http://schemas.microsoft.com/office/drawing/2014/main" id="{10B75FA1-A117-48EC-B1C7-16A97D5422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23" y="1790"/>
              <a:ext cx="84" cy="69"/>
            </a:xfrm>
            <a:custGeom>
              <a:avLst/>
              <a:gdLst>
                <a:gd name="T0" fmla="*/ 84 w 84"/>
                <a:gd name="T1" fmla="*/ 58 h 69"/>
                <a:gd name="T2" fmla="*/ 8 w 84"/>
                <a:gd name="T3" fmla="*/ 69 h 69"/>
                <a:gd name="T4" fmla="*/ 0 w 84"/>
                <a:gd name="T5" fmla="*/ 10 h 69"/>
                <a:gd name="T6" fmla="*/ 76 w 84"/>
                <a:gd name="T7" fmla="*/ 0 h 69"/>
                <a:gd name="T8" fmla="*/ 84 w 84"/>
                <a:gd name="T9" fmla="*/ 5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9">
                  <a:moveTo>
                    <a:pt x="84" y="58"/>
                  </a:moveTo>
                  <a:lnTo>
                    <a:pt x="8" y="69"/>
                  </a:lnTo>
                  <a:lnTo>
                    <a:pt x="0" y="10"/>
                  </a:lnTo>
                  <a:lnTo>
                    <a:pt x="76" y="0"/>
                  </a:lnTo>
                  <a:lnTo>
                    <a:pt x="84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299" name="Freeform 194">
              <a:extLst>
                <a:ext uri="{FF2B5EF4-FFF2-40B4-BE49-F238E27FC236}">
                  <a16:creationId xmlns:a16="http://schemas.microsoft.com/office/drawing/2014/main" id="{293D5AD5-6599-4CA7-878C-4D270C69C6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6" y="1769"/>
              <a:ext cx="84" cy="69"/>
            </a:xfrm>
            <a:custGeom>
              <a:avLst/>
              <a:gdLst>
                <a:gd name="T0" fmla="*/ 84 w 84"/>
                <a:gd name="T1" fmla="*/ 58 h 69"/>
                <a:gd name="T2" fmla="*/ 8 w 84"/>
                <a:gd name="T3" fmla="*/ 69 h 69"/>
                <a:gd name="T4" fmla="*/ 0 w 84"/>
                <a:gd name="T5" fmla="*/ 10 h 69"/>
                <a:gd name="T6" fmla="*/ 76 w 84"/>
                <a:gd name="T7" fmla="*/ 0 h 69"/>
                <a:gd name="T8" fmla="*/ 84 w 84"/>
                <a:gd name="T9" fmla="*/ 5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9">
                  <a:moveTo>
                    <a:pt x="84" y="58"/>
                  </a:moveTo>
                  <a:lnTo>
                    <a:pt x="8" y="69"/>
                  </a:lnTo>
                  <a:lnTo>
                    <a:pt x="0" y="10"/>
                  </a:lnTo>
                  <a:lnTo>
                    <a:pt x="76" y="0"/>
                  </a:lnTo>
                  <a:lnTo>
                    <a:pt x="84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0" name="Freeform 195">
              <a:extLst>
                <a:ext uri="{FF2B5EF4-FFF2-40B4-BE49-F238E27FC236}">
                  <a16:creationId xmlns:a16="http://schemas.microsoft.com/office/drawing/2014/main" id="{1FB13970-7156-40CB-BA14-2D08C57666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29" y="1748"/>
              <a:ext cx="84" cy="69"/>
            </a:xfrm>
            <a:custGeom>
              <a:avLst/>
              <a:gdLst>
                <a:gd name="T0" fmla="*/ 84 w 84"/>
                <a:gd name="T1" fmla="*/ 59 h 69"/>
                <a:gd name="T2" fmla="*/ 8 w 84"/>
                <a:gd name="T3" fmla="*/ 69 h 69"/>
                <a:gd name="T4" fmla="*/ 0 w 84"/>
                <a:gd name="T5" fmla="*/ 10 h 69"/>
                <a:gd name="T6" fmla="*/ 76 w 84"/>
                <a:gd name="T7" fmla="*/ 0 h 69"/>
                <a:gd name="T8" fmla="*/ 84 w 84"/>
                <a:gd name="T9" fmla="*/ 5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9">
                  <a:moveTo>
                    <a:pt x="84" y="59"/>
                  </a:moveTo>
                  <a:lnTo>
                    <a:pt x="8" y="69"/>
                  </a:lnTo>
                  <a:lnTo>
                    <a:pt x="0" y="10"/>
                  </a:lnTo>
                  <a:lnTo>
                    <a:pt x="76" y="0"/>
                  </a:lnTo>
                  <a:lnTo>
                    <a:pt x="84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1" name="Rectangle 196">
              <a:extLst>
                <a:ext uri="{FF2B5EF4-FFF2-40B4-BE49-F238E27FC236}">
                  <a16:creationId xmlns:a16="http://schemas.microsoft.com/office/drawing/2014/main" id="{0B6A3037-1620-4754-8111-E79A819D6F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69" y="2159"/>
              <a:ext cx="76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2" name="Rectangle 197">
              <a:extLst>
                <a:ext uri="{FF2B5EF4-FFF2-40B4-BE49-F238E27FC236}">
                  <a16:creationId xmlns:a16="http://schemas.microsoft.com/office/drawing/2014/main" id="{31B166FA-C9ED-4889-B94B-7FC5149B0A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23" y="2159"/>
              <a:ext cx="77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3" name="Rectangle 198">
              <a:extLst>
                <a:ext uri="{FF2B5EF4-FFF2-40B4-BE49-F238E27FC236}">
                  <a16:creationId xmlns:a16="http://schemas.microsoft.com/office/drawing/2014/main" id="{FBC56260-C7F3-4EA1-81FD-9D926EFB24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7" y="2159"/>
              <a:ext cx="78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304" name="Baby" hidden="1">
            <a:extLst>
              <a:ext uri="{FF2B5EF4-FFF2-40B4-BE49-F238E27FC236}">
                <a16:creationId xmlns:a16="http://schemas.microsoft.com/office/drawing/2014/main" id="{3042840C-5267-4718-BD6D-CFB62FC14D0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31469" y="1860558"/>
            <a:ext cx="881063" cy="1422404"/>
            <a:chOff x="3889" y="1680"/>
            <a:chExt cx="555" cy="896"/>
          </a:xfrm>
        </p:grpSpPr>
        <p:sp>
          <p:nvSpPr>
            <p:cNvPr id="305" name="Freeform 202">
              <a:extLst>
                <a:ext uri="{FF2B5EF4-FFF2-40B4-BE49-F238E27FC236}">
                  <a16:creationId xmlns:a16="http://schemas.microsoft.com/office/drawing/2014/main" id="{1CB02974-3A52-4FCD-96AA-628CFC3FA8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88" y="1680"/>
              <a:ext cx="156" cy="78"/>
            </a:xfrm>
            <a:custGeom>
              <a:avLst/>
              <a:gdLst>
                <a:gd name="T0" fmla="*/ 88 w 175"/>
                <a:gd name="T1" fmla="*/ 35 h 88"/>
                <a:gd name="T2" fmla="*/ 170 w 175"/>
                <a:gd name="T3" fmla="*/ 0 h 88"/>
                <a:gd name="T4" fmla="*/ 175 w 175"/>
                <a:gd name="T5" fmla="*/ 1 h 88"/>
                <a:gd name="T6" fmla="*/ 175 w 175"/>
                <a:gd name="T7" fmla="*/ 87 h 88"/>
                <a:gd name="T8" fmla="*/ 170 w 175"/>
                <a:gd name="T9" fmla="*/ 88 h 88"/>
                <a:gd name="T10" fmla="*/ 88 w 175"/>
                <a:gd name="T11" fmla="*/ 54 h 88"/>
                <a:gd name="T12" fmla="*/ 6 w 175"/>
                <a:gd name="T13" fmla="*/ 88 h 88"/>
                <a:gd name="T14" fmla="*/ 0 w 175"/>
                <a:gd name="T15" fmla="*/ 87 h 88"/>
                <a:gd name="T16" fmla="*/ 0 w 175"/>
                <a:gd name="T17" fmla="*/ 1 h 88"/>
                <a:gd name="T18" fmla="*/ 6 w 175"/>
                <a:gd name="T19" fmla="*/ 0 h 88"/>
                <a:gd name="T20" fmla="*/ 88 w 175"/>
                <a:gd name="T21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88">
                  <a:moveTo>
                    <a:pt x="88" y="35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72" y="0"/>
                    <a:pt x="174" y="0"/>
                    <a:pt x="175" y="1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74" y="88"/>
                    <a:pt x="172" y="88"/>
                    <a:pt x="170" y="88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4" y="88"/>
                    <a:pt x="2" y="88"/>
                    <a:pt x="0" y="8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4" y="0"/>
                    <a:pt x="6" y="0"/>
                  </a:cubicBezTo>
                  <a:lnTo>
                    <a:pt x="88" y="35"/>
                  </a:lnTo>
                  <a:close/>
                </a:path>
              </a:pathLst>
            </a:custGeom>
            <a:solidFill>
              <a:srgbClr val="FFFFFF"/>
            </a:solidFill>
            <a:ln w="3333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6" name="Line 203">
              <a:extLst>
                <a:ext uri="{FF2B5EF4-FFF2-40B4-BE49-F238E27FC236}">
                  <a16:creationId xmlns:a16="http://schemas.microsoft.com/office/drawing/2014/main" id="{343BBC75-C095-4D1E-B545-CC614ACC1C3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166" y="1695"/>
              <a:ext cx="0" cy="96"/>
            </a:xfrm>
            <a:prstGeom prst="line">
              <a:avLst/>
            </a:prstGeom>
            <a:noFill/>
            <a:ln w="33338" cap="flat">
              <a:solidFill>
                <a:srgbClr val="01010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7" name="Freeform 204">
              <a:extLst>
                <a:ext uri="{FF2B5EF4-FFF2-40B4-BE49-F238E27FC236}">
                  <a16:creationId xmlns:a16="http://schemas.microsoft.com/office/drawing/2014/main" id="{118BFBF9-9C77-489D-9514-9E3E453A0D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89" y="2152"/>
              <a:ext cx="555" cy="424"/>
            </a:xfrm>
            <a:custGeom>
              <a:avLst/>
              <a:gdLst>
                <a:gd name="T0" fmla="*/ 0 w 620"/>
                <a:gd name="T1" fmla="*/ 333 h 474"/>
                <a:gd name="T2" fmla="*/ 310 w 620"/>
                <a:gd name="T3" fmla="*/ 474 h 474"/>
                <a:gd name="T4" fmla="*/ 620 w 620"/>
                <a:gd name="T5" fmla="*/ 333 h 474"/>
                <a:gd name="T6" fmla="*/ 310 w 620"/>
                <a:gd name="T7" fmla="*/ 0 h 474"/>
                <a:gd name="T8" fmla="*/ 0 w 620"/>
                <a:gd name="T9" fmla="*/ 333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474">
                  <a:moveTo>
                    <a:pt x="0" y="333"/>
                  </a:moveTo>
                  <a:cubicBezTo>
                    <a:pt x="78" y="420"/>
                    <a:pt x="188" y="474"/>
                    <a:pt x="310" y="474"/>
                  </a:cubicBezTo>
                  <a:cubicBezTo>
                    <a:pt x="431" y="474"/>
                    <a:pt x="541" y="420"/>
                    <a:pt x="620" y="333"/>
                  </a:cubicBezTo>
                  <a:cubicBezTo>
                    <a:pt x="620" y="121"/>
                    <a:pt x="481" y="0"/>
                    <a:pt x="310" y="0"/>
                  </a:cubicBezTo>
                  <a:cubicBezTo>
                    <a:pt x="139" y="0"/>
                    <a:pt x="0" y="121"/>
                    <a:pt x="0" y="333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8" name="Oval 205">
              <a:extLst>
                <a:ext uri="{FF2B5EF4-FFF2-40B4-BE49-F238E27FC236}">
                  <a16:creationId xmlns:a16="http://schemas.microsoft.com/office/drawing/2014/main" id="{3CE7F916-09CC-4B02-A3E1-A010159596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85" y="1764"/>
              <a:ext cx="362" cy="370"/>
            </a:xfrm>
            <a:prstGeom prst="ellipse">
              <a:avLst/>
            </a:pr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09" name="Oval 206">
              <a:extLst>
                <a:ext uri="{FF2B5EF4-FFF2-40B4-BE49-F238E27FC236}">
                  <a16:creationId xmlns:a16="http://schemas.microsoft.com/office/drawing/2014/main" id="{15A3024A-C0FB-44A9-9A48-6304C90A2B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103" y="1985"/>
              <a:ext cx="127" cy="6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10" name="Oval 207">
              <a:extLst>
                <a:ext uri="{FF2B5EF4-FFF2-40B4-BE49-F238E27FC236}">
                  <a16:creationId xmlns:a16="http://schemas.microsoft.com/office/drawing/2014/main" id="{34028267-0700-4173-94A6-447906288A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134" y="2034"/>
              <a:ext cx="65" cy="65"/>
            </a:xfrm>
            <a:prstGeom prst="ellipse">
              <a:avLst/>
            </a:prstGeom>
            <a:noFill/>
            <a:ln w="33338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311" name="Utropstegn" hidden="1">
            <a:extLst>
              <a:ext uri="{FF2B5EF4-FFF2-40B4-BE49-F238E27FC236}">
                <a16:creationId xmlns:a16="http://schemas.microsoft.com/office/drawing/2014/main" id="{8B7A5C62-1BAE-4F5F-9037-19F5B94A8FA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279107" y="1906589"/>
            <a:ext cx="280987" cy="1117601"/>
            <a:chOff x="2696" y="1190"/>
            <a:chExt cx="177" cy="704"/>
          </a:xfrm>
        </p:grpSpPr>
        <p:sp>
          <p:nvSpPr>
            <p:cNvPr id="312" name="Freeform 211">
              <a:extLst>
                <a:ext uri="{FF2B5EF4-FFF2-40B4-BE49-F238E27FC236}">
                  <a16:creationId xmlns:a16="http://schemas.microsoft.com/office/drawing/2014/main" id="{4B9ECA07-4F16-4C11-850E-88B87B9464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96" y="1190"/>
              <a:ext cx="177" cy="479"/>
            </a:xfrm>
            <a:custGeom>
              <a:avLst/>
              <a:gdLst>
                <a:gd name="T0" fmla="*/ 178 w 280"/>
                <a:gd name="T1" fmla="*/ 759 h 759"/>
                <a:gd name="T2" fmla="*/ 102 w 280"/>
                <a:gd name="T3" fmla="*/ 759 h 759"/>
                <a:gd name="T4" fmla="*/ 41 w 280"/>
                <a:gd name="T5" fmla="*/ 701 h 759"/>
                <a:gd name="T6" fmla="*/ 2 w 280"/>
                <a:gd name="T7" fmla="*/ 58 h 759"/>
                <a:gd name="T8" fmla="*/ 57 w 280"/>
                <a:gd name="T9" fmla="*/ 0 h 759"/>
                <a:gd name="T10" fmla="*/ 224 w 280"/>
                <a:gd name="T11" fmla="*/ 0 h 759"/>
                <a:gd name="T12" fmla="*/ 279 w 280"/>
                <a:gd name="T13" fmla="*/ 58 h 759"/>
                <a:gd name="T14" fmla="*/ 239 w 280"/>
                <a:gd name="T15" fmla="*/ 701 h 759"/>
                <a:gd name="T16" fmla="*/ 178 w 280"/>
                <a:gd name="T17" fmla="*/ 759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" h="759">
                  <a:moveTo>
                    <a:pt x="178" y="759"/>
                  </a:moveTo>
                  <a:cubicBezTo>
                    <a:pt x="102" y="759"/>
                    <a:pt x="102" y="759"/>
                    <a:pt x="102" y="759"/>
                  </a:cubicBezTo>
                  <a:cubicBezTo>
                    <a:pt x="70" y="759"/>
                    <a:pt x="43" y="733"/>
                    <a:pt x="41" y="701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56" y="0"/>
                    <a:pt x="280" y="26"/>
                    <a:pt x="279" y="58"/>
                  </a:cubicBezTo>
                  <a:cubicBezTo>
                    <a:pt x="239" y="701"/>
                    <a:pt x="239" y="701"/>
                    <a:pt x="239" y="701"/>
                  </a:cubicBezTo>
                  <a:cubicBezTo>
                    <a:pt x="238" y="733"/>
                    <a:pt x="210" y="759"/>
                    <a:pt x="178" y="7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13" name="Oval 212">
              <a:extLst>
                <a:ext uri="{FF2B5EF4-FFF2-40B4-BE49-F238E27FC236}">
                  <a16:creationId xmlns:a16="http://schemas.microsoft.com/office/drawing/2014/main" id="{A1C6F7E6-3EFE-483B-894D-895091A65F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03" y="1734"/>
              <a:ext cx="161" cy="16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  <p:grpSp>
        <p:nvGrpSpPr>
          <p:cNvPr id="314" name="penger" hidden="1">
            <a:extLst>
              <a:ext uri="{FF2B5EF4-FFF2-40B4-BE49-F238E27FC236}">
                <a16:creationId xmlns:a16="http://schemas.microsoft.com/office/drawing/2014/main" id="{8ED238E2-C027-4113-BD96-A56FDE97E47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975898" y="1835158"/>
            <a:ext cx="1150939" cy="995366"/>
            <a:chOff x="2505" y="1145"/>
            <a:chExt cx="725" cy="627"/>
          </a:xfrm>
        </p:grpSpPr>
        <p:sp>
          <p:nvSpPr>
            <p:cNvPr id="315" name="Freeform 216">
              <a:extLst>
                <a:ext uri="{FF2B5EF4-FFF2-40B4-BE49-F238E27FC236}">
                  <a16:creationId xmlns:a16="http://schemas.microsoft.com/office/drawing/2014/main" id="{09E6DC32-2FA2-4341-AA7A-D45DD14612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541"/>
              <a:ext cx="331" cy="144"/>
            </a:xfrm>
            <a:custGeom>
              <a:avLst/>
              <a:gdLst>
                <a:gd name="T0" fmla="*/ 425 w 425"/>
                <a:gd name="T1" fmla="*/ 0 h 184"/>
                <a:gd name="T2" fmla="*/ 425 w 425"/>
                <a:gd name="T3" fmla="*/ 103 h 184"/>
                <a:gd name="T4" fmla="*/ 212 w 425"/>
                <a:gd name="T5" fmla="*/ 184 h 184"/>
                <a:gd name="T6" fmla="*/ 0 w 425"/>
                <a:gd name="T7" fmla="*/ 103 h 184"/>
                <a:gd name="T8" fmla="*/ 0 w 425"/>
                <a:gd name="T9" fmla="*/ 0 h 184"/>
                <a:gd name="T10" fmla="*/ 425 w 425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4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4"/>
                    <a:pt x="212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16" name="Freeform 217">
              <a:extLst>
                <a:ext uri="{FF2B5EF4-FFF2-40B4-BE49-F238E27FC236}">
                  <a16:creationId xmlns:a16="http://schemas.microsoft.com/office/drawing/2014/main" id="{89683A5C-7F0E-4A5F-86C0-80D85033E8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541"/>
              <a:ext cx="331" cy="144"/>
            </a:xfrm>
            <a:custGeom>
              <a:avLst/>
              <a:gdLst>
                <a:gd name="T0" fmla="*/ 425 w 425"/>
                <a:gd name="T1" fmla="*/ 0 h 184"/>
                <a:gd name="T2" fmla="*/ 425 w 425"/>
                <a:gd name="T3" fmla="*/ 103 h 184"/>
                <a:gd name="T4" fmla="*/ 212 w 425"/>
                <a:gd name="T5" fmla="*/ 184 h 184"/>
                <a:gd name="T6" fmla="*/ 0 w 425"/>
                <a:gd name="T7" fmla="*/ 103 h 184"/>
                <a:gd name="T8" fmla="*/ 0 w 425"/>
                <a:gd name="T9" fmla="*/ 0 h 184"/>
                <a:gd name="T10" fmla="*/ 425 w 425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4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4"/>
                    <a:pt x="212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17" name="Freeform 218">
              <a:extLst>
                <a:ext uri="{FF2B5EF4-FFF2-40B4-BE49-F238E27FC236}">
                  <a16:creationId xmlns:a16="http://schemas.microsoft.com/office/drawing/2014/main" id="{615F1291-8F11-42E8-AA8D-40A6BD2708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458"/>
              <a:ext cx="331" cy="143"/>
            </a:xfrm>
            <a:custGeom>
              <a:avLst/>
              <a:gdLst>
                <a:gd name="T0" fmla="*/ 425 w 425"/>
                <a:gd name="T1" fmla="*/ 0 h 184"/>
                <a:gd name="T2" fmla="*/ 425 w 425"/>
                <a:gd name="T3" fmla="*/ 103 h 184"/>
                <a:gd name="T4" fmla="*/ 212 w 425"/>
                <a:gd name="T5" fmla="*/ 184 h 184"/>
                <a:gd name="T6" fmla="*/ 0 w 425"/>
                <a:gd name="T7" fmla="*/ 103 h 184"/>
                <a:gd name="T8" fmla="*/ 0 w 425"/>
                <a:gd name="T9" fmla="*/ 0 h 184"/>
                <a:gd name="T10" fmla="*/ 425 w 425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4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4"/>
                    <a:pt x="212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18" name="Freeform 219">
              <a:extLst>
                <a:ext uri="{FF2B5EF4-FFF2-40B4-BE49-F238E27FC236}">
                  <a16:creationId xmlns:a16="http://schemas.microsoft.com/office/drawing/2014/main" id="{EFF5A459-43E1-40DD-BADF-6B8F8183EAD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458"/>
              <a:ext cx="331" cy="143"/>
            </a:xfrm>
            <a:custGeom>
              <a:avLst/>
              <a:gdLst>
                <a:gd name="T0" fmla="*/ 425 w 425"/>
                <a:gd name="T1" fmla="*/ 0 h 184"/>
                <a:gd name="T2" fmla="*/ 425 w 425"/>
                <a:gd name="T3" fmla="*/ 103 h 184"/>
                <a:gd name="T4" fmla="*/ 212 w 425"/>
                <a:gd name="T5" fmla="*/ 184 h 184"/>
                <a:gd name="T6" fmla="*/ 0 w 425"/>
                <a:gd name="T7" fmla="*/ 103 h 184"/>
                <a:gd name="T8" fmla="*/ 0 w 425"/>
                <a:gd name="T9" fmla="*/ 0 h 184"/>
                <a:gd name="T10" fmla="*/ 425 w 425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4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4"/>
                    <a:pt x="212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19" name="Freeform 220">
              <a:extLst>
                <a:ext uri="{FF2B5EF4-FFF2-40B4-BE49-F238E27FC236}">
                  <a16:creationId xmlns:a16="http://schemas.microsoft.com/office/drawing/2014/main" id="{33FB62A2-10D2-4900-9607-2198EB2868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373"/>
              <a:ext cx="331" cy="145"/>
            </a:xfrm>
            <a:custGeom>
              <a:avLst/>
              <a:gdLst>
                <a:gd name="T0" fmla="*/ 425 w 425"/>
                <a:gd name="T1" fmla="*/ 0 h 185"/>
                <a:gd name="T2" fmla="*/ 425 w 425"/>
                <a:gd name="T3" fmla="*/ 103 h 185"/>
                <a:gd name="T4" fmla="*/ 212 w 425"/>
                <a:gd name="T5" fmla="*/ 185 h 185"/>
                <a:gd name="T6" fmla="*/ 0 w 425"/>
                <a:gd name="T7" fmla="*/ 103 h 185"/>
                <a:gd name="T8" fmla="*/ 0 w 425"/>
                <a:gd name="T9" fmla="*/ 0 h 185"/>
                <a:gd name="T10" fmla="*/ 425 w 425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5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5"/>
                    <a:pt x="212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0" name="Freeform 221">
              <a:extLst>
                <a:ext uri="{FF2B5EF4-FFF2-40B4-BE49-F238E27FC236}">
                  <a16:creationId xmlns:a16="http://schemas.microsoft.com/office/drawing/2014/main" id="{505632AA-788B-4030-B5B3-516A1DA8EC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373"/>
              <a:ext cx="331" cy="145"/>
            </a:xfrm>
            <a:custGeom>
              <a:avLst/>
              <a:gdLst>
                <a:gd name="T0" fmla="*/ 425 w 425"/>
                <a:gd name="T1" fmla="*/ 0 h 185"/>
                <a:gd name="T2" fmla="*/ 425 w 425"/>
                <a:gd name="T3" fmla="*/ 103 h 185"/>
                <a:gd name="T4" fmla="*/ 212 w 425"/>
                <a:gd name="T5" fmla="*/ 185 h 185"/>
                <a:gd name="T6" fmla="*/ 0 w 425"/>
                <a:gd name="T7" fmla="*/ 103 h 185"/>
                <a:gd name="T8" fmla="*/ 0 w 425"/>
                <a:gd name="T9" fmla="*/ 0 h 185"/>
                <a:gd name="T10" fmla="*/ 425 w 425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5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5"/>
                    <a:pt x="212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1" name="Freeform 222">
              <a:extLst>
                <a:ext uri="{FF2B5EF4-FFF2-40B4-BE49-F238E27FC236}">
                  <a16:creationId xmlns:a16="http://schemas.microsoft.com/office/drawing/2014/main" id="{A08692D2-544C-4A4E-81BD-268AA303142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294"/>
              <a:ext cx="331" cy="144"/>
            </a:xfrm>
            <a:custGeom>
              <a:avLst/>
              <a:gdLst>
                <a:gd name="T0" fmla="*/ 425 w 425"/>
                <a:gd name="T1" fmla="*/ 0 h 185"/>
                <a:gd name="T2" fmla="*/ 425 w 425"/>
                <a:gd name="T3" fmla="*/ 103 h 185"/>
                <a:gd name="T4" fmla="*/ 212 w 425"/>
                <a:gd name="T5" fmla="*/ 185 h 185"/>
                <a:gd name="T6" fmla="*/ 0 w 425"/>
                <a:gd name="T7" fmla="*/ 103 h 185"/>
                <a:gd name="T8" fmla="*/ 0 w 425"/>
                <a:gd name="T9" fmla="*/ 0 h 185"/>
                <a:gd name="T10" fmla="*/ 425 w 425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5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5"/>
                    <a:pt x="212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2" name="Freeform 223">
              <a:extLst>
                <a:ext uri="{FF2B5EF4-FFF2-40B4-BE49-F238E27FC236}">
                  <a16:creationId xmlns:a16="http://schemas.microsoft.com/office/drawing/2014/main" id="{6E1287A9-5442-4AFB-A0D5-99E70F41CC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5" y="1294"/>
              <a:ext cx="331" cy="144"/>
            </a:xfrm>
            <a:custGeom>
              <a:avLst/>
              <a:gdLst>
                <a:gd name="T0" fmla="*/ 425 w 425"/>
                <a:gd name="T1" fmla="*/ 0 h 185"/>
                <a:gd name="T2" fmla="*/ 425 w 425"/>
                <a:gd name="T3" fmla="*/ 103 h 185"/>
                <a:gd name="T4" fmla="*/ 212 w 425"/>
                <a:gd name="T5" fmla="*/ 185 h 185"/>
                <a:gd name="T6" fmla="*/ 0 w 425"/>
                <a:gd name="T7" fmla="*/ 103 h 185"/>
                <a:gd name="T8" fmla="*/ 0 w 425"/>
                <a:gd name="T9" fmla="*/ 0 h 185"/>
                <a:gd name="T10" fmla="*/ 425 w 425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5" h="185">
                  <a:moveTo>
                    <a:pt x="425" y="0"/>
                  </a:moveTo>
                  <a:cubicBezTo>
                    <a:pt x="425" y="103"/>
                    <a:pt x="425" y="103"/>
                    <a:pt x="425" y="103"/>
                  </a:cubicBezTo>
                  <a:cubicBezTo>
                    <a:pt x="425" y="148"/>
                    <a:pt x="330" y="185"/>
                    <a:pt x="212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5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3" name="Oval 224">
              <a:extLst>
                <a:ext uri="{FF2B5EF4-FFF2-40B4-BE49-F238E27FC236}">
                  <a16:creationId xmlns:a16="http://schemas.microsoft.com/office/drawing/2014/main" id="{D3BB5227-A14B-4CED-BF27-73957A1CB8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05" y="1227"/>
              <a:ext cx="331" cy="12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4" name="Oval 225">
              <a:extLst>
                <a:ext uri="{FF2B5EF4-FFF2-40B4-BE49-F238E27FC236}">
                  <a16:creationId xmlns:a16="http://schemas.microsoft.com/office/drawing/2014/main" id="{803877BF-7F72-40E0-873F-22FB34DCB5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05" y="1227"/>
              <a:ext cx="331" cy="127"/>
            </a:xfrm>
            <a:prstGeom prst="ellipse">
              <a:avLst/>
            </a:pr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5" name="Freeform 226">
              <a:extLst>
                <a:ext uri="{FF2B5EF4-FFF2-40B4-BE49-F238E27FC236}">
                  <a16:creationId xmlns:a16="http://schemas.microsoft.com/office/drawing/2014/main" id="{1B924058-4172-4CEC-90F7-FBF1ECD839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8" y="1566"/>
              <a:ext cx="332" cy="144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1" y="184"/>
                    <a:pt x="213" y="184"/>
                  </a:cubicBezTo>
                  <a:cubicBezTo>
                    <a:pt x="96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6" name="Freeform 227">
              <a:extLst>
                <a:ext uri="{FF2B5EF4-FFF2-40B4-BE49-F238E27FC236}">
                  <a16:creationId xmlns:a16="http://schemas.microsoft.com/office/drawing/2014/main" id="{6721A3FB-1B43-4883-8C0C-1B733B37A7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8" y="1566"/>
              <a:ext cx="332" cy="144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1" y="184"/>
                    <a:pt x="213" y="184"/>
                  </a:cubicBezTo>
                  <a:cubicBezTo>
                    <a:pt x="96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7" name="Freeform 228">
              <a:extLst>
                <a:ext uri="{FF2B5EF4-FFF2-40B4-BE49-F238E27FC236}">
                  <a16:creationId xmlns:a16="http://schemas.microsoft.com/office/drawing/2014/main" id="{01D09FFA-1A40-4F19-954D-E48C9A96FA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8" y="1482"/>
              <a:ext cx="332" cy="144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4 h 185"/>
                <a:gd name="T4" fmla="*/ 213 w 426"/>
                <a:gd name="T5" fmla="*/ 185 h 185"/>
                <a:gd name="T6" fmla="*/ 0 w 426"/>
                <a:gd name="T7" fmla="*/ 104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4"/>
                    <a:pt x="426" y="104"/>
                    <a:pt x="426" y="104"/>
                  </a:cubicBezTo>
                  <a:cubicBezTo>
                    <a:pt x="426" y="149"/>
                    <a:pt x="331" y="185"/>
                    <a:pt x="213" y="185"/>
                  </a:cubicBezTo>
                  <a:cubicBezTo>
                    <a:pt x="96" y="185"/>
                    <a:pt x="0" y="149"/>
                    <a:pt x="0" y="10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8" name="Freeform 229">
              <a:extLst>
                <a:ext uri="{FF2B5EF4-FFF2-40B4-BE49-F238E27FC236}">
                  <a16:creationId xmlns:a16="http://schemas.microsoft.com/office/drawing/2014/main" id="{73F00369-E32F-4BDD-B5AA-AE8FAB2F06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8" y="1482"/>
              <a:ext cx="332" cy="144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4 h 185"/>
                <a:gd name="T4" fmla="*/ 213 w 426"/>
                <a:gd name="T5" fmla="*/ 185 h 185"/>
                <a:gd name="T6" fmla="*/ 0 w 426"/>
                <a:gd name="T7" fmla="*/ 104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4"/>
                    <a:pt x="426" y="104"/>
                    <a:pt x="426" y="104"/>
                  </a:cubicBezTo>
                  <a:cubicBezTo>
                    <a:pt x="426" y="149"/>
                    <a:pt x="331" y="185"/>
                    <a:pt x="213" y="185"/>
                  </a:cubicBezTo>
                  <a:cubicBezTo>
                    <a:pt x="96" y="185"/>
                    <a:pt x="0" y="149"/>
                    <a:pt x="0" y="10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29" name="Freeform 230">
              <a:extLst>
                <a:ext uri="{FF2B5EF4-FFF2-40B4-BE49-F238E27FC236}">
                  <a16:creationId xmlns:a16="http://schemas.microsoft.com/office/drawing/2014/main" id="{5B45A9D6-5D20-40F5-91FA-F543A71BCF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8" y="1398"/>
              <a:ext cx="332" cy="145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3 h 185"/>
                <a:gd name="T4" fmla="*/ 213 w 426"/>
                <a:gd name="T5" fmla="*/ 185 h 185"/>
                <a:gd name="T6" fmla="*/ 0 w 426"/>
                <a:gd name="T7" fmla="*/ 103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1" y="185"/>
                    <a:pt x="213" y="185"/>
                  </a:cubicBezTo>
                  <a:cubicBezTo>
                    <a:pt x="96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0" name="Freeform 231">
              <a:extLst>
                <a:ext uri="{FF2B5EF4-FFF2-40B4-BE49-F238E27FC236}">
                  <a16:creationId xmlns:a16="http://schemas.microsoft.com/office/drawing/2014/main" id="{1B18F047-CF1C-40EC-8370-8868CC4E82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8" y="1398"/>
              <a:ext cx="332" cy="145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3 h 185"/>
                <a:gd name="T4" fmla="*/ 213 w 426"/>
                <a:gd name="T5" fmla="*/ 185 h 185"/>
                <a:gd name="T6" fmla="*/ 0 w 426"/>
                <a:gd name="T7" fmla="*/ 103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1" y="185"/>
                    <a:pt x="213" y="185"/>
                  </a:cubicBezTo>
                  <a:cubicBezTo>
                    <a:pt x="96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1" name="Oval 232">
              <a:extLst>
                <a:ext uri="{FF2B5EF4-FFF2-40B4-BE49-F238E27FC236}">
                  <a16:creationId xmlns:a16="http://schemas.microsoft.com/office/drawing/2014/main" id="{B14058B1-F8F4-471A-AE6B-08DCBCF735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98" y="1332"/>
              <a:ext cx="332" cy="1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2" name="Oval 233">
              <a:extLst>
                <a:ext uri="{FF2B5EF4-FFF2-40B4-BE49-F238E27FC236}">
                  <a16:creationId xmlns:a16="http://schemas.microsoft.com/office/drawing/2014/main" id="{C85D67E4-2136-4F4D-B2BC-1940229372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98" y="1332"/>
              <a:ext cx="332" cy="126"/>
            </a:xfrm>
            <a:prstGeom prst="ellipse">
              <a:avLst/>
            </a:pr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3" name="Freeform 234">
              <a:extLst>
                <a:ext uri="{FF2B5EF4-FFF2-40B4-BE49-F238E27FC236}">
                  <a16:creationId xmlns:a16="http://schemas.microsoft.com/office/drawing/2014/main" id="{1E698C1C-E977-4D63-82A1-4BC4448EBF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628"/>
              <a:ext cx="332" cy="144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3 h 185"/>
                <a:gd name="T4" fmla="*/ 213 w 426"/>
                <a:gd name="T5" fmla="*/ 185 h 185"/>
                <a:gd name="T6" fmla="*/ 0 w 426"/>
                <a:gd name="T7" fmla="*/ 103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5"/>
                    <a:pt x="213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4" name="Freeform 235">
              <a:extLst>
                <a:ext uri="{FF2B5EF4-FFF2-40B4-BE49-F238E27FC236}">
                  <a16:creationId xmlns:a16="http://schemas.microsoft.com/office/drawing/2014/main" id="{39589092-CDB5-49CE-935D-4D574A8819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628"/>
              <a:ext cx="332" cy="144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3 h 185"/>
                <a:gd name="T4" fmla="*/ 213 w 426"/>
                <a:gd name="T5" fmla="*/ 185 h 185"/>
                <a:gd name="T6" fmla="*/ 0 w 426"/>
                <a:gd name="T7" fmla="*/ 103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5"/>
                    <a:pt x="213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5" name="Freeform 236">
              <a:extLst>
                <a:ext uri="{FF2B5EF4-FFF2-40B4-BE49-F238E27FC236}">
                  <a16:creationId xmlns:a16="http://schemas.microsoft.com/office/drawing/2014/main" id="{B83DE6A3-AEA5-46EA-815D-0F4E4753AF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544"/>
              <a:ext cx="332" cy="144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6" name="Freeform 237">
              <a:extLst>
                <a:ext uri="{FF2B5EF4-FFF2-40B4-BE49-F238E27FC236}">
                  <a16:creationId xmlns:a16="http://schemas.microsoft.com/office/drawing/2014/main" id="{801A0D4A-257A-4777-A129-18F9D8B00CE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544"/>
              <a:ext cx="332" cy="144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7" name="Freeform 238">
              <a:extLst>
                <a:ext uri="{FF2B5EF4-FFF2-40B4-BE49-F238E27FC236}">
                  <a16:creationId xmlns:a16="http://schemas.microsoft.com/office/drawing/2014/main" id="{BF1B7273-51D6-43A5-A2F5-0D0EAA1BBD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461"/>
              <a:ext cx="332" cy="143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8" name="Freeform 239">
              <a:extLst>
                <a:ext uri="{FF2B5EF4-FFF2-40B4-BE49-F238E27FC236}">
                  <a16:creationId xmlns:a16="http://schemas.microsoft.com/office/drawing/2014/main" id="{8535E4F5-4676-4044-96BF-6E0B0C223F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461"/>
              <a:ext cx="332" cy="143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39" name="Freeform 240">
              <a:extLst>
                <a:ext uri="{FF2B5EF4-FFF2-40B4-BE49-F238E27FC236}">
                  <a16:creationId xmlns:a16="http://schemas.microsoft.com/office/drawing/2014/main" id="{DFC54BC0-CDB8-4333-B47D-74C061E685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379"/>
              <a:ext cx="332" cy="144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3 h 185"/>
                <a:gd name="T4" fmla="*/ 213 w 426"/>
                <a:gd name="T5" fmla="*/ 185 h 185"/>
                <a:gd name="T6" fmla="*/ 0 w 426"/>
                <a:gd name="T7" fmla="*/ 103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5"/>
                    <a:pt x="213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0" name="Freeform 241">
              <a:extLst>
                <a:ext uri="{FF2B5EF4-FFF2-40B4-BE49-F238E27FC236}">
                  <a16:creationId xmlns:a16="http://schemas.microsoft.com/office/drawing/2014/main" id="{616E753C-4E6E-4CC7-A80D-BEF9A57832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379"/>
              <a:ext cx="332" cy="144"/>
            </a:xfrm>
            <a:custGeom>
              <a:avLst/>
              <a:gdLst>
                <a:gd name="T0" fmla="*/ 426 w 426"/>
                <a:gd name="T1" fmla="*/ 0 h 185"/>
                <a:gd name="T2" fmla="*/ 426 w 426"/>
                <a:gd name="T3" fmla="*/ 103 h 185"/>
                <a:gd name="T4" fmla="*/ 213 w 426"/>
                <a:gd name="T5" fmla="*/ 185 h 185"/>
                <a:gd name="T6" fmla="*/ 0 w 426"/>
                <a:gd name="T7" fmla="*/ 103 h 185"/>
                <a:gd name="T8" fmla="*/ 0 w 426"/>
                <a:gd name="T9" fmla="*/ 0 h 185"/>
                <a:gd name="T10" fmla="*/ 426 w 42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5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5"/>
                    <a:pt x="213" y="185"/>
                  </a:cubicBezTo>
                  <a:cubicBezTo>
                    <a:pt x="95" y="185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1" name="Freeform 242">
              <a:extLst>
                <a:ext uri="{FF2B5EF4-FFF2-40B4-BE49-F238E27FC236}">
                  <a16:creationId xmlns:a16="http://schemas.microsoft.com/office/drawing/2014/main" id="{E885B670-17DA-4EBD-92D9-CDE2A67058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295"/>
              <a:ext cx="332" cy="144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2" name="Freeform 243">
              <a:extLst>
                <a:ext uri="{FF2B5EF4-FFF2-40B4-BE49-F238E27FC236}">
                  <a16:creationId xmlns:a16="http://schemas.microsoft.com/office/drawing/2014/main" id="{F5161FE0-B027-4E7B-BF04-FCF56BDF0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295"/>
              <a:ext cx="332" cy="144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3" name="Freeform 244">
              <a:extLst>
                <a:ext uri="{FF2B5EF4-FFF2-40B4-BE49-F238E27FC236}">
                  <a16:creationId xmlns:a16="http://schemas.microsoft.com/office/drawing/2014/main" id="{A40C198B-018E-41C6-8216-C98F7752AE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212"/>
              <a:ext cx="332" cy="143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4" name="Freeform 245">
              <a:extLst>
                <a:ext uri="{FF2B5EF4-FFF2-40B4-BE49-F238E27FC236}">
                  <a16:creationId xmlns:a16="http://schemas.microsoft.com/office/drawing/2014/main" id="{72E221C5-2F37-4F60-BA1D-3AA2CFECBA4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53" y="1212"/>
              <a:ext cx="332" cy="143"/>
            </a:xfrm>
            <a:custGeom>
              <a:avLst/>
              <a:gdLst>
                <a:gd name="T0" fmla="*/ 426 w 426"/>
                <a:gd name="T1" fmla="*/ 0 h 184"/>
                <a:gd name="T2" fmla="*/ 426 w 426"/>
                <a:gd name="T3" fmla="*/ 103 h 184"/>
                <a:gd name="T4" fmla="*/ 213 w 426"/>
                <a:gd name="T5" fmla="*/ 184 h 184"/>
                <a:gd name="T6" fmla="*/ 0 w 426"/>
                <a:gd name="T7" fmla="*/ 103 h 184"/>
                <a:gd name="T8" fmla="*/ 0 w 426"/>
                <a:gd name="T9" fmla="*/ 0 h 184"/>
                <a:gd name="T10" fmla="*/ 426 w 426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184">
                  <a:moveTo>
                    <a:pt x="426" y="0"/>
                  </a:moveTo>
                  <a:cubicBezTo>
                    <a:pt x="426" y="103"/>
                    <a:pt x="426" y="103"/>
                    <a:pt x="426" y="103"/>
                  </a:cubicBezTo>
                  <a:cubicBezTo>
                    <a:pt x="426" y="148"/>
                    <a:pt x="330" y="184"/>
                    <a:pt x="213" y="184"/>
                  </a:cubicBezTo>
                  <a:cubicBezTo>
                    <a:pt x="95" y="184"/>
                    <a:pt x="0" y="148"/>
                    <a:pt x="0" y="10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6" y="0"/>
                  </a:lnTo>
                  <a:close/>
                </a:path>
              </a:pathLst>
            </a:cu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5" name="Oval 246">
              <a:extLst>
                <a:ext uri="{FF2B5EF4-FFF2-40B4-BE49-F238E27FC236}">
                  <a16:creationId xmlns:a16="http://schemas.microsoft.com/office/drawing/2014/main" id="{520F8339-457C-4194-AC5F-6570BFD6B1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53" y="1145"/>
              <a:ext cx="332" cy="12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346" name="Oval 247">
              <a:extLst>
                <a:ext uri="{FF2B5EF4-FFF2-40B4-BE49-F238E27FC236}">
                  <a16:creationId xmlns:a16="http://schemas.microsoft.com/office/drawing/2014/main" id="{F467CD9D-33BB-4205-9711-436032ADD3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53" y="1145"/>
              <a:ext cx="332" cy="127"/>
            </a:xfrm>
            <a:prstGeom prst="ellipse">
              <a:avLst/>
            </a:prstGeom>
            <a:noFill/>
            <a:ln w="349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b-NO"/>
              </a:defPPr>
              <a:lvl1pPr marL="0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197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395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5927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67903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09878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1855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3831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35806" algn="l" defTabSz="683951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63275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9" r:id="rId7"/>
    <p:sldLayoutId id="2147483670" r:id="rId8"/>
    <p:sldLayoutId id="2147483671" r:id="rId9"/>
    <p:sldLayoutId id="2147483672" r:id="rId10"/>
    <p:sldLayoutId id="2147483675" r:id="rId11"/>
  </p:sldLayoutIdLst>
  <p:hf sldNum="0" hdr="0" ft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9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608" indent="-259608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5416" indent="-240555" algn="l" defTabSz="9144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2658" indent="-240555" algn="l" defTabSz="914446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3pPr>
      <a:lvl4pPr marL="1143229" indent="-224676" algn="l" defTabSz="914446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443326" indent="-223882" algn="l" defTabSz="914446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8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C6EF729-08A1-467A-A4EE-092A9F912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630" y="3428999"/>
            <a:ext cx="10684739" cy="1246517"/>
          </a:xfrm>
        </p:spPr>
        <p:txBody>
          <a:bodyPr/>
          <a:lstStyle/>
          <a:p>
            <a:r>
              <a:rPr lang="nb-NO" dirty="0"/>
              <a:t>Naomi Lintvedt </a:t>
            </a:r>
          </a:p>
          <a:p>
            <a:r>
              <a:rPr lang="nb-NO" sz="2000" dirty="0"/>
              <a:t>Seniorrådgiver juridisk avdeling Skattedirektoratet </a:t>
            </a:r>
          </a:p>
          <a:p>
            <a:r>
              <a:rPr lang="nb-NO" sz="2000" dirty="0"/>
              <a:t>Stipendiat Senter for rettsinformatikk, UiO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D4CFE6-9055-41ED-98D4-A91D8E4DE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30" y="1869989"/>
            <a:ext cx="10684739" cy="1351489"/>
          </a:xfrm>
        </p:spPr>
        <p:txBody>
          <a:bodyPr/>
          <a:lstStyle/>
          <a:p>
            <a:r>
              <a:rPr lang="nb-NO" dirty="0"/>
              <a:t>Hva er de rettslige rammene for forvaltningens bruk av KI?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59421-1A83-481D-A509-2B18EA4BAB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5659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 descr="Et bilde som inneholder tekst, skjermbilde, Font&#10;&#10;Automatisk generert beskrivelse">
            <a:extLst>
              <a:ext uri="{FF2B5EF4-FFF2-40B4-BE49-F238E27FC236}">
                <a16:creationId xmlns:a16="http://schemas.microsoft.com/office/drawing/2014/main" id="{0E721C45-1A9D-A368-5622-551D65AA48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099598" y="503478"/>
            <a:ext cx="8734675" cy="6070600"/>
          </a:xfrm>
          <a:noFill/>
        </p:spPr>
      </p:pic>
    </p:spTree>
    <p:extLst>
      <p:ext uri="{BB962C8B-B14F-4D97-AF65-F5344CB8AC3E}">
        <p14:creationId xmlns:p14="http://schemas.microsoft.com/office/powerpoint/2010/main" val="140835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5C7100C4-22F3-BDAA-8A50-322143035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450" y="1948070"/>
            <a:ext cx="6340090" cy="4257505"/>
          </a:xfrm>
        </p:spPr>
        <p:txBody>
          <a:bodyPr/>
          <a:lstStyle/>
          <a:p>
            <a:pPr marL="0" indent="0">
              <a:buNone/>
            </a:pPr>
            <a:r>
              <a:rPr lang="nb-NO" sz="9600" dirty="0"/>
              <a:t>AIA</a:t>
            </a:r>
          </a:p>
          <a:p>
            <a:pPr marL="0" indent="0">
              <a:buNone/>
            </a:pPr>
            <a:r>
              <a:rPr lang="nb-NO" sz="3600" dirty="0" err="1"/>
              <a:t>Artificial</a:t>
            </a:r>
            <a:r>
              <a:rPr lang="nb-NO" sz="3600" dirty="0"/>
              <a:t> </a:t>
            </a:r>
            <a:r>
              <a:rPr lang="nb-NO" sz="3600" dirty="0" err="1"/>
              <a:t>Intelligence</a:t>
            </a:r>
            <a:r>
              <a:rPr lang="nb-NO" sz="3600" dirty="0"/>
              <a:t> </a:t>
            </a:r>
            <a:r>
              <a:rPr lang="nb-NO" sz="3600" dirty="0" err="1"/>
              <a:t>Act</a:t>
            </a:r>
            <a:endParaRPr lang="nb-NO" sz="36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B5BDF3-2807-6F83-8568-BBAAB2CEB71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660257" y="1948070"/>
            <a:ext cx="3783932" cy="4257505"/>
          </a:xfrm>
        </p:spPr>
        <p:txBody>
          <a:bodyPr/>
          <a:lstStyle/>
          <a:p>
            <a:pPr marL="0" indent="0">
              <a:buNone/>
            </a:pPr>
            <a:r>
              <a:rPr lang="nb-NO" sz="3600" dirty="0"/>
              <a:t>180 fortalepunkt </a:t>
            </a:r>
          </a:p>
          <a:p>
            <a:pPr marL="0" indent="0">
              <a:buNone/>
            </a:pPr>
            <a:r>
              <a:rPr lang="nb-NO" sz="3600" dirty="0"/>
              <a:t>113 artikler </a:t>
            </a:r>
          </a:p>
          <a:p>
            <a:pPr marL="0" indent="0">
              <a:buNone/>
            </a:pPr>
            <a:r>
              <a:rPr lang="nb-NO" sz="3600" dirty="0"/>
              <a:t>13 bilag </a:t>
            </a:r>
          </a:p>
          <a:p>
            <a:pPr marL="0" indent="0">
              <a:buNone/>
            </a:pPr>
            <a:r>
              <a:rPr lang="nb-NO" sz="3600" dirty="0"/>
              <a:t>460 sider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727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5542263C-86E3-10D3-AAEB-92CA238A9F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3" y="1784195"/>
            <a:ext cx="3445727" cy="3445727"/>
          </a:xfrm>
          <a:prstGeom prst="rect">
            <a:avLst/>
          </a:prstGeom>
        </p:spPr>
      </p:pic>
      <p:pic>
        <p:nvPicPr>
          <p:cNvPr id="6" name="Plassholder for innhold 4">
            <a:extLst>
              <a:ext uri="{FF2B5EF4-FFF2-40B4-BE49-F238E27FC236}">
                <a16:creationId xmlns:a16="http://schemas.microsoft.com/office/drawing/2014/main" id="{07DD2DB3-56C9-B966-D79B-4ACC407D7853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/>
          <a:stretch>
            <a:fillRect/>
          </a:stretch>
        </p:blipFill>
        <p:spPr>
          <a:xfrm>
            <a:off x="4721557" y="985808"/>
            <a:ext cx="7470443" cy="5537656"/>
          </a:xfrm>
          <a:noFill/>
        </p:spPr>
      </p:pic>
    </p:spTree>
    <p:extLst>
      <p:ext uri="{BB962C8B-B14F-4D97-AF65-F5344CB8AC3E}">
        <p14:creationId xmlns:p14="http://schemas.microsoft.com/office/powerpoint/2010/main" val="160478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5EEEE2-CFA6-D6FA-B2F2-4F694CAD74B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60045" y="990561"/>
            <a:ext cx="5489213" cy="649809"/>
          </a:xfrm>
        </p:spPr>
        <p:txBody>
          <a:bodyPr/>
          <a:lstStyle/>
          <a:p>
            <a:r>
              <a:rPr lang="nb-NO" sz="4000" b="1" dirty="0">
                <a:solidFill>
                  <a:srgbClr val="C00000"/>
                </a:solidFill>
              </a:rPr>
              <a:t>AIA regulerer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D5B65E10-ED79-BCA5-9D12-7BF67E848974}"/>
              </a:ext>
            </a:extLst>
          </p:cNvPr>
          <p:cNvGraphicFramePr>
            <a:graphicFrameLocks noGrp="1"/>
          </p:cNvGraphicFramePr>
          <p:nvPr>
            <p:ph sz="half" idx="29"/>
          </p:nvPr>
        </p:nvGraphicFramePr>
        <p:xfrm>
          <a:off x="360045" y="1757498"/>
          <a:ext cx="5489213" cy="4301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6C09B7-7B3A-61A4-7C3F-86F0F5895A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42740" y="990561"/>
            <a:ext cx="5489213" cy="649808"/>
          </a:xfrm>
        </p:spPr>
        <p:txBody>
          <a:bodyPr/>
          <a:lstStyle/>
          <a:p>
            <a:r>
              <a:rPr lang="nb-NO" sz="4000" b="1" dirty="0">
                <a:solidFill>
                  <a:srgbClr val="00B050"/>
                </a:solidFill>
              </a:rPr>
              <a:t>AIA regulerer ikke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07BBC8C-E9A3-E381-18DE-B2180E8EC99E}"/>
              </a:ext>
            </a:extLst>
          </p:cNvPr>
          <p:cNvGraphicFramePr>
            <a:graphicFrameLocks noGrp="1"/>
          </p:cNvGraphicFramePr>
          <p:nvPr>
            <p:ph sz="half" idx="31"/>
          </p:nvPr>
        </p:nvGraphicFramePr>
        <p:xfrm>
          <a:off x="6342741" y="1757498"/>
          <a:ext cx="5489213" cy="4301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1998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DC89847E-34B7-439D-C033-2A961CE04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50" y="972716"/>
            <a:ext cx="10684740" cy="723545"/>
          </a:xfrm>
        </p:spPr>
        <p:txBody>
          <a:bodyPr anchor="t">
            <a:normAutofit/>
          </a:bodyPr>
          <a:lstStyle/>
          <a:p>
            <a:r>
              <a:rPr lang="nb-NO" dirty="0"/>
              <a:t>Rammene for KI i forvaltningen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C400B4AF-A304-69DA-B878-EB579DE39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085619"/>
              </p:ext>
            </p:extLst>
          </p:nvPr>
        </p:nvGraphicFramePr>
        <p:xfrm>
          <a:off x="6101801" y="2132696"/>
          <a:ext cx="5135491" cy="4257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TekstSylinder 21">
            <a:extLst>
              <a:ext uri="{FF2B5EF4-FFF2-40B4-BE49-F238E27FC236}">
                <a16:creationId xmlns:a16="http://schemas.microsoft.com/office/drawing/2014/main" id="{DE409810-54E0-2D47-BB08-304AA8F27C0C}"/>
              </a:ext>
            </a:extLst>
          </p:cNvPr>
          <p:cNvSpPr txBox="1"/>
          <p:nvPr/>
        </p:nvSpPr>
        <p:spPr>
          <a:xfrm>
            <a:off x="954708" y="6497335"/>
            <a:ext cx="11818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Kilde: </a:t>
            </a:r>
            <a:r>
              <a:rPr lang="nb-NO" dirty="0" err="1"/>
              <a:t>Freepik</a:t>
            </a:r>
            <a:endParaRPr lang="nb-NO" dirty="0"/>
          </a:p>
        </p:txBody>
      </p:sp>
      <p:pic>
        <p:nvPicPr>
          <p:cNvPr id="26" name="Plassholder for innhold 25" descr="Et bilde som inneholder sketch, tegning&#10;&#10;Automatisk generert beskrivelse">
            <a:extLst>
              <a:ext uri="{FF2B5EF4-FFF2-40B4-BE49-F238E27FC236}">
                <a16:creationId xmlns:a16="http://schemas.microsoft.com/office/drawing/2014/main" id="{07435216-A617-EFE1-6CAF-0C672757DA5D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8"/>
          <a:stretch/>
        </p:blipFill>
        <p:spPr>
          <a:xfrm>
            <a:off x="177958" y="1695218"/>
            <a:ext cx="5912242" cy="4629588"/>
          </a:xfrm>
        </p:spPr>
      </p:pic>
    </p:spTree>
    <p:extLst>
      <p:ext uri="{BB962C8B-B14F-4D97-AF65-F5344CB8AC3E}">
        <p14:creationId xmlns:p14="http://schemas.microsoft.com/office/powerpoint/2010/main" val="309859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F2C3F"/>
      </a:accent1>
      <a:accent2>
        <a:srgbClr val="808080"/>
      </a:accent2>
      <a:accent3>
        <a:srgbClr val="F06B78"/>
      </a:accent3>
      <a:accent4>
        <a:srgbClr val="89ABE5"/>
      </a:accent4>
      <a:accent5>
        <a:srgbClr val="91D6AC"/>
      </a:accent5>
      <a:accent6>
        <a:srgbClr val="E7B78A"/>
      </a:accent6>
      <a:hlink>
        <a:srgbClr val="0563C1"/>
      </a:hlink>
      <a:folHlink>
        <a:srgbClr val="954F72"/>
      </a:folHlink>
    </a:clrScheme>
    <a:fontScheme name="Custom 14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_Skatteetaten.potx" id="{CD06ED2A-87A1-483F-AEDE-24416B7BDA92}" vid="{6782AA35-9721-40F8-A661-00FF9E85C8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5d1026-c989-4e0e-b2af-413745703328" xsi:nil="true"/>
    <lcf76f155ced4ddcb4097134ff3c332f xmlns="f1fd0a4c-7e1a-4264-bd93-427fee9c1a5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9A621E939946A7D6B7587F69CAFC" ma:contentTypeVersion="18" ma:contentTypeDescription="Opprett et nytt dokument." ma:contentTypeScope="" ma:versionID="3d491d5334c807472461c55f89f532a0">
  <xsd:schema xmlns:xsd="http://www.w3.org/2001/XMLSchema" xmlns:xs="http://www.w3.org/2001/XMLSchema" xmlns:p="http://schemas.microsoft.com/office/2006/metadata/properties" xmlns:ns2="f1fd0a4c-7e1a-4264-bd93-427fee9c1a50" xmlns:ns3="345d1026-c989-4e0e-b2af-413745703328" targetNamespace="http://schemas.microsoft.com/office/2006/metadata/properties" ma:root="true" ma:fieldsID="af2e02839d19d36b235f8f296d4a6bc7" ns2:_="" ns3:_="">
    <xsd:import namespace="f1fd0a4c-7e1a-4264-bd93-427fee9c1a50"/>
    <xsd:import namespace="345d1026-c989-4e0e-b2af-4137457033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fd0a4c-7e1a-4264-bd93-427fee9c1a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eb0be57b-a27d-473a-a780-396a801308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d1026-c989-4e0e-b2af-41374570332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66ad88-b9ac-4229-b607-c14c19c11950}" ma:internalName="TaxCatchAll" ma:showField="CatchAllData" ma:web="345d1026-c989-4e0e-b2af-4137457033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CB9DC9-8E3A-41F9-8D9A-6CD7E42C23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4B90D7-EF1B-4630-8176-9137909A431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45d1026-c989-4e0e-b2af-413745703328"/>
    <ds:schemaRef ds:uri="f1fd0a4c-7e1a-4264-bd93-427fee9c1a5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3BA983F-B5BE-40E7-BC85-D50F6AC7F2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fd0a4c-7e1a-4264-bd93-427fee9c1a50"/>
    <ds:schemaRef ds:uri="345d1026-c989-4e0e-b2af-4137457033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PPTmal_Skatteetaten</Template>
  <TotalTime>673</TotalTime>
  <Words>98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Hva er de rettslige rammene for forvaltningens bruk av KI?</vt:lpstr>
      <vt:lpstr>PowerPoint-presentasjon</vt:lpstr>
      <vt:lpstr>PowerPoint-presentasjon</vt:lpstr>
      <vt:lpstr>PowerPoint-presentasjon</vt:lpstr>
      <vt:lpstr>PowerPoint-presentasjon</vt:lpstr>
      <vt:lpstr>Rammene for KI i forvaltningen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Lintvedt, Mona Naomi</dc:creator>
  <cp:lastModifiedBy>Kjørholt, Hanne</cp:lastModifiedBy>
  <cp:revision>2</cp:revision>
  <dcterms:created xsi:type="dcterms:W3CDTF">2024-11-18T13:19:00Z</dcterms:created>
  <dcterms:modified xsi:type="dcterms:W3CDTF">2024-12-16T18:31:50Z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0x010100B5AB9A621E939946A7D6B7587F69CAFC</vt:lpwstr>
  </property>
  <property fmtid="{D5CDD505-2E9C-101B-9397-08002B2CF9AE}" pid="3" name="MSIP_Label_68ed6534-701e-4052-b9aa-6ed330ffc3a5_Enabled">
    <vt:lpwstr>true</vt:lpwstr>
  </property>
  <property fmtid="{D5CDD505-2E9C-101B-9397-08002B2CF9AE}" pid="4" name="MSIP_Label_68ed6534-701e-4052-b9aa-6ed330ffc3a5_SetDate">
    <vt:lpwstr>2024-11-18T13:23:05Z</vt:lpwstr>
  </property>
  <property fmtid="{D5CDD505-2E9C-101B-9397-08002B2CF9AE}" pid="5" name="MSIP_Label_68ed6534-701e-4052-b9aa-6ed330ffc3a5_Method">
    <vt:lpwstr>Privileged</vt:lpwstr>
  </property>
  <property fmtid="{D5CDD505-2E9C-101B-9397-08002B2CF9AE}" pid="6" name="MSIP_Label_68ed6534-701e-4052-b9aa-6ed330ffc3a5_Name">
    <vt:lpwstr>Åpen</vt:lpwstr>
  </property>
  <property fmtid="{D5CDD505-2E9C-101B-9397-08002B2CF9AE}" pid="7" name="MSIP_Label_68ed6534-701e-4052-b9aa-6ed330ffc3a5_SiteId">
    <vt:lpwstr>c9b0d3b5-c035-4c08-8136-760ae8c28600</vt:lpwstr>
  </property>
  <property fmtid="{D5CDD505-2E9C-101B-9397-08002B2CF9AE}" pid="8" name="MSIP_Label_68ed6534-701e-4052-b9aa-6ed330ffc3a5_ActionId">
    <vt:lpwstr>69969e13-3f24-4bef-aa2f-c7bb7b77eb20</vt:lpwstr>
  </property>
  <property fmtid="{D5CDD505-2E9C-101B-9397-08002B2CF9AE}" pid="9" name="MSIP_Label_68ed6534-701e-4052-b9aa-6ed330ffc3a5_ContentBits">
    <vt:lpwstr>0</vt:lpwstr>
  </property>
</Properties>
</file>