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handoutMasterIdLst>
    <p:handoutMasterId r:id="rId24"/>
  </p:handoutMasterIdLst>
  <p:sldIdLst>
    <p:sldId id="276" r:id="rId5"/>
    <p:sldId id="283" r:id="rId6"/>
    <p:sldId id="282" r:id="rId7"/>
    <p:sldId id="271" r:id="rId8"/>
    <p:sldId id="284" r:id="rId9"/>
    <p:sldId id="277" r:id="rId10"/>
    <p:sldId id="278" r:id="rId11"/>
    <p:sldId id="279" r:id="rId12"/>
    <p:sldId id="256" r:id="rId13"/>
    <p:sldId id="265" r:id="rId14"/>
    <p:sldId id="266" r:id="rId15"/>
    <p:sldId id="267" r:id="rId16"/>
    <p:sldId id="269" r:id="rId17"/>
    <p:sldId id="268" r:id="rId18"/>
    <p:sldId id="270" r:id="rId19"/>
    <p:sldId id="281" r:id="rId20"/>
    <p:sldId id="285" r:id="rId21"/>
    <p:sldId id="272"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3613" userDrawn="1">
          <p15:clr>
            <a:srgbClr val="A4A3A4"/>
          </p15:clr>
        </p15:guide>
        <p15:guide id="3" pos="4067" userDrawn="1">
          <p15:clr>
            <a:srgbClr val="A4A3A4"/>
          </p15:clr>
        </p15:guide>
        <p15:guide id="4" pos="166" userDrawn="1">
          <p15:clr>
            <a:srgbClr val="A4A3A4"/>
          </p15:clr>
        </p15:guide>
        <p15:guide id="5" pos="7514" userDrawn="1">
          <p15:clr>
            <a:srgbClr val="A4A3A4"/>
          </p15:clr>
        </p15:guide>
        <p15:guide id="6" pos="846" userDrawn="1">
          <p15:clr>
            <a:srgbClr val="A4A3A4"/>
          </p15:clr>
        </p15:guide>
        <p15:guide id="7" pos="4747" userDrawn="1">
          <p15:clr>
            <a:srgbClr val="A4A3A4"/>
          </p15:clr>
        </p15:guide>
        <p15:guide id="8" pos="1912" userDrawn="1">
          <p15:clr>
            <a:srgbClr val="A4A3A4"/>
          </p15:clr>
        </p15:guide>
        <p15:guide id="9" pos="5836" userDrawn="1">
          <p15:clr>
            <a:srgbClr val="A4A3A4"/>
          </p15:clr>
        </p15:guide>
        <p15:guide id="10" orient="horz" pos="109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F19"/>
    <a:srgbClr val="009FE3"/>
    <a:srgbClr val="008EA6"/>
    <a:srgbClr val="005B91"/>
    <a:srgbClr val="012A4C"/>
    <a:srgbClr val="00AB84"/>
    <a:srgbClr val="E83F53"/>
    <a:srgbClr val="C4246C"/>
    <a:srgbClr val="E0E1E2"/>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530736-785D-4737-B303-1AD0C4064D37}" v="68" dt="2023-12-03T20:29:07.46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44" autoAdjust="0"/>
    <p:restoredTop sz="74356" autoAdjust="0"/>
  </p:normalViewPr>
  <p:slideViewPr>
    <p:cSldViewPr snapToGrid="0">
      <p:cViewPr varScale="1">
        <p:scale>
          <a:sx n="151" d="100"/>
          <a:sy n="151" d="100"/>
        </p:scale>
        <p:origin x="3234" y="132"/>
      </p:cViewPr>
      <p:guideLst>
        <p:guide pos="3840"/>
        <p:guide pos="3613"/>
        <p:guide pos="4067"/>
        <p:guide pos="166"/>
        <p:guide pos="7514"/>
        <p:guide pos="846"/>
        <p:guide pos="4747"/>
        <p:guide pos="1912"/>
        <p:guide pos="5836"/>
        <p:guide orient="horz" pos="1094"/>
      </p:guideLst>
    </p:cSldViewPr>
  </p:slideViewPr>
  <p:outlineViewPr>
    <p:cViewPr>
      <p:scale>
        <a:sx n="33" d="100"/>
        <a:sy n="33" d="100"/>
      </p:scale>
      <p:origin x="0" y="-4800"/>
    </p:cViewPr>
  </p:outlineViewPr>
  <p:notesTextViewPr>
    <p:cViewPr>
      <p:scale>
        <a:sx n="150" d="100"/>
        <a:sy n="150" d="100"/>
      </p:scale>
      <p:origin x="0" y="0"/>
    </p:cViewPr>
  </p:notesTextViewPr>
  <p:sorterViewPr>
    <p:cViewPr>
      <p:scale>
        <a:sx n="200" d="100"/>
        <a:sy n="200" d="100"/>
      </p:scale>
      <p:origin x="0" y="-4264"/>
    </p:cViewPr>
  </p:sorterViewPr>
  <p:notesViewPr>
    <p:cSldViewPr snapToGrid="0" showGuides="1">
      <p:cViewPr varScale="1">
        <p:scale>
          <a:sx n="213" d="100"/>
          <a:sy n="213" d="100"/>
        </p:scale>
        <p:origin x="13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lassholder for dato 2">
            <a:extLst>
              <a:ext uri="{FF2B5EF4-FFF2-40B4-BE49-F238E27FC236}">
                <a16:creationId xmlns:a16="http://schemas.microsoft.com/office/drawing/2014/main" id="{A735A2A3-B455-4046-BE9E-B7B1A034A2BF}"/>
              </a:ext>
            </a:extLst>
          </p:cNvPr>
          <p:cNvSpPr>
            <a:spLocks noGrp="1"/>
          </p:cNvSpPr>
          <p:nvPr>
            <p:ph type="dt" sz="quarter" idx="1"/>
          </p:nvPr>
        </p:nvSpPr>
        <p:spPr>
          <a:xfrm>
            <a:off x="5271805" y="8717546"/>
            <a:ext cx="1111249" cy="204204"/>
          </a:xfrm>
          <a:prstGeom prst="rect">
            <a:avLst/>
          </a:prstGeom>
        </p:spPr>
        <p:txBody>
          <a:bodyPr vert="horz" lIns="0" tIns="0" rIns="0" bIns="0" rtlCol="0" anchor="ctr"/>
          <a:lstStyle>
            <a:lvl1pPr algn="r">
              <a:defRPr sz="900"/>
            </a:lvl1pPr>
          </a:lstStyle>
          <a:p>
            <a:fld id="{D03CC2B2-F84D-5E46-92DC-927B76A7D865}" type="datetime1">
              <a:rPr lang="nb-NO" smtClean="0"/>
              <a:t>13.12.2023</a:t>
            </a:fld>
            <a:endParaRPr lang="nb-NO" dirty="0"/>
          </a:p>
        </p:txBody>
      </p:sp>
      <p:sp>
        <p:nvSpPr>
          <p:cNvPr id="11" name="Plassholder for lysbildenummer 4">
            <a:extLst>
              <a:ext uri="{FF2B5EF4-FFF2-40B4-BE49-F238E27FC236}">
                <a16:creationId xmlns:a16="http://schemas.microsoft.com/office/drawing/2014/main" id="{94272529-56F7-B74A-936A-C98265CBDC3B}"/>
              </a:ext>
            </a:extLst>
          </p:cNvPr>
          <p:cNvSpPr>
            <a:spLocks noGrp="1"/>
          </p:cNvSpPr>
          <p:nvPr>
            <p:ph type="sldNum" sz="quarter" idx="3"/>
          </p:nvPr>
        </p:nvSpPr>
        <p:spPr>
          <a:xfrm>
            <a:off x="6485136" y="8717546"/>
            <a:ext cx="347464" cy="204204"/>
          </a:xfrm>
          <a:prstGeom prst="rect">
            <a:avLst/>
          </a:prstGeom>
        </p:spPr>
        <p:txBody>
          <a:bodyPr vert="horz" lIns="0" tIns="0" rIns="0" bIns="0" rtlCol="0" anchor="ctr"/>
          <a:lstStyle>
            <a:lvl1pPr algn="l">
              <a:defRPr sz="900"/>
            </a:lvl1pPr>
          </a:lstStyle>
          <a:p>
            <a:fld id="{3D7622FB-343F-3A4F-848E-AB9F407A3C84}" type="slidenum">
              <a:rPr lang="nb-NO" smtClean="0"/>
              <a:pPr/>
              <a:t>‹#›</a:t>
            </a:fld>
            <a:endParaRPr lang="nb-NO" dirty="0"/>
          </a:p>
        </p:txBody>
      </p:sp>
      <p:sp>
        <p:nvSpPr>
          <p:cNvPr id="12" name="Plassholder for topptekst 1">
            <a:extLst>
              <a:ext uri="{FF2B5EF4-FFF2-40B4-BE49-F238E27FC236}">
                <a16:creationId xmlns:a16="http://schemas.microsoft.com/office/drawing/2014/main" id="{D3B99EFB-5335-0547-B6F1-F235AA99F7BC}"/>
              </a:ext>
            </a:extLst>
          </p:cNvPr>
          <p:cNvSpPr>
            <a:spLocks noGrp="1"/>
          </p:cNvSpPr>
          <p:nvPr>
            <p:ph type="hdr" sz="quarter"/>
          </p:nvPr>
        </p:nvSpPr>
        <p:spPr>
          <a:xfrm>
            <a:off x="1840912" y="345467"/>
            <a:ext cx="4559888" cy="329003"/>
          </a:xfrm>
          <a:prstGeom prst="rect">
            <a:avLst/>
          </a:prstGeom>
        </p:spPr>
        <p:txBody>
          <a:bodyPr vert="horz" lIns="0" tIns="0" rIns="0" bIns="0" rtlCol="0" anchor="b"/>
          <a:lstStyle>
            <a:lvl1pPr algn="l">
              <a:defRPr sz="1200"/>
            </a:lvl1pPr>
          </a:lstStyle>
          <a:p>
            <a:endParaRPr lang="nb-NO" sz="1100" dirty="0"/>
          </a:p>
        </p:txBody>
      </p:sp>
      <p:sp>
        <p:nvSpPr>
          <p:cNvPr id="13" name="Plassholder for bunntekst 2">
            <a:extLst>
              <a:ext uri="{FF2B5EF4-FFF2-40B4-BE49-F238E27FC236}">
                <a16:creationId xmlns:a16="http://schemas.microsoft.com/office/drawing/2014/main" id="{A96F5C03-DEFC-BF4F-A044-789FB668B3F9}"/>
              </a:ext>
            </a:extLst>
          </p:cNvPr>
          <p:cNvSpPr>
            <a:spLocks noGrp="1"/>
          </p:cNvSpPr>
          <p:nvPr>
            <p:ph type="ftr" sz="quarter" idx="2"/>
          </p:nvPr>
        </p:nvSpPr>
        <p:spPr>
          <a:xfrm>
            <a:off x="464855" y="8717546"/>
            <a:ext cx="4273067" cy="204204"/>
          </a:xfrm>
          <a:prstGeom prst="rect">
            <a:avLst/>
          </a:prstGeom>
        </p:spPr>
        <p:txBody>
          <a:bodyPr vert="horz" lIns="0" tIns="45720" rIns="91440" bIns="45720" rtlCol="0" anchor="ctr"/>
          <a:lstStyle>
            <a:lvl1pPr algn="l">
              <a:defRPr sz="900"/>
            </a:lvl1pPr>
          </a:lstStyle>
          <a:p>
            <a:endParaRPr lang="nb-NO" dirty="0"/>
          </a:p>
        </p:txBody>
      </p:sp>
      <p:pic>
        <p:nvPicPr>
          <p:cNvPr id="7" name="Grafikk 6">
            <a:extLst>
              <a:ext uri="{FF2B5EF4-FFF2-40B4-BE49-F238E27FC236}">
                <a16:creationId xmlns:a16="http://schemas.microsoft.com/office/drawing/2014/main" id="{930D534C-2AFD-C840-A0E8-91EC814ADDE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855" y="375390"/>
            <a:ext cx="1100941" cy="300257"/>
          </a:xfrm>
          <a:prstGeom prst="rect">
            <a:avLst/>
          </a:prstGeom>
        </p:spPr>
      </p:pic>
    </p:spTree>
    <p:extLst>
      <p:ext uri="{BB962C8B-B14F-4D97-AF65-F5344CB8AC3E}">
        <p14:creationId xmlns:p14="http://schemas.microsoft.com/office/powerpoint/2010/main" val="56253737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dato 2">
            <a:extLst>
              <a:ext uri="{FF2B5EF4-FFF2-40B4-BE49-F238E27FC236}">
                <a16:creationId xmlns:a16="http://schemas.microsoft.com/office/drawing/2014/main" id="{2AC29041-4555-5F45-A345-60161DBE5AE4}"/>
              </a:ext>
            </a:extLst>
          </p:cNvPr>
          <p:cNvSpPr>
            <a:spLocks noGrp="1"/>
          </p:cNvSpPr>
          <p:nvPr>
            <p:ph type="dt" sz="quarter" idx="1"/>
          </p:nvPr>
        </p:nvSpPr>
        <p:spPr>
          <a:xfrm>
            <a:off x="5060950" y="8663099"/>
            <a:ext cx="1111249" cy="204204"/>
          </a:xfrm>
          <a:prstGeom prst="rect">
            <a:avLst/>
          </a:prstGeom>
        </p:spPr>
        <p:txBody>
          <a:bodyPr vert="horz" lIns="0" tIns="0" rIns="0" bIns="0" rtlCol="0" anchor="ctr"/>
          <a:lstStyle>
            <a:lvl1pPr algn="r">
              <a:defRPr sz="900"/>
            </a:lvl1pPr>
          </a:lstStyle>
          <a:p>
            <a:fld id="{8B23B0E9-98D9-A04D-AF6B-E5FA66EF2D4F}" type="datetime1">
              <a:rPr lang="nb-NO" smtClean="0"/>
              <a:t>13.12.2023</a:t>
            </a:fld>
            <a:endParaRPr lang="nb-NO" dirty="0"/>
          </a:p>
        </p:txBody>
      </p:sp>
      <p:sp>
        <p:nvSpPr>
          <p:cNvPr id="9" name="Plassholder for lysbildenummer 4">
            <a:extLst>
              <a:ext uri="{FF2B5EF4-FFF2-40B4-BE49-F238E27FC236}">
                <a16:creationId xmlns:a16="http://schemas.microsoft.com/office/drawing/2014/main" id="{DFD0E4DC-F3D6-A049-B598-880646DB91DB}"/>
              </a:ext>
            </a:extLst>
          </p:cNvPr>
          <p:cNvSpPr>
            <a:spLocks noGrp="1"/>
          </p:cNvSpPr>
          <p:nvPr>
            <p:ph type="sldNum" sz="quarter" idx="5"/>
          </p:nvPr>
        </p:nvSpPr>
        <p:spPr>
          <a:xfrm>
            <a:off x="6274281" y="8663099"/>
            <a:ext cx="347464" cy="204204"/>
          </a:xfrm>
          <a:prstGeom prst="rect">
            <a:avLst/>
          </a:prstGeom>
        </p:spPr>
        <p:txBody>
          <a:bodyPr vert="horz" lIns="0" tIns="0" rIns="0" bIns="0" rtlCol="0" anchor="ctr"/>
          <a:lstStyle>
            <a:lvl1pPr algn="l">
              <a:defRPr sz="900"/>
            </a:lvl1pPr>
          </a:lstStyle>
          <a:p>
            <a:fld id="{3D7622FB-343F-3A4F-848E-AB9F407A3C84}" type="slidenum">
              <a:rPr lang="nb-NO" smtClean="0"/>
              <a:pPr/>
              <a:t>‹#›</a:t>
            </a:fld>
            <a:endParaRPr lang="nb-NO" dirty="0"/>
          </a:p>
        </p:txBody>
      </p:sp>
      <p:sp>
        <p:nvSpPr>
          <p:cNvPr id="3" name="Plassholder for bunntekst 2">
            <a:extLst>
              <a:ext uri="{FF2B5EF4-FFF2-40B4-BE49-F238E27FC236}">
                <a16:creationId xmlns:a16="http://schemas.microsoft.com/office/drawing/2014/main" id="{8BC4D1AE-E2ED-B543-B828-9EE308A128F0}"/>
              </a:ext>
            </a:extLst>
          </p:cNvPr>
          <p:cNvSpPr>
            <a:spLocks noGrp="1"/>
          </p:cNvSpPr>
          <p:nvPr>
            <p:ph type="ftr" sz="quarter" idx="4"/>
          </p:nvPr>
        </p:nvSpPr>
        <p:spPr>
          <a:xfrm>
            <a:off x="685800" y="8663099"/>
            <a:ext cx="4273067" cy="204204"/>
          </a:xfrm>
          <a:prstGeom prst="rect">
            <a:avLst/>
          </a:prstGeom>
        </p:spPr>
        <p:txBody>
          <a:bodyPr vert="horz" lIns="0" tIns="45720" rIns="91440" bIns="45720" rtlCol="0" anchor="ctr"/>
          <a:lstStyle>
            <a:lvl1pPr algn="l">
              <a:defRPr sz="900"/>
            </a:lvl1pPr>
          </a:lstStyle>
          <a:p>
            <a:endParaRPr lang="nb-NO" dirty="0"/>
          </a:p>
        </p:txBody>
      </p:sp>
      <p:pic>
        <p:nvPicPr>
          <p:cNvPr id="12" name="Grafikk 11">
            <a:extLst>
              <a:ext uri="{FF2B5EF4-FFF2-40B4-BE49-F238E27FC236}">
                <a16:creationId xmlns:a16="http://schemas.microsoft.com/office/drawing/2014/main" id="{F086A098-D08A-8F4C-A806-C90E647926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855" y="375390"/>
            <a:ext cx="1100941" cy="300257"/>
          </a:xfrm>
          <a:prstGeom prst="rect">
            <a:avLst/>
          </a:prstGeom>
        </p:spPr>
      </p:pic>
      <p:sp>
        <p:nvSpPr>
          <p:cNvPr id="13" name="Plassholder for topptekst 1">
            <a:extLst>
              <a:ext uri="{FF2B5EF4-FFF2-40B4-BE49-F238E27FC236}">
                <a16:creationId xmlns:a16="http://schemas.microsoft.com/office/drawing/2014/main" id="{F94A549C-A73E-FE4D-91D2-E4D35097BDB9}"/>
              </a:ext>
            </a:extLst>
          </p:cNvPr>
          <p:cNvSpPr>
            <a:spLocks noGrp="1"/>
          </p:cNvSpPr>
          <p:nvPr>
            <p:ph type="hdr" sz="quarter"/>
          </p:nvPr>
        </p:nvSpPr>
        <p:spPr>
          <a:xfrm>
            <a:off x="1840912" y="345467"/>
            <a:ext cx="4559888" cy="329003"/>
          </a:xfrm>
          <a:prstGeom prst="rect">
            <a:avLst/>
          </a:prstGeom>
        </p:spPr>
        <p:txBody>
          <a:bodyPr vert="horz" lIns="0" tIns="0" rIns="0" bIns="0" rtlCol="0" anchor="b"/>
          <a:lstStyle>
            <a:lvl1pPr algn="l">
              <a:defRPr sz="1200"/>
            </a:lvl1pPr>
          </a:lstStyle>
          <a:p>
            <a:endParaRPr lang="nb-NO" sz="1100" dirty="0"/>
          </a:p>
        </p:txBody>
      </p:sp>
    </p:spTree>
    <p:extLst>
      <p:ext uri="{BB962C8B-B14F-4D97-AF65-F5344CB8AC3E}">
        <p14:creationId xmlns:p14="http://schemas.microsoft.com/office/powerpoint/2010/main" val="2343532499"/>
      </p:ext>
    </p:extLst>
  </p:cSld>
  <p:clrMap bg1="lt1" tx1="dk1" bg2="lt2" tx2="dk2" accent1="accent1" accent2="accent2" accent3="accent3" accent4="accent4" accent5="accent5" accent6="accent6" hlink="hlink" folHlink="folHlink"/>
  <p:hf/>
  <p:notesStyle>
    <a:lvl1pPr marL="171450" indent="-171450" algn="l" defTabSz="914400" rtl="0" eaLnBrk="1" latinLnBrk="0" hangingPunct="1">
      <a:buFont typeface="Arial" panose="020B0604020202020204" pitchFamily="34" charset="0"/>
      <a:buChar char="•"/>
      <a:defRPr sz="1200" b="0" i="0" kern="1200">
        <a:solidFill>
          <a:schemeClr val="tx1"/>
        </a:solidFill>
        <a:latin typeface="Arial Regular"/>
        <a:ea typeface="+mn-ea"/>
        <a:cs typeface="+mn-cs"/>
      </a:defRPr>
    </a:lvl1pPr>
    <a:lvl2pPr marL="358775" indent="-176213" algn="l" defTabSz="914400" rtl="0" eaLnBrk="1" latinLnBrk="0" hangingPunct="1">
      <a:buFont typeface="System Font Regular"/>
      <a:buChar char="–"/>
      <a:tabLst/>
      <a:defRPr sz="1200" b="0" i="0" kern="1200">
        <a:solidFill>
          <a:schemeClr val="tx1"/>
        </a:solidFill>
        <a:latin typeface="Arial Regular"/>
        <a:ea typeface="+mn-ea"/>
        <a:cs typeface="+mn-cs"/>
      </a:defRPr>
    </a:lvl2pPr>
    <a:lvl3pPr marL="668338" indent="-176213" algn="l" defTabSz="914400" rtl="0" eaLnBrk="1" latinLnBrk="0" hangingPunct="1">
      <a:buFont typeface="Arial" panose="020B0604020202020204" pitchFamily="34" charset="0"/>
      <a:buChar char="•"/>
      <a:tabLst/>
      <a:defRPr sz="1200" b="0" i="0" kern="1200">
        <a:solidFill>
          <a:schemeClr val="tx1"/>
        </a:solidFill>
        <a:latin typeface="Arial Regular"/>
        <a:ea typeface="+mn-ea"/>
        <a:cs typeface="+mn-cs"/>
      </a:defRPr>
    </a:lvl3pPr>
    <a:lvl4pPr marL="846138" indent="-177800" algn="l" defTabSz="914400" rtl="0" eaLnBrk="1" latinLnBrk="0" hangingPunct="1">
      <a:buFont typeface="System Font Regular"/>
      <a:buChar char="–"/>
      <a:tabLst/>
      <a:defRPr sz="1200" b="0" i="0" kern="1200">
        <a:solidFill>
          <a:schemeClr val="tx1"/>
        </a:solidFill>
        <a:latin typeface="Arial Regular"/>
        <a:ea typeface="+mn-ea"/>
        <a:cs typeface="+mn-cs"/>
      </a:defRPr>
    </a:lvl4pPr>
    <a:lvl5pPr marL="1022350" indent="-176213" algn="l" defTabSz="914400" rtl="0" eaLnBrk="1" latinLnBrk="0" hangingPunct="1">
      <a:buFont typeface="Arial" panose="020B0604020202020204" pitchFamily="34" charset="0"/>
      <a:buChar char="•"/>
      <a:tabLst/>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4.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a:t>Klikk for å redigere tittelstil</a:t>
            </a:r>
            <a:endParaRPr lang="nb-NO" dirty="0"/>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401703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ragrafside LYS">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2" name="Grafikk 11">
            <a:extLst>
              <a:ext uri="{FF2B5EF4-FFF2-40B4-BE49-F238E27FC236}">
                <a16:creationId xmlns:a16="http://schemas.microsoft.com/office/drawing/2014/main" id="{19032A32-43BA-2944-9F87-5FAD86931DE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2808" y="1458632"/>
            <a:ext cx="2032000" cy="3810000"/>
          </a:xfrm>
          <a:prstGeom prst="rect">
            <a:avLst/>
          </a:prstGeom>
        </p:spPr>
      </p:pic>
      <p:sp>
        <p:nvSpPr>
          <p:cNvPr id="24" name="Plassholder for tittel 1">
            <a:extLst>
              <a:ext uri="{FF2B5EF4-FFF2-40B4-BE49-F238E27FC236}">
                <a16:creationId xmlns:a16="http://schemas.microsoft.com/office/drawing/2014/main" id="{78F68C35-50F0-4F4B-93AB-B92EC7257E86}"/>
              </a:ext>
            </a:extLst>
          </p:cNvPr>
          <p:cNvSpPr>
            <a:spLocks noGrp="1"/>
          </p:cNvSpPr>
          <p:nvPr>
            <p:ph type="title"/>
          </p:nvPr>
        </p:nvSpPr>
        <p:spPr>
          <a:xfrm>
            <a:off x="536577" y="441325"/>
            <a:ext cx="6964362"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D15403AB-D38D-2D40-859C-D1A1339E6101}"/>
              </a:ext>
            </a:extLst>
          </p:cNvPr>
          <p:cNvSpPr>
            <a:spLocks noGrp="1"/>
          </p:cNvSpPr>
          <p:nvPr>
            <p:ph sz="quarter" idx="13" hasCustomPrompt="1"/>
          </p:nvPr>
        </p:nvSpPr>
        <p:spPr>
          <a:xfrm>
            <a:off x="536575" y="1717675"/>
            <a:ext cx="6964362"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6" name="Plassholder for dato 3">
            <a:extLst>
              <a:ext uri="{FF2B5EF4-FFF2-40B4-BE49-F238E27FC236}">
                <a16:creationId xmlns:a16="http://schemas.microsoft.com/office/drawing/2014/main" id="{4C396ACB-D58C-9448-A6D5-35550FDA0D9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13.12.2023</a:t>
            </a:fld>
            <a:endParaRPr lang="nb-NO" dirty="0"/>
          </a:p>
        </p:txBody>
      </p:sp>
      <p:sp>
        <p:nvSpPr>
          <p:cNvPr id="17" name="Plassholder for bunntekst 4">
            <a:extLst>
              <a:ext uri="{FF2B5EF4-FFF2-40B4-BE49-F238E27FC236}">
                <a16:creationId xmlns:a16="http://schemas.microsoft.com/office/drawing/2014/main" id="{CCA88CAF-9C1D-B042-97EC-E3BF4004C5B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8" name="Plassholder for lysbildenummer 5">
            <a:extLst>
              <a:ext uri="{FF2B5EF4-FFF2-40B4-BE49-F238E27FC236}">
                <a16:creationId xmlns:a16="http://schemas.microsoft.com/office/drawing/2014/main" id="{8383E26C-831F-9B49-A190-29C2D7134EB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0" name="Grafikk 9">
            <a:extLst>
              <a:ext uri="{FF2B5EF4-FFF2-40B4-BE49-F238E27FC236}">
                <a16:creationId xmlns:a16="http://schemas.microsoft.com/office/drawing/2014/main" id="{9EDE06E8-D1DC-1647-B8E6-8D4239E0E2A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393588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DC49616E-436E-5242-901E-9DF41FB7FB2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1FB4ACCB-1FD3-684B-8D1C-EA5BAB6F8AA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13.12.2023</a:t>
            </a:fld>
            <a:endParaRPr lang="nb-NO" dirty="0"/>
          </a:p>
        </p:txBody>
      </p:sp>
      <p:sp>
        <p:nvSpPr>
          <p:cNvPr id="12" name="Plassholder for bunntekst 4">
            <a:extLst>
              <a:ext uri="{FF2B5EF4-FFF2-40B4-BE49-F238E27FC236}">
                <a16:creationId xmlns:a16="http://schemas.microsoft.com/office/drawing/2014/main" id="{2ED0D117-0FEA-254B-AB69-27AE45B34E24}"/>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D6361A72-19F1-2348-ABF9-47D0CA94CDF3}"/>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60352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6"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5"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8CBDB767-2F98-F741-8B4B-62706828164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3541152E-E6AF-484B-9556-D1162F1F8A9E}"/>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13.12.2023</a:t>
            </a:fld>
            <a:endParaRPr lang="nb-NO" dirty="0"/>
          </a:p>
        </p:txBody>
      </p:sp>
      <p:sp>
        <p:nvSpPr>
          <p:cNvPr id="12" name="Plassholder for bunntekst 4">
            <a:extLst>
              <a:ext uri="{FF2B5EF4-FFF2-40B4-BE49-F238E27FC236}">
                <a16:creationId xmlns:a16="http://schemas.microsoft.com/office/drawing/2014/main" id="{98DB621D-792D-DE45-B3DC-4E12A00F2302}"/>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80960108-5B6F-8546-9846-50300492117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4115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mørk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B3C8451E-8686-2548-A7BF-B0A2D8060C3A}"/>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BB8898EE-10A5-E24D-9D82-3B0FAACAE76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13.12.2023</a:t>
            </a:fld>
            <a:endParaRPr lang="nb-NO" dirty="0"/>
          </a:p>
        </p:txBody>
      </p:sp>
      <p:sp>
        <p:nvSpPr>
          <p:cNvPr id="12" name="Plassholder for bunntekst 4">
            <a:extLst>
              <a:ext uri="{FF2B5EF4-FFF2-40B4-BE49-F238E27FC236}">
                <a16:creationId xmlns:a16="http://schemas.microsoft.com/office/drawing/2014/main" id="{1A1E22FB-2E2F-C443-9472-4B66CF8E30F0}"/>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5A4D1876-F45D-5E48-AA91-CDCC9F1F1C7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15368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innhold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0"/>
            <a:ext cx="12192000" cy="6857999"/>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CB0AC0F0-9CB0-9F48-8756-4FCF565D9FD0}"/>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13.12.2023</a:t>
            </a:fld>
            <a:endParaRPr lang="nb-NO" dirty="0"/>
          </a:p>
        </p:txBody>
      </p:sp>
      <p:sp>
        <p:nvSpPr>
          <p:cNvPr id="12" name="Plassholder for lysbildenummer 5">
            <a:extLst>
              <a:ext uri="{FF2B5EF4-FFF2-40B4-BE49-F238E27FC236}">
                <a16:creationId xmlns:a16="http://schemas.microsoft.com/office/drawing/2014/main" id="{34D59302-6EFA-FF47-9E2F-43F163B505F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13" name="Grafikk 12">
            <a:extLst>
              <a:ext uri="{FF2B5EF4-FFF2-40B4-BE49-F238E27FC236}">
                <a16:creationId xmlns:a16="http://schemas.microsoft.com/office/drawing/2014/main" id="{AB87EC4F-EA12-D146-9120-CC8AFDED354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5" name="Plassholder for bunntekst 4">
            <a:extLst>
              <a:ext uri="{FF2B5EF4-FFF2-40B4-BE49-F238E27FC236}">
                <a16:creationId xmlns:a16="http://schemas.microsoft.com/office/drawing/2014/main" id="{5862734A-9309-BB4A-B821-18A757AA4359}"/>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331850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innhold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7"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E9D6F75E-BD52-B647-93BA-BFF630D9D3A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13.12.2023</a:t>
            </a:fld>
            <a:endParaRPr lang="nb-NO" dirty="0"/>
          </a:p>
        </p:txBody>
      </p:sp>
      <p:sp>
        <p:nvSpPr>
          <p:cNvPr id="13" name="Plassholder for lysbildenummer 5">
            <a:extLst>
              <a:ext uri="{FF2B5EF4-FFF2-40B4-BE49-F238E27FC236}">
                <a16:creationId xmlns:a16="http://schemas.microsoft.com/office/drawing/2014/main" id="{9617E5D9-2935-F041-B220-728361B2FB5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9" name="Grafikk 8">
            <a:extLst>
              <a:ext uri="{FF2B5EF4-FFF2-40B4-BE49-F238E27FC236}">
                <a16:creationId xmlns:a16="http://schemas.microsoft.com/office/drawing/2014/main" id="{AC384330-5A1D-8347-A4AC-AD1A1FCF5F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06D46D29-639B-4D41-A88F-26F2ED5244A7}"/>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241540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innhold  mørke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292F1234-6FEE-1F4A-8B52-47231479F20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13.12.2023</a:t>
            </a:fld>
            <a:endParaRPr lang="nb-NO" dirty="0"/>
          </a:p>
        </p:txBody>
      </p:sp>
      <p:sp>
        <p:nvSpPr>
          <p:cNvPr id="13" name="Plassholder for lysbildenummer 5">
            <a:extLst>
              <a:ext uri="{FF2B5EF4-FFF2-40B4-BE49-F238E27FC236}">
                <a16:creationId xmlns:a16="http://schemas.microsoft.com/office/drawing/2014/main" id="{56260909-39D7-6747-BB04-8D8CBC77964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9" name="Grafikk 8">
            <a:extLst>
              <a:ext uri="{FF2B5EF4-FFF2-40B4-BE49-F238E27FC236}">
                <a16:creationId xmlns:a16="http://schemas.microsoft.com/office/drawing/2014/main" id="{DCB3168E-DD6D-3B43-92C0-2D92CF281C2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6BB8971F-1819-4448-B145-635547F441E2}"/>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117966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e tittel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10" name="Plassholder for dato 3">
            <a:extLst>
              <a:ext uri="{FF2B5EF4-FFF2-40B4-BE49-F238E27FC236}">
                <a16:creationId xmlns:a16="http://schemas.microsoft.com/office/drawing/2014/main" id="{2FB5D1DB-BDCA-6741-A7AC-F407FFCC515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13.12.2023</a:t>
            </a:fld>
            <a:endParaRPr lang="nb-NO" dirty="0"/>
          </a:p>
        </p:txBody>
      </p:sp>
      <p:sp>
        <p:nvSpPr>
          <p:cNvPr id="12" name="Plassholder for lysbildenummer 5">
            <a:extLst>
              <a:ext uri="{FF2B5EF4-FFF2-40B4-BE49-F238E27FC236}">
                <a16:creationId xmlns:a16="http://schemas.microsoft.com/office/drawing/2014/main" id="{D9602153-E0EE-E24D-BC07-26F36D299076}"/>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92FC343-A27D-BD46-9817-DD0BA174ADD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F89DDDB-0F47-2F4E-BDA6-F24E09A60FF1}"/>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185066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re tittel sjøgrønn">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10" name="Plassholder for dato 3">
            <a:extLst>
              <a:ext uri="{FF2B5EF4-FFF2-40B4-BE49-F238E27FC236}">
                <a16:creationId xmlns:a16="http://schemas.microsoft.com/office/drawing/2014/main" id="{504EA9F6-7045-FC41-A423-D38EDC4DA78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13.12.2023</a:t>
            </a:fld>
            <a:endParaRPr lang="nb-NO" dirty="0"/>
          </a:p>
        </p:txBody>
      </p:sp>
      <p:sp>
        <p:nvSpPr>
          <p:cNvPr id="12" name="Plassholder for lysbildenummer 5">
            <a:extLst>
              <a:ext uri="{FF2B5EF4-FFF2-40B4-BE49-F238E27FC236}">
                <a16:creationId xmlns:a16="http://schemas.microsoft.com/office/drawing/2014/main" id="{FAF80B36-C8D1-3B40-8394-672E64AA9CD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BB4ABD11-86EC-6C4A-B6A8-05EDC96E6C4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18018CD-3FA5-704E-A024-FDD3008AD0CE}"/>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56375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re tittel mørk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3400" y="441325"/>
            <a:ext cx="111045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10" name="Plassholder for dato 3">
            <a:extLst>
              <a:ext uri="{FF2B5EF4-FFF2-40B4-BE49-F238E27FC236}">
                <a16:creationId xmlns:a16="http://schemas.microsoft.com/office/drawing/2014/main" id="{84503C4B-BE11-EA4B-85B8-6A31738B7FB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13.12.2023</a:t>
            </a:fld>
            <a:endParaRPr lang="nb-NO" dirty="0"/>
          </a:p>
        </p:txBody>
      </p:sp>
      <p:sp>
        <p:nvSpPr>
          <p:cNvPr id="12" name="Plassholder for lysbildenummer 5">
            <a:extLst>
              <a:ext uri="{FF2B5EF4-FFF2-40B4-BE49-F238E27FC236}">
                <a16:creationId xmlns:a16="http://schemas.microsoft.com/office/drawing/2014/main" id="{76CAB6C9-385C-3444-AFF4-59E1B990149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2CAC5E61-E36B-1B4F-809B-2A24F3739F4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CFC72B8-0F18-844E-B480-172914ABCA8F}"/>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236326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115329"/>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a:solidFill>
                  <a:schemeClr val="tx2"/>
                </a:solidFill>
              </a:ln>
              <a:solidFill>
                <a:schemeClr val="tx2"/>
              </a:solidFill>
            </a:endParaRPr>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p:nvPr>
        </p:nvSpPr>
        <p:spPr>
          <a:xfrm>
            <a:off x="527891" y="1717675"/>
            <a:ext cx="11122025" cy="1792287"/>
          </a:xfrm>
          <a:prstGeom prst="rect">
            <a:avLst/>
          </a:prstGeom>
          <a:solidFill>
            <a:srgbClr val="012A4C"/>
          </a:solidFill>
        </p:spPr>
        <p:txBody>
          <a:bodyPr anchor="b">
            <a:noAutofit/>
          </a:bodyPr>
          <a:lstStyle>
            <a:lvl1pPr algn="ctr">
              <a:defRPr sz="5000" cap="all" baseline="0">
                <a:ln>
                  <a:solidFill>
                    <a:srgbClr val="012A4C"/>
                  </a:solidFill>
                </a:ln>
                <a:solidFill>
                  <a:srgbClr val="012A4C"/>
                </a:solidFill>
              </a:defRPr>
            </a:lvl1pPr>
          </a:lstStyle>
          <a:p>
            <a:r>
              <a:rPr lang="nb-NO"/>
              <a:t>Klikk for å redigere tittelstil</a:t>
            </a:r>
            <a:endParaRPr lang="nb-NO" dirty="0"/>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rgbClr val="012A4C"/>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372704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07CFE3C0-C378-2A46-AE28-0A940DDBFDA2}"/>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13.12.2023</a:t>
            </a:fld>
            <a:endParaRPr lang="nb-NO" dirty="0"/>
          </a:p>
        </p:txBody>
      </p:sp>
      <p:sp>
        <p:nvSpPr>
          <p:cNvPr id="11" name="Plassholder for lysbildenummer 5">
            <a:extLst>
              <a:ext uri="{FF2B5EF4-FFF2-40B4-BE49-F238E27FC236}">
                <a16:creationId xmlns:a16="http://schemas.microsoft.com/office/drawing/2014/main" id="{8996A273-7B08-E345-96CD-5C981E2F2CD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C7680AE4-57B0-4C46-86F7-BCC15311D64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841690D-F17D-CE43-8C03-A7D32092CC2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125440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sjø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72FE8602-FA90-B247-A046-E8E7EBE6E20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13.12.2023</a:t>
            </a:fld>
            <a:endParaRPr lang="nb-NO" dirty="0"/>
          </a:p>
        </p:txBody>
      </p:sp>
      <p:sp>
        <p:nvSpPr>
          <p:cNvPr id="11" name="Plassholder for lysbildenummer 5">
            <a:extLst>
              <a:ext uri="{FF2B5EF4-FFF2-40B4-BE49-F238E27FC236}">
                <a16:creationId xmlns:a16="http://schemas.microsoft.com/office/drawing/2014/main" id="{596CC03D-23CA-4942-AC34-E1115C9997F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0CD8D416-89DE-D841-ADAC-2460E48EA15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4196D88-A6B4-0A41-8DCA-57C21557FCC6}"/>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295601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smørk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6AB1B9B9-7AF3-A04C-99EF-F5BAFC01641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13.12.2023</a:t>
            </a:fld>
            <a:endParaRPr lang="nb-NO" dirty="0"/>
          </a:p>
        </p:txBody>
      </p:sp>
      <p:sp>
        <p:nvSpPr>
          <p:cNvPr id="11" name="Plassholder for lysbildenummer 5">
            <a:extLst>
              <a:ext uri="{FF2B5EF4-FFF2-40B4-BE49-F238E27FC236}">
                <a16:creationId xmlns:a16="http://schemas.microsoft.com/office/drawing/2014/main" id="{31474979-FC08-784D-AB55-FADC08A91D8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C32CF89C-389F-F243-94A8-6A636F1384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9EA4CB3E-CC11-8F4A-9655-BD36DC240E13}"/>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428051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killeark 1">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2FF212A1-0EA6-4842-B71C-3B7C1DF5D79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3" name="Grafikk 2">
            <a:extLst>
              <a:ext uri="{FF2B5EF4-FFF2-40B4-BE49-F238E27FC236}">
                <a16:creationId xmlns:a16="http://schemas.microsoft.com/office/drawing/2014/main" id="{44717428-D91F-214C-AF9F-7D4D877D40E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278163" y="750887"/>
            <a:ext cx="4359800" cy="6107112"/>
          </a:xfrm>
          <a:prstGeom prst="rect">
            <a:avLst/>
          </a:prstGeom>
        </p:spPr>
      </p:pic>
    </p:spTree>
    <p:extLst>
      <p:ext uri="{BB962C8B-B14F-4D97-AF65-F5344CB8AC3E}">
        <p14:creationId xmlns:p14="http://schemas.microsoft.com/office/powerpoint/2010/main" val="283058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killeark 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17B58E9-A9EB-484E-8AC8-2EF5F7AAB923}"/>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78056"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10" name="Grafikk 9">
            <a:extLst>
              <a:ext uri="{FF2B5EF4-FFF2-40B4-BE49-F238E27FC236}">
                <a16:creationId xmlns:a16="http://schemas.microsoft.com/office/drawing/2014/main" id="{4BA9353F-8264-164C-AE3D-312E24007D4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4631" y="895488"/>
            <a:ext cx="5977370" cy="5067023"/>
          </a:xfrm>
          <a:prstGeom prst="rect">
            <a:avLst/>
          </a:prstGeom>
        </p:spPr>
      </p:pic>
    </p:spTree>
    <p:extLst>
      <p:ext uri="{BB962C8B-B14F-4D97-AF65-F5344CB8AC3E}">
        <p14:creationId xmlns:p14="http://schemas.microsoft.com/office/powerpoint/2010/main" val="326113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killeark 3">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7" name="Grafikk 6">
            <a:extLst>
              <a:ext uri="{FF2B5EF4-FFF2-40B4-BE49-F238E27FC236}">
                <a16:creationId xmlns:a16="http://schemas.microsoft.com/office/drawing/2014/main" id="{1F9C385C-E5CD-9D40-BEC9-E93C6E88EAB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6" y="855134"/>
            <a:ext cx="5435437" cy="5391006"/>
          </a:xfrm>
          <a:prstGeom prst="rect">
            <a:avLst/>
          </a:prstGeom>
        </p:spPr>
      </p:pic>
    </p:spTree>
    <p:extLst>
      <p:ext uri="{BB962C8B-B14F-4D97-AF65-F5344CB8AC3E}">
        <p14:creationId xmlns:p14="http://schemas.microsoft.com/office/powerpoint/2010/main" val="25441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killeark 4">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9" name="Grafikk 8">
            <a:extLst>
              <a:ext uri="{FF2B5EF4-FFF2-40B4-BE49-F238E27FC236}">
                <a16:creationId xmlns:a16="http://schemas.microsoft.com/office/drawing/2014/main" id="{0F4A1C61-652D-114F-A26E-3D2C5E745BB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096000" y="908050"/>
            <a:ext cx="5685916" cy="5597989"/>
          </a:xfrm>
          <a:prstGeom prst="rect">
            <a:avLst/>
          </a:prstGeom>
        </p:spPr>
      </p:pic>
    </p:spTree>
    <p:extLst>
      <p:ext uri="{BB962C8B-B14F-4D97-AF65-F5344CB8AC3E}">
        <p14:creationId xmlns:p14="http://schemas.microsoft.com/office/powerpoint/2010/main" val="24548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killeark 5">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3" name="Grafikk 2">
            <a:extLst>
              <a:ext uri="{FF2B5EF4-FFF2-40B4-BE49-F238E27FC236}">
                <a16:creationId xmlns:a16="http://schemas.microsoft.com/office/drawing/2014/main" id="{0813AE6D-BAA0-F142-B866-3FE65B8C40F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975257" y="441325"/>
            <a:ext cx="4274978" cy="6107113"/>
          </a:xfrm>
          <a:prstGeom prst="rect">
            <a:avLst/>
          </a:prstGeom>
        </p:spPr>
      </p:pic>
    </p:spTree>
    <p:extLst>
      <p:ext uri="{BB962C8B-B14F-4D97-AF65-F5344CB8AC3E}">
        <p14:creationId xmlns:p14="http://schemas.microsoft.com/office/powerpoint/2010/main" val="75807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killeark 6">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7" name="Grafikk 6">
            <a:extLst>
              <a:ext uri="{FF2B5EF4-FFF2-40B4-BE49-F238E27FC236}">
                <a16:creationId xmlns:a16="http://schemas.microsoft.com/office/drawing/2014/main" id="{AE684261-8284-5344-8D40-D1B7A5E7EFE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5" y="972842"/>
            <a:ext cx="5972175" cy="5298841"/>
          </a:xfrm>
          <a:prstGeom prst="rect">
            <a:avLst/>
          </a:prstGeom>
        </p:spPr>
      </p:pic>
    </p:spTree>
    <p:extLst>
      <p:ext uri="{BB962C8B-B14F-4D97-AF65-F5344CB8AC3E}">
        <p14:creationId xmlns:p14="http://schemas.microsoft.com/office/powerpoint/2010/main" val="156966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3" name="Grafikk 2">
            <a:extLst>
              <a:ext uri="{FF2B5EF4-FFF2-40B4-BE49-F238E27FC236}">
                <a16:creationId xmlns:a16="http://schemas.microsoft.com/office/drawing/2014/main" id="{D4B3E861-BC0B-E748-809B-7D68B7719437}"/>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r="19817"/>
          <a:stretch/>
        </p:blipFill>
        <p:spPr>
          <a:xfrm>
            <a:off x="5937250" y="1114536"/>
            <a:ext cx="6254750" cy="4863877"/>
          </a:xfrm>
          <a:prstGeom prst="rect">
            <a:avLst/>
          </a:prstGeom>
        </p:spPr>
      </p:pic>
    </p:spTree>
    <p:extLst>
      <p:ext uri="{BB962C8B-B14F-4D97-AF65-F5344CB8AC3E}">
        <p14:creationId xmlns:p14="http://schemas.microsoft.com/office/powerpoint/2010/main" val="19528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hasCustomPrompt="1"/>
          </p:nvPr>
        </p:nvSpPr>
        <p:spPr>
          <a:xfrm>
            <a:off x="536575" y="441325"/>
            <a:ext cx="11101388" cy="701675"/>
          </a:xfrm>
          <a:prstGeom prst="rect">
            <a:avLst/>
          </a:prstGeom>
        </p:spPr>
        <p:txBody>
          <a:bodyPr vert="horz" lIns="0" tIns="0" rIns="0" bIns="0" rtlCol="0" anchor="t" anchorCtr="0">
            <a:noAutofit/>
          </a:bodyPr>
          <a:lstStyle/>
          <a:p>
            <a:r>
              <a:rPr lang="nb-NO" dirty="0"/>
              <a:t>Legg inn en kort tittel – helst kun en linje</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dato 3">
            <a:extLst>
              <a:ext uri="{FF2B5EF4-FFF2-40B4-BE49-F238E27FC236}">
                <a16:creationId xmlns:a16="http://schemas.microsoft.com/office/drawing/2014/main" id="{D0F5BF39-16BA-C14F-A7C3-3AACD48A460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13.12.2023</a:t>
            </a:fld>
            <a:endParaRPr lang="nb-NO" dirty="0"/>
          </a:p>
        </p:txBody>
      </p:sp>
      <p:sp>
        <p:nvSpPr>
          <p:cNvPr id="9" name="Plassholder for bunntekst 4">
            <a:extLst>
              <a:ext uri="{FF2B5EF4-FFF2-40B4-BE49-F238E27FC236}">
                <a16:creationId xmlns:a16="http://schemas.microsoft.com/office/drawing/2014/main" id="{CFC9BE17-CD97-254A-87EF-4AFCD966B41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endParaRPr lang="nb-NO" dirty="0"/>
          </a:p>
        </p:txBody>
      </p:sp>
      <p:sp>
        <p:nvSpPr>
          <p:cNvPr id="10" name="Plassholder for lysbildenummer 5">
            <a:extLst>
              <a:ext uri="{FF2B5EF4-FFF2-40B4-BE49-F238E27FC236}">
                <a16:creationId xmlns:a16="http://schemas.microsoft.com/office/drawing/2014/main" id="{57D44CF1-7BE2-D64B-B435-1D19949FB10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52774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3_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4" name="Bilde 3">
            <a:extLst>
              <a:ext uri="{FF2B5EF4-FFF2-40B4-BE49-F238E27FC236}">
                <a16:creationId xmlns:a16="http://schemas.microsoft.com/office/drawing/2014/main" id="{62BE4A22-B6AD-4FC1-9625-43ABD6E47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4049" y="698531"/>
            <a:ext cx="6402092" cy="5611852"/>
          </a:xfrm>
          <a:prstGeom prst="rect">
            <a:avLst/>
          </a:prstGeom>
        </p:spPr>
      </p:pic>
    </p:spTree>
    <p:extLst>
      <p:ext uri="{BB962C8B-B14F-4D97-AF65-F5344CB8AC3E}">
        <p14:creationId xmlns:p14="http://schemas.microsoft.com/office/powerpoint/2010/main" val="422799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4_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3" name="Bilde 2">
            <a:extLst>
              <a:ext uri="{FF2B5EF4-FFF2-40B4-BE49-F238E27FC236}">
                <a16:creationId xmlns:a16="http://schemas.microsoft.com/office/drawing/2014/main" id="{361EA22B-B4C8-43F7-99D4-821F001722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3704" y="255373"/>
            <a:ext cx="7559984" cy="6614986"/>
          </a:xfrm>
          <a:prstGeom prst="rect">
            <a:avLst/>
          </a:prstGeom>
        </p:spPr>
      </p:pic>
    </p:spTree>
    <p:extLst>
      <p:ext uri="{BB962C8B-B14F-4D97-AF65-F5344CB8AC3E}">
        <p14:creationId xmlns:p14="http://schemas.microsoft.com/office/powerpoint/2010/main" val="385397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C9C785B-9292-4BE0-9E39-27A1287C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52564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90B0379-688F-4E70-A696-9FA14899D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32887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0FD7CC5-8B90-40F0-8735-D0A3A680D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14567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3DAF888-1B6E-4DBC-BF0A-3C494541DC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31618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5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62BA8A5-3146-415E-AE15-7DB28B4408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26169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6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004E9F1-B900-420C-8235-422B9E42E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400449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7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DB32BACC-57B2-461A-B8FC-ADE80343BC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59300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8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FF39C27-CE4B-4CE2-B6F4-75ECE47AB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56664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533400" y="1717675"/>
            <a:ext cx="5400675" cy="4232275"/>
          </a:xfrm>
          <a:prstGeom prst="rect">
            <a:avLst/>
          </a:prstGeom>
        </p:spPr>
        <p:txBody>
          <a:bodyPr>
            <a:noAutofit/>
          </a:bodyPr>
          <a:lstStyle>
            <a:lvl1pPr>
              <a:spcBef>
                <a:spcPts val="1200"/>
              </a:spcBef>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hasCustomPrompt="1"/>
          </p:nvPr>
        </p:nvSpPr>
        <p:spPr>
          <a:xfrm>
            <a:off x="6219826" y="1717675"/>
            <a:ext cx="5418138" cy="4232275"/>
          </a:xfrm>
          <a:prstGeom prst="rect">
            <a:avLst/>
          </a:prstGeo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tittel 1">
            <a:extLst>
              <a:ext uri="{FF2B5EF4-FFF2-40B4-BE49-F238E27FC236}">
                <a16:creationId xmlns:a16="http://schemas.microsoft.com/office/drawing/2014/main" id="{5DF6D4A3-153B-0D4B-A2FC-9B63721F8696}"/>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8" name="Plassholder for dato 3">
            <a:extLst>
              <a:ext uri="{FF2B5EF4-FFF2-40B4-BE49-F238E27FC236}">
                <a16:creationId xmlns:a16="http://schemas.microsoft.com/office/drawing/2014/main" id="{8F9FC4B3-4FF2-604D-9DE9-1EE7BED47A42}"/>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13.12.2023</a:t>
            </a:fld>
            <a:endParaRPr lang="nb-NO" dirty="0"/>
          </a:p>
        </p:txBody>
      </p:sp>
      <p:sp>
        <p:nvSpPr>
          <p:cNvPr id="10" name="Plassholder for bunntekst 4">
            <a:extLst>
              <a:ext uri="{FF2B5EF4-FFF2-40B4-BE49-F238E27FC236}">
                <a16:creationId xmlns:a16="http://schemas.microsoft.com/office/drawing/2014/main" id="{41789D31-829C-9542-98AE-CA8FB67F89E2}"/>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11" name="Plassholder for lysbildenummer 5">
            <a:extLst>
              <a:ext uri="{FF2B5EF4-FFF2-40B4-BE49-F238E27FC236}">
                <a16:creationId xmlns:a16="http://schemas.microsoft.com/office/drawing/2014/main" id="{EEE34A35-CBC4-EF4E-A052-9167A47EB520}"/>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69921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9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6B91BA4A-1CFD-4926-B729-794A6E1335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47616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0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8D3EB75-2D50-455A-B761-0DD2573ABF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33384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86E5751D-6E83-4D37-9592-F6FEC43524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82352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FD1FDE68-DCE8-4552-91E8-5AA25A19D3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63167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Helside 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B49889F-4FD6-FF47-9C0D-8696C4F10B88}" type="datetime1">
              <a:rPr lang="nb-NO" smtClean="0"/>
              <a:t>13.12.2023</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12192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98690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Helside 2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FA44AC-9971-CE4D-A74E-A52F9A049E0D}" type="datetime1">
              <a:rPr lang="nb-NO" smtClean="0"/>
              <a:t>13.12.2023</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6" name="Plassholder for bilde 7">
            <a:extLst>
              <a:ext uri="{FF2B5EF4-FFF2-40B4-BE49-F238E27FC236}">
                <a16:creationId xmlns:a16="http://schemas.microsoft.com/office/drawing/2014/main" id="{53BC9DDF-E16E-2340-8B9C-18EDE0B08DB3}"/>
              </a:ext>
            </a:extLst>
          </p:cNvPr>
          <p:cNvSpPr>
            <a:spLocks noGrp="1"/>
          </p:cNvSpPr>
          <p:nvPr>
            <p:ph type="pic" sz="quarter" idx="14" hasCustomPrompt="1"/>
          </p:nvPr>
        </p:nvSpPr>
        <p:spPr>
          <a:xfrm>
            <a:off x="609600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73524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Helside 3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13.12.2023</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4062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8124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259569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Helside 4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13.12.2023</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3050282"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6100564"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8" name="Plassholder for bilde 7">
            <a:extLst>
              <a:ext uri="{FF2B5EF4-FFF2-40B4-BE49-F238E27FC236}">
                <a16:creationId xmlns:a16="http://schemas.microsoft.com/office/drawing/2014/main" id="{62336E37-D479-3B41-9185-4DF7AFDC8FFA}"/>
              </a:ext>
            </a:extLst>
          </p:cNvPr>
          <p:cNvSpPr>
            <a:spLocks noGrp="1"/>
          </p:cNvSpPr>
          <p:nvPr>
            <p:ph type="pic" sz="quarter" idx="17" hasCustomPrompt="1"/>
          </p:nvPr>
        </p:nvSpPr>
        <p:spPr>
          <a:xfrm>
            <a:off x="9150846"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233117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tel med 4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399"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399"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399"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67" name="Plassholder for bilde 5">
            <a:extLst>
              <a:ext uri="{FF2B5EF4-FFF2-40B4-BE49-F238E27FC236}">
                <a16:creationId xmlns:a16="http://schemas.microsoft.com/office/drawing/2014/main" id="{59271FB1-264F-D44B-9172-C2EFFE89DD39}"/>
              </a:ext>
            </a:extLst>
          </p:cNvPr>
          <p:cNvSpPr>
            <a:spLocks noGrp="1"/>
          </p:cNvSpPr>
          <p:nvPr>
            <p:ph type="pic" sz="quarter" idx="24" hasCustomPrompt="1"/>
          </p:nvPr>
        </p:nvSpPr>
        <p:spPr>
          <a:xfrm>
            <a:off x="3371468"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68" name="Plassholder for tekst 29">
            <a:extLst>
              <a:ext uri="{FF2B5EF4-FFF2-40B4-BE49-F238E27FC236}">
                <a16:creationId xmlns:a16="http://schemas.microsoft.com/office/drawing/2014/main" id="{B5BF182E-7E5B-574A-89A7-BDBC9F9D6FBF}"/>
              </a:ext>
            </a:extLst>
          </p:cNvPr>
          <p:cNvSpPr>
            <a:spLocks noGrp="1"/>
          </p:cNvSpPr>
          <p:nvPr>
            <p:ph type="body" sz="quarter" idx="25"/>
          </p:nvPr>
        </p:nvSpPr>
        <p:spPr>
          <a:xfrm>
            <a:off x="3371467"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3" name="Plassholder for tekst 29">
            <a:extLst>
              <a:ext uri="{FF2B5EF4-FFF2-40B4-BE49-F238E27FC236}">
                <a16:creationId xmlns:a16="http://schemas.microsoft.com/office/drawing/2014/main" id="{9B5C325E-BF08-274F-BB44-A63181BB3396}"/>
              </a:ext>
            </a:extLst>
          </p:cNvPr>
          <p:cNvSpPr>
            <a:spLocks noGrp="1"/>
          </p:cNvSpPr>
          <p:nvPr>
            <p:ph type="body" sz="quarter" idx="26" hasCustomPrompt="1"/>
          </p:nvPr>
        </p:nvSpPr>
        <p:spPr>
          <a:xfrm>
            <a:off x="3371467"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74" name="Plassholder for tekst 29">
            <a:extLst>
              <a:ext uri="{FF2B5EF4-FFF2-40B4-BE49-F238E27FC236}">
                <a16:creationId xmlns:a16="http://schemas.microsoft.com/office/drawing/2014/main" id="{4FD8B1C3-1D73-7847-A87E-7754165822E4}"/>
              </a:ext>
            </a:extLst>
          </p:cNvPr>
          <p:cNvSpPr>
            <a:spLocks noGrp="1"/>
          </p:cNvSpPr>
          <p:nvPr>
            <p:ph type="body" sz="quarter" idx="27" hasCustomPrompt="1"/>
          </p:nvPr>
        </p:nvSpPr>
        <p:spPr>
          <a:xfrm>
            <a:off x="3371467"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79" name="Plassholder for bilde 5">
            <a:extLst>
              <a:ext uri="{FF2B5EF4-FFF2-40B4-BE49-F238E27FC236}">
                <a16:creationId xmlns:a16="http://schemas.microsoft.com/office/drawing/2014/main" id="{AB8F2C20-F305-9F4E-9521-4170F4EA444F}"/>
              </a:ext>
            </a:extLst>
          </p:cNvPr>
          <p:cNvSpPr>
            <a:spLocks noGrp="1"/>
          </p:cNvSpPr>
          <p:nvPr>
            <p:ph type="pic" sz="quarter" idx="28" hasCustomPrompt="1"/>
          </p:nvPr>
        </p:nvSpPr>
        <p:spPr>
          <a:xfrm>
            <a:off x="6209536"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80" name="Plassholder for tekst 29">
            <a:extLst>
              <a:ext uri="{FF2B5EF4-FFF2-40B4-BE49-F238E27FC236}">
                <a16:creationId xmlns:a16="http://schemas.microsoft.com/office/drawing/2014/main" id="{FDD45BB0-FF53-F54F-A166-DC2274D25AE4}"/>
              </a:ext>
            </a:extLst>
          </p:cNvPr>
          <p:cNvSpPr>
            <a:spLocks noGrp="1"/>
          </p:cNvSpPr>
          <p:nvPr>
            <p:ph type="body" sz="quarter" idx="29"/>
          </p:nvPr>
        </p:nvSpPr>
        <p:spPr>
          <a:xfrm>
            <a:off x="6209534" y="4584480"/>
            <a:ext cx="2590361"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5" name="Plassholder for tekst 29">
            <a:extLst>
              <a:ext uri="{FF2B5EF4-FFF2-40B4-BE49-F238E27FC236}">
                <a16:creationId xmlns:a16="http://schemas.microsoft.com/office/drawing/2014/main" id="{D68344EF-1ECE-124A-A5FF-0594577B00FD}"/>
              </a:ext>
            </a:extLst>
          </p:cNvPr>
          <p:cNvSpPr>
            <a:spLocks noGrp="1"/>
          </p:cNvSpPr>
          <p:nvPr>
            <p:ph type="body" sz="quarter" idx="30" hasCustomPrompt="1"/>
          </p:nvPr>
        </p:nvSpPr>
        <p:spPr>
          <a:xfrm>
            <a:off x="6209534" y="4584480"/>
            <a:ext cx="2590361"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86" name="Plassholder for tekst 29">
            <a:extLst>
              <a:ext uri="{FF2B5EF4-FFF2-40B4-BE49-F238E27FC236}">
                <a16:creationId xmlns:a16="http://schemas.microsoft.com/office/drawing/2014/main" id="{228FCD1A-4C65-1F42-BEF5-20303008A8C5}"/>
              </a:ext>
            </a:extLst>
          </p:cNvPr>
          <p:cNvSpPr>
            <a:spLocks noGrp="1"/>
          </p:cNvSpPr>
          <p:nvPr>
            <p:ph type="body" sz="quarter" idx="31" hasCustomPrompt="1"/>
          </p:nvPr>
        </p:nvSpPr>
        <p:spPr>
          <a:xfrm>
            <a:off x="6209534" y="4954817"/>
            <a:ext cx="2590361"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91" name="Plassholder for bilde 5">
            <a:extLst>
              <a:ext uri="{FF2B5EF4-FFF2-40B4-BE49-F238E27FC236}">
                <a16:creationId xmlns:a16="http://schemas.microsoft.com/office/drawing/2014/main" id="{38E67570-BD86-BE47-A7A6-3F97EE83918D}"/>
              </a:ext>
            </a:extLst>
          </p:cNvPr>
          <p:cNvSpPr>
            <a:spLocks noGrp="1"/>
          </p:cNvSpPr>
          <p:nvPr>
            <p:ph type="pic" sz="quarter" idx="32" hasCustomPrompt="1"/>
          </p:nvPr>
        </p:nvSpPr>
        <p:spPr>
          <a:xfrm>
            <a:off x="9047603"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92" name="Plassholder for tekst 29">
            <a:extLst>
              <a:ext uri="{FF2B5EF4-FFF2-40B4-BE49-F238E27FC236}">
                <a16:creationId xmlns:a16="http://schemas.microsoft.com/office/drawing/2014/main" id="{5B835929-7B37-BE4A-B019-F68E678F75A2}"/>
              </a:ext>
            </a:extLst>
          </p:cNvPr>
          <p:cNvSpPr>
            <a:spLocks noGrp="1"/>
          </p:cNvSpPr>
          <p:nvPr>
            <p:ph type="body" sz="quarter" idx="33"/>
          </p:nvPr>
        </p:nvSpPr>
        <p:spPr>
          <a:xfrm>
            <a:off x="9047602"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7" name="Plassholder for tekst 29">
            <a:extLst>
              <a:ext uri="{FF2B5EF4-FFF2-40B4-BE49-F238E27FC236}">
                <a16:creationId xmlns:a16="http://schemas.microsoft.com/office/drawing/2014/main" id="{1F32A157-741D-C74E-961F-DBC5FE42987F}"/>
              </a:ext>
            </a:extLst>
          </p:cNvPr>
          <p:cNvSpPr>
            <a:spLocks noGrp="1"/>
          </p:cNvSpPr>
          <p:nvPr>
            <p:ph type="body" sz="quarter" idx="34" hasCustomPrompt="1"/>
          </p:nvPr>
        </p:nvSpPr>
        <p:spPr>
          <a:xfrm>
            <a:off x="9047602"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98" name="Plassholder for tekst 29">
            <a:extLst>
              <a:ext uri="{FF2B5EF4-FFF2-40B4-BE49-F238E27FC236}">
                <a16:creationId xmlns:a16="http://schemas.microsoft.com/office/drawing/2014/main" id="{EC08704F-EBB2-2D45-9B11-2390F952A9D6}"/>
              </a:ext>
            </a:extLst>
          </p:cNvPr>
          <p:cNvSpPr>
            <a:spLocks noGrp="1"/>
          </p:cNvSpPr>
          <p:nvPr>
            <p:ph type="body" sz="quarter" idx="35" hasCustomPrompt="1"/>
          </p:nvPr>
        </p:nvSpPr>
        <p:spPr>
          <a:xfrm>
            <a:off x="9047602"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22" name="Plassholder for dato 3">
            <a:extLst>
              <a:ext uri="{FF2B5EF4-FFF2-40B4-BE49-F238E27FC236}">
                <a16:creationId xmlns:a16="http://schemas.microsoft.com/office/drawing/2014/main" id="{6148CBC5-69D6-DD4C-8E83-BBA57F6226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13.12.2023</a:t>
            </a:fld>
            <a:endParaRPr lang="nb-NO" dirty="0"/>
          </a:p>
        </p:txBody>
      </p:sp>
      <p:sp>
        <p:nvSpPr>
          <p:cNvPr id="23" name="Plassholder for bunntekst 4">
            <a:extLst>
              <a:ext uri="{FF2B5EF4-FFF2-40B4-BE49-F238E27FC236}">
                <a16:creationId xmlns:a16="http://schemas.microsoft.com/office/drawing/2014/main" id="{F47CF354-EBEE-3143-A63C-33B8EC99EAA0}"/>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24" name="Plassholder for lysbildenummer 5">
            <a:extLst>
              <a:ext uri="{FF2B5EF4-FFF2-40B4-BE49-F238E27FC236}">
                <a16:creationId xmlns:a16="http://schemas.microsoft.com/office/drawing/2014/main" id="{0C46C896-3D45-4346-A58D-57F15205AD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45449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tel med 12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400"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400"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400" y="3525872"/>
            <a:ext cx="1639888" cy="170638"/>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39" name="Plassholder for bilde 5">
            <a:extLst>
              <a:ext uri="{FF2B5EF4-FFF2-40B4-BE49-F238E27FC236}">
                <a16:creationId xmlns:a16="http://schemas.microsoft.com/office/drawing/2014/main" id="{C1527520-8AF8-4A4D-B56C-7257F0CA5345}"/>
              </a:ext>
            </a:extLst>
          </p:cNvPr>
          <p:cNvSpPr>
            <a:spLocks noGrp="1"/>
          </p:cNvSpPr>
          <p:nvPr>
            <p:ph type="pic" sz="quarter" idx="24" hasCustomPrompt="1"/>
          </p:nvPr>
        </p:nvSpPr>
        <p:spPr>
          <a:xfrm>
            <a:off x="242633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40" name="Plassholder for tekst 29">
            <a:extLst>
              <a:ext uri="{FF2B5EF4-FFF2-40B4-BE49-F238E27FC236}">
                <a16:creationId xmlns:a16="http://schemas.microsoft.com/office/drawing/2014/main" id="{1B88A589-A5B5-754E-AF4F-3F7298B36368}"/>
              </a:ext>
            </a:extLst>
          </p:cNvPr>
          <p:cNvSpPr>
            <a:spLocks noGrp="1"/>
          </p:cNvSpPr>
          <p:nvPr>
            <p:ph type="body" sz="quarter" idx="25"/>
          </p:nvPr>
        </p:nvSpPr>
        <p:spPr>
          <a:xfrm>
            <a:off x="2426334"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1" name="Plassholder for tekst 29">
            <a:extLst>
              <a:ext uri="{FF2B5EF4-FFF2-40B4-BE49-F238E27FC236}">
                <a16:creationId xmlns:a16="http://schemas.microsoft.com/office/drawing/2014/main" id="{6A52437B-7CAC-CE4D-885C-B024153FB216}"/>
              </a:ext>
            </a:extLst>
          </p:cNvPr>
          <p:cNvSpPr>
            <a:spLocks noGrp="1"/>
          </p:cNvSpPr>
          <p:nvPr>
            <p:ph type="body" sz="quarter" idx="26" hasCustomPrompt="1"/>
          </p:nvPr>
        </p:nvSpPr>
        <p:spPr>
          <a:xfrm>
            <a:off x="2426334"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42" name="Plassholder for tekst 29">
            <a:extLst>
              <a:ext uri="{FF2B5EF4-FFF2-40B4-BE49-F238E27FC236}">
                <a16:creationId xmlns:a16="http://schemas.microsoft.com/office/drawing/2014/main" id="{006CAC39-5C96-C244-BA46-065E01938559}"/>
              </a:ext>
            </a:extLst>
          </p:cNvPr>
          <p:cNvSpPr>
            <a:spLocks noGrp="1"/>
          </p:cNvSpPr>
          <p:nvPr>
            <p:ph type="body" sz="quarter" idx="27" hasCustomPrompt="1"/>
          </p:nvPr>
        </p:nvSpPr>
        <p:spPr>
          <a:xfrm>
            <a:off x="2426334"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45" name="Plassholder for bilde 5">
            <a:extLst>
              <a:ext uri="{FF2B5EF4-FFF2-40B4-BE49-F238E27FC236}">
                <a16:creationId xmlns:a16="http://schemas.microsoft.com/office/drawing/2014/main" id="{E555D74C-6955-7F47-ADAA-C6ED83DB00DE}"/>
              </a:ext>
            </a:extLst>
          </p:cNvPr>
          <p:cNvSpPr>
            <a:spLocks noGrp="1"/>
          </p:cNvSpPr>
          <p:nvPr>
            <p:ph type="pic" sz="quarter" idx="28" hasCustomPrompt="1"/>
          </p:nvPr>
        </p:nvSpPr>
        <p:spPr>
          <a:xfrm>
            <a:off x="431927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46" name="Plassholder for tekst 29">
            <a:extLst>
              <a:ext uri="{FF2B5EF4-FFF2-40B4-BE49-F238E27FC236}">
                <a16:creationId xmlns:a16="http://schemas.microsoft.com/office/drawing/2014/main" id="{F82E7DD7-B26C-BA40-8E18-61B268147266}"/>
              </a:ext>
            </a:extLst>
          </p:cNvPr>
          <p:cNvSpPr>
            <a:spLocks noGrp="1"/>
          </p:cNvSpPr>
          <p:nvPr>
            <p:ph type="body" sz="quarter" idx="29"/>
          </p:nvPr>
        </p:nvSpPr>
        <p:spPr>
          <a:xfrm>
            <a:off x="4319267"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7" name="Plassholder for tekst 29">
            <a:extLst>
              <a:ext uri="{FF2B5EF4-FFF2-40B4-BE49-F238E27FC236}">
                <a16:creationId xmlns:a16="http://schemas.microsoft.com/office/drawing/2014/main" id="{C7F737FD-235C-1849-83D4-06BDC9828C4F}"/>
              </a:ext>
            </a:extLst>
          </p:cNvPr>
          <p:cNvSpPr>
            <a:spLocks noGrp="1"/>
          </p:cNvSpPr>
          <p:nvPr>
            <p:ph type="body" sz="quarter" idx="30" hasCustomPrompt="1"/>
          </p:nvPr>
        </p:nvSpPr>
        <p:spPr>
          <a:xfrm>
            <a:off x="4319267"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48" name="Plassholder for tekst 29">
            <a:extLst>
              <a:ext uri="{FF2B5EF4-FFF2-40B4-BE49-F238E27FC236}">
                <a16:creationId xmlns:a16="http://schemas.microsoft.com/office/drawing/2014/main" id="{F392D149-80E1-7540-AFFF-0303A3F0E6B4}"/>
              </a:ext>
            </a:extLst>
          </p:cNvPr>
          <p:cNvSpPr>
            <a:spLocks noGrp="1"/>
          </p:cNvSpPr>
          <p:nvPr>
            <p:ph type="body" sz="quarter" idx="31" hasCustomPrompt="1"/>
          </p:nvPr>
        </p:nvSpPr>
        <p:spPr>
          <a:xfrm>
            <a:off x="4319267"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51" name="Plassholder for bilde 5">
            <a:extLst>
              <a:ext uri="{FF2B5EF4-FFF2-40B4-BE49-F238E27FC236}">
                <a16:creationId xmlns:a16="http://schemas.microsoft.com/office/drawing/2014/main" id="{E149B48A-456A-2845-8EDE-CA6015EAA862}"/>
              </a:ext>
            </a:extLst>
          </p:cNvPr>
          <p:cNvSpPr>
            <a:spLocks noGrp="1"/>
          </p:cNvSpPr>
          <p:nvPr>
            <p:ph type="pic" sz="quarter" idx="32" hasCustomPrompt="1"/>
          </p:nvPr>
        </p:nvSpPr>
        <p:spPr>
          <a:xfrm>
            <a:off x="621220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52" name="Plassholder for tekst 29">
            <a:extLst>
              <a:ext uri="{FF2B5EF4-FFF2-40B4-BE49-F238E27FC236}">
                <a16:creationId xmlns:a16="http://schemas.microsoft.com/office/drawing/2014/main" id="{8BBDE235-D234-884D-A9B3-DEEE4FDA07E6}"/>
              </a:ext>
            </a:extLst>
          </p:cNvPr>
          <p:cNvSpPr>
            <a:spLocks noGrp="1"/>
          </p:cNvSpPr>
          <p:nvPr>
            <p:ph type="body" sz="quarter" idx="33"/>
          </p:nvPr>
        </p:nvSpPr>
        <p:spPr>
          <a:xfrm>
            <a:off x="6212199"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3" name="Plassholder for tekst 29">
            <a:extLst>
              <a:ext uri="{FF2B5EF4-FFF2-40B4-BE49-F238E27FC236}">
                <a16:creationId xmlns:a16="http://schemas.microsoft.com/office/drawing/2014/main" id="{3C86E898-6675-9A4B-9B2B-AC37B638F36D}"/>
              </a:ext>
            </a:extLst>
          </p:cNvPr>
          <p:cNvSpPr>
            <a:spLocks noGrp="1"/>
          </p:cNvSpPr>
          <p:nvPr>
            <p:ph type="body" sz="quarter" idx="34" hasCustomPrompt="1"/>
          </p:nvPr>
        </p:nvSpPr>
        <p:spPr>
          <a:xfrm>
            <a:off x="6212199"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54" name="Plassholder for tekst 29">
            <a:extLst>
              <a:ext uri="{FF2B5EF4-FFF2-40B4-BE49-F238E27FC236}">
                <a16:creationId xmlns:a16="http://schemas.microsoft.com/office/drawing/2014/main" id="{2E8CCFD1-66A7-E149-B045-934DE5A1166B}"/>
              </a:ext>
            </a:extLst>
          </p:cNvPr>
          <p:cNvSpPr>
            <a:spLocks noGrp="1"/>
          </p:cNvSpPr>
          <p:nvPr>
            <p:ph type="body" sz="quarter" idx="35" hasCustomPrompt="1"/>
          </p:nvPr>
        </p:nvSpPr>
        <p:spPr>
          <a:xfrm>
            <a:off x="6212199"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57" name="Plassholder for bilde 5">
            <a:extLst>
              <a:ext uri="{FF2B5EF4-FFF2-40B4-BE49-F238E27FC236}">
                <a16:creationId xmlns:a16="http://schemas.microsoft.com/office/drawing/2014/main" id="{32FD0D63-CBF3-0247-826A-53F7B8457AEF}"/>
              </a:ext>
            </a:extLst>
          </p:cNvPr>
          <p:cNvSpPr>
            <a:spLocks noGrp="1"/>
          </p:cNvSpPr>
          <p:nvPr>
            <p:ph type="pic" sz="quarter" idx="36" hasCustomPrompt="1"/>
          </p:nvPr>
        </p:nvSpPr>
        <p:spPr>
          <a:xfrm>
            <a:off x="810514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58" name="Plassholder for tekst 29">
            <a:extLst>
              <a:ext uri="{FF2B5EF4-FFF2-40B4-BE49-F238E27FC236}">
                <a16:creationId xmlns:a16="http://schemas.microsoft.com/office/drawing/2014/main" id="{8244C0D0-B447-364F-AD7E-829EA1AB2C05}"/>
              </a:ext>
            </a:extLst>
          </p:cNvPr>
          <p:cNvSpPr>
            <a:spLocks noGrp="1"/>
          </p:cNvSpPr>
          <p:nvPr>
            <p:ph type="body" sz="quarter" idx="37"/>
          </p:nvPr>
        </p:nvSpPr>
        <p:spPr>
          <a:xfrm>
            <a:off x="8105128"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9" name="Plassholder for tekst 29">
            <a:extLst>
              <a:ext uri="{FF2B5EF4-FFF2-40B4-BE49-F238E27FC236}">
                <a16:creationId xmlns:a16="http://schemas.microsoft.com/office/drawing/2014/main" id="{6D63F879-14EF-9A48-9712-21BBBB54781B}"/>
              </a:ext>
            </a:extLst>
          </p:cNvPr>
          <p:cNvSpPr>
            <a:spLocks noGrp="1"/>
          </p:cNvSpPr>
          <p:nvPr>
            <p:ph type="body" sz="quarter" idx="38" hasCustomPrompt="1"/>
          </p:nvPr>
        </p:nvSpPr>
        <p:spPr>
          <a:xfrm>
            <a:off x="8105128"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60" name="Plassholder for tekst 29">
            <a:extLst>
              <a:ext uri="{FF2B5EF4-FFF2-40B4-BE49-F238E27FC236}">
                <a16:creationId xmlns:a16="http://schemas.microsoft.com/office/drawing/2014/main" id="{88F82980-3B21-D34A-AF1F-75CB65A97429}"/>
              </a:ext>
            </a:extLst>
          </p:cNvPr>
          <p:cNvSpPr>
            <a:spLocks noGrp="1"/>
          </p:cNvSpPr>
          <p:nvPr>
            <p:ph type="body" sz="quarter" idx="39" hasCustomPrompt="1"/>
          </p:nvPr>
        </p:nvSpPr>
        <p:spPr>
          <a:xfrm>
            <a:off x="8105128"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63" name="Plassholder for bilde 5">
            <a:extLst>
              <a:ext uri="{FF2B5EF4-FFF2-40B4-BE49-F238E27FC236}">
                <a16:creationId xmlns:a16="http://schemas.microsoft.com/office/drawing/2014/main" id="{A8F5D8CD-9CC3-304F-AC71-F7D7C7D9A567}"/>
              </a:ext>
            </a:extLst>
          </p:cNvPr>
          <p:cNvSpPr>
            <a:spLocks noGrp="1"/>
          </p:cNvSpPr>
          <p:nvPr>
            <p:ph type="pic" sz="quarter" idx="40" hasCustomPrompt="1"/>
          </p:nvPr>
        </p:nvSpPr>
        <p:spPr>
          <a:xfrm>
            <a:off x="9998076"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64" name="Plassholder for tekst 29">
            <a:extLst>
              <a:ext uri="{FF2B5EF4-FFF2-40B4-BE49-F238E27FC236}">
                <a16:creationId xmlns:a16="http://schemas.microsoft.com/office/drawing/2014/main" id="{C6D3F3AC-E770-A845-8FBB-EF4E76A0BABD}"/>
              </a:ext>
            </a:extLst>
          </p:cNvPr>
          <p:cNvSpPr>
            <a:spLocks noGrp="1"/>
          </p:cNvSpPr>
          <p:nvPr>
            <p:ph type="body" sz="quarter" idx="41"/>
          </p:nvPr>
        </p:nvSpPr>
        <p:spPr>
          <a:xfrm>
            <a:off x="9998076"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65" name="Plassholder for tekst 29">
            <a:extLst>
              <a:ext uri="{FF2B5EF4-FFF2-40B4-BE49-F238E27FC236}">
                <a16:creationId xmlns:a16="http://schemas.microsoft.com/office/drawing/2014/main" id="{8DC60941-BE57-CB42-8EC1-4E93C9082B30}"/>
              </a:ext>
            </a:extLst>
          </p:cNvPr>
          <p:cNvSpPr>
            <a:spLocks noGrp="1"/>
          </p:cNvSpPr>
          <p:nvPr>
            <p:ph type="body" sz="quarter" idx="42" hasCustomPrompt="1"/>
          </p:nvPr>
        </p:nvSpPr>
        <p:spPr>
          <a:xfrm>
            <a:off x="9998076"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66" name="Plassholder for tekst 29">
            <a:extLst>
              <a:ext uri="{FF2B5EF4-FFF2-40B4-BE49-F238E27FC236}">
                <a16:creationId xmlns:a16="http://schemas.microsoft.com/office/drawing/2014/main" id="{580077CD-82F7-0F43-B1AE-AB9A2B9A0D37}"/>
              </a:ext>
            </a:extLst>
          </p:cNvPr>
          <p:cNvSpPr>
            <a:spLocks noGrp="1"/>
          </p:cNvSpPr>
          <p:nvPr>
            <p:ph type="body" sz="quarter" idx="43" hasCustomPrompt="1"/>
          </p:nvPr>
        </p:nvSpPr>
        <p:spPr>
          <a:xfrm>
            <a:off x="9998076"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69" name="Plassholder for bilde 5">
            <a:extLst>
              <a:ext uri="{FF2B5EF4-FFF2-40B4-BE49-F238E27FC236}">
                <a16:creationId xmlns:a16="http://schemas.microsoft.com/office/drawing/2014/main" id="{BEC60C22-6789-C149-8F53-BD9A22992E47}"/>
              </a:ext>
            </a:extLst>
          </p:cNvPr>
          <p:cNvSpPr>
            <a:spLocks noGrp="1"/>
          </p:cNvSpPr>
          <p:nvPr>
            <p:ph type="pic" sz="quarter" idx="44" hasCustomPrompt="1"/>
          </p:nvPr>
        </p:nvSpPr>
        <p:spPr>
          <a:xfrm>
            <a:off x="53340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0" name="Plassholder for tekst 29">
            <a:extLst>
              <a:ext uri="{FF2B5EF4-FFF2-40B4-BE49-F238E27FC236}">
                <a16:creationId xmlns:a16="http://schemas.microsoft.com/office/drawing/2014/main" id="{777A5458-44E0-854C-9450-DE7D27830968}"/>
              </a:ext>
            </a:extLst>
          </p:cNvPr>
          <p:cNvSpPr>
            <a:spLocks noGrp="1"/>
          </p:cNvSpPr>
          <p:nvPr>
            <p:ph type="body" sz="quarter" idx="45"/>
          </p:nvPr>
        </p:nvSpPr>
        <p:spPr>
          <a:xfrm>
            <a:off x="533400"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1" name="Plassholder for tekst 29">
            <a:extLst>
              <a:ext uri="{FF2B5EF4-FFF2-40B4-BE49-F238E27FC236}">
                <a16:creationId xmlns:a16="http://schemas.microsoft.com/office/drawing/2014/main" id="{D87F24F9-02BB-3B40-AC63-DDEA55E50567}"/>
              </a:ext>
            </a:extLst>
          </p:cNvPr>
          <p:cNvSpPr>
            <a:spLocks noGrp="1"/>
          </p:cNvSpPr>
          <p:nvPr>
            <p:ph type="body" sz="quarter" idx="46" hasCustomPrompt="1"/>
          </p:nvPr>
        </p:nvSpPr>
        <p:spPr>
          <a:xfrm>
            <a:off x="533400"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72" name="Plassholder for tekst 29">
            <a:extLst>
              <a:ext uri="{FF2B5EF4-FFF2-40B4-BE49-F238E27FC236}">
                <a16:creationId xmlns:a16="http://schemas.microsoft.com/office/drawing/2014/main" id="{E3891B74-C144-F647-9F6A-88B4FB46290A}"/>
              </a:ext>
            </a:extLst>
          </p:cNvPr>
          <p:cNvSpPr>
            <a:spLocks noGrp="1"/>
          </p:cNvSpPr>
          <p:nvPr>
            <p:ph type="body" sz="quarter" idx="47" hasCustomPrompt="1"/>
          </p:nvPr>
        </p:nvSpPr>
        <p:spPr>
          <a:xfrm>
            <a:off x="533400"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75" name="Plassholder for bilde 5">
            <a:extLst>
              <a:ext uri="{FF2B5EF4-FFF2-40B4-BE49-F238E27FC236}">
                <a16:creationId xmlns:a16="http://schemas.microsoft.com/office/drawing/2014/main" id="{41F2453F-1837-E04D-912E-245AB200BB70}"/>
              </a:ext>
            </a:extLst>
          </p:cNvPr>
          <p:cNvSpPr>
            <a:spLocks noGrp="1"/>
          </p:cNvSpPr>
          <p:nvPr>
            <p:ph type="pic" sz="quarter" idx="48" hasCustomPrompt="1"/>
          </p:nvPr>
        </p:nvSpPr>
        <p:spPr>
          <a:xfrm>
            <a:off x="242633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6" name="Plassholder for tekst 29">
            <a:extLst>
              <a:ext uri="{FF2B5EF4-FFF2-40B4-BE49-F238E27FC236}">
                <a16:creationId xmlns:a16="http://schemas.microsoft.com/office/drawing/2014/main" id="{EBA33246-23BD-5B45-AA53-A913495F9484}"/>
              </a:ext>
            </a:extLst>
          </p:cNvPr>
          <p:cNvSpPr>
            <a:spLocks noGrp="1"/>
          </p:cNvSpPr>
          <p:nvPr>
            <p:ph type="body" sz="quarter" idx="49"/>
          </p:nvPr>
        </p:nvSpPr>
        <p:spPr>
          <a:xfrm>
            <a:off x="2426334"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7" name="Plassholder for tekst 29">
            <a:extLst>
              <a:ext uri="{FF2B5EF4-FFF2-40B4-BE49-F238E27FC236}">
                <a16:creationId xmlns:a16="http://schemas.microsoft.com/office/drawing/2014/main" id="{D3F7A8C3-9DC7-E848-83EF-F0E36DDE85DC}"/>
              </a:ext>
            </a:extLst>
          </p:cNvPr>
          <p:cNvSpPr>
            <a:spLocks noGrp="1"/>
          </p:cNvSpPr>
          <p:nvPr>
            <p:ph type="body" sz="quarter" idx="50" hasCustomPrompt="1"/>
          </p:nvPr>
        </p:nvSpPr>
        <p:spPr>
          <a:xfrm>
            <a:off x="2426334"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78" name="Plassholder for tekst 29">
            <a:extLst>
              <a:ext uri="{FF2B5EF4-FFF2-40B4-BE49-F238E27FC236}">
                <a16:creationId xmlns:a16="http://schemas.microsoft.com/office/drawing/2014/main" id="{781FF7A4-D72C-BF49-8535-3E85AD50A3D9}"/>
              </a:ext>
            </a:extLst>
          </p:cNvPr>
          <p:cNvSpPr>
            <a:spLocks noGrp="1"/>
          </p:cNvSpPr>
          <p:nvPr>
            <p:ph type="body" sz="quarter" idx="51" hasCustomPrompt="1"/>
          </p:nvPr>
        </p:nvSpPr>
        <p:spPr>
          <a:xfrm>
            <a:off x="2426334"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81" name="Plassholder for bilde 5">
            <a:extLst>
              <a:ext uri="{FF2B5EF4-FFF2-40B4-BE49-F238E27FC236}">
                <a16:creationId xmlns:a16="http://schemas.microsoft.com/office/drawing/2014/main" id="{BA86B9DD-66C5-174C-92BB-C725E47C7D37}"/>
              </a:ext>
            </a:extLst>
          </p:cNvPr>
          <p:cNvSpPr>
            <a:spLocks noGrp="1"/>
          </p:cNvSpPr>
          <p:nvPr>
            <p:ph type="pic" sz="quarter" idx="52" hasCustomPrompt="1"/>
          </p:nvPr>
        </p:nvSpPr>
        <p:spPr>
          <a:xfrm>
            <a:off x="431927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82" name="Plassholder for tekst 29">
            <a:extLst>
              <a:ext uri="{FF2B5EF4-FFF2-40B4-BE49-F238E27FC236}">
                <a16:creationId xmlns:a16="http://schemas.microsoft.com/office/drawing/2014/main" id="{A10DC0C7-3D88-C44D-B6E4-12D5F68D78C4}"/>
              </a:ext>
            </a:extLst>
          </p:cNvPr>
          <p:cNvSpPr>
            <a:spLocks noGrp="1"/>
          </p:cNvSpPr>
          <p:nvPr>
            <p:ph type="body" sz="quarter" idx="53"/>
          </p:nvPr>
        </p:nvSpPr>
        <p:spPr>
          <a:xfrm>
            <a:off x="4319267"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3" name="Plassholder for tekst 29">
            <a:extLst>
              <a:ext uri="{FF2B5EF4-FFF2-40B4-BE49-F238E27FC236}">
                <a16:creationId xmlns:a16="http://schemas.microsoft.com/office/drawing/2014/main" id="{43E78351-A9BA-8B48-9BD5-F064F389B742}"/>
              </a:ext>
            </a:extLst>
          </p:cNvPr>
          <p:cNvSpPr>
            <a:spLocks noGrp="1"/>
          </p:cNvSpPr>
          <p:nvPr>
            <p:ph type="body" sz="quarter" idx="54" hasCustomPrompt="1"/>
          </p:nvPr>
        </p:nvSpPr>
        <p:spPr>
          <a:xfrm>
            <a:off x="4319267"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84" name="Plassholder for tekst 29">
            <a:extLst>
              <a:ext uri="{FF2B5EF4-FFF2-40B4-BE49-F238E27FC236}">
                <a16:creationId xmlns:a16="http://schemas.microsoft.com/office/drawing/2014/main" id="{56956FD0-54E3-6143-93FE-7B03ECD745AD}"/>
              </a:ext>
            </a:extLst>
          </p:cNvPr>
          <p:cNvSpPr>
            <a:spLocks noGrp="1"/>
          </p:cNvSpPr>
          <p:nvPr>
            <p:ph type="body" sz="quarter" idx="55" hasCustomPrompt="1"/>
          </p:nvPr>
        </p:nvSpPr>
        <p:spPr>
          <a:xfrm>
            <a:off x="4319267"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87" name="Plassholder for bilde 5">
            <a:extLst>
              <a:ext uri="{FF2B5EF4-FFF2-40B4-BE49-F238E27FC236}">
                <a16:creationId xmlns:a16="http://schemas.microsoft.com/office/drawing/2014/main" id="{B18DDB92-B9CB-BE4D-ABA7-E97DDD2D026C}"/>
              </a:ext>
            </a:extLst>
          </p:cNvPr>
          <p:cNvSpPr>
            <a:spLocks noGrp="1"/>
          </p:cNvSpPr>
          <p:nvPr>
            <p:ph type="pic" sz="quarter" idx="56" hasCustomPrompt="1"/>
          </p:nvPr>
        </p:nvSpPr>
        <p:spPr>
          <a:xfrm>
            <a:off x="621220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88" name="Plassholder for tekst 29">
            <a:extLst>
              <a:ext uri="{FF2B5EF4-FFF2-40B4-BE49-F238E27FC236}">
                <a16:creationId xmlns:a16="http://schemas.microsoft.com/office/drawing/2014/main" id="{CC23D3A1-C464-9D41-91E5-CB109A040C0E}"/>
              </a:ext>
            </a:extLst>
          </p:cNvPr>
          <p:cNvSpPr>
            <a:spLocks noGrp="1"/>
          </p:cNvSpPr>
          <p:nvPr>
            <p:ph type="body" sz="quarter" idx="57"/>
          </p:nvPr>
        </p:nvSpPr>
        <p:spPr>
          <a:xfrm>
            <a:off x="6212199"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9" name="Plassholder for tekst 29">
            <a:extLst>
              <a:ext uri="{FF2B5EF4-FFF2-40B4-BE49-F238E27FC236}">
                <a16:creationId xmlns:a16="http://schemas.microsoft.com/office/drawing/2014/main" id="{932B09A9-BDE2-9949-9E26-011E5C8DE615}"/>
              </a:ext>
            </a:extLst>
          </p:cNvPr>
          <p:cNvSpPr>
            <a:spLocks noGrp="1"/>
          </p:cNvSpPr>
          <p:nvPr>
            <p:ph type="body" sz="quarter" idx="58" hasCustomPrompt="1"/>
          </p:nvPr>
        </p:nvSpPr>
        <p:spPr>
          <a:xfrm>
            <a:off x="6212199"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90" name="Plassholder for tekst 29">
            <a:extLst>
              <a:ext uri="{FF2B5EF4-FFF2-40B4-BE49-F238E27FC236}">
                <a16:creationId xmlns:a16="http://schemas.microsoft.com/office/drawing/2014/main" id="{C2747A3A-C218-9B47-8D8C-15DBCD84A99F}"/>
              </a:ext>
            </a:extLst>
          </p:cNvPr>
          <p:cNvSpPr>
            <a:spLocks noGrp="1"/>
          </p:cNvSpPr>
          <p:nvPr>
            <p:ph type="body" sz="quarter" idx="59" hasCustomPrompt="1"/>
          </p:nvPr>
        </p:nvSpPr>
        <p:spPr>
          <a:xfrm>
            <a:off x="6212199"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93" name="Plassholder for bilde 5">
            <a:extLst>
              <a:ext uri="{FF2B5EF4-FFF2-40B4-BE49-F238E27FC236}">
                <a16:creationId xmlns:a16="http://schemas.microsoft.com/office/drawing/2014/main" id="{C603C6DA-265E-0846-A123-77ABF62757ED}"/>
              </a:ext>
            </a:extLst>
          </p:cNvPr>
          <p:cNvSpPr>
            <a:spLocks noGrp="1"/>
          </p:cNvSpPr>
          <p:nvPr>
            <p:ph type="pic" sz="quarter" idx="60" hasCustomPrompt="1"/>
          </p:nvPr>
        </p:nvSpPr>
        <p:spPr>
          <a:xfrm>
            <a:off x="810514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94" name="Plassholder for tekst 29">
            <a:extLst>
              <a:ext uri="{FF2B5EF4-FFF2-40B4-BE49-F238E27FC236}">
                <a16:creationId xmlns:a16="http://schemas.microsoft.com/office/drawing/2014/main" id="{44B979E2-48FD-AC4E-B66C-79206AE62304}"/>
              </a:ext>
            </a:extLst>
          </p:cNvPr>
          <p:cNvSpPr>
            <a:spLocks noGrp="1"/>
          </p:cNvSpPr>
          <p:nvPr>
            <p:ph type="body" sz="quarter" idx="61"/>
          </p:nvPr>
        </p:nvSpPr>
        <p:spPr>
          <a:xfrm>
            <a:off x="8105128"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5" name="Plassholder for tekst 29">
            <a:extLst>
              <a:ext uri="{FF2B5EF4-FFF2-40B4-BE49-F238E27FC236}">
                <a16:creationId xmlns:a16="http://schemas.microsoft.com/office/drawing/2014/main" id="{BD82B775-BF04-E543-9333-4D140E5E162F}"/>
              </a:ext>
            </a:extLst>
          </p:cNvPr>
          <p:cNvSpPr>
            <a:spLocks noGrp="1"/>
          </p:cNvSpPr>
          <p:nvPr>
            <p:ph type="body" sz="quarter" idx="62" hasCustomPrompt="1"/>
          </p:nvPr>
        </p:nvSpPr>
        <p:spPr>
          <a:xfrm>
            <a:off x="8105128"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96" name="Plassholder for tekst 29">
            <a:extLst>
              <a:ext uri="{FF2B5EF4-FFF2-40B4-BE49-F238E27FC236}">
                <a16:creationId xmlns:a16="http://schemas.microsoft.com/office/drawing/2014/main" id="{443F3A2F-DE0F-2849-8F3E-69A4E42D5631}"/>
              </a:ext>
            </a:extLst>
          </p:cNvPr>
          <p:cNvSpPr>
            <a:spLocks noGrp="1"/>
          </p:cNvSpPr>
          <p:nvPr>
            <p:ph type="body" sz="quarter" idx="63" hasCustomPrompt="1"/>
          </p:nvPr>
        </p:nvSpPr>
        <p:spPr>
          <a:xfrm>
            <a:off x="8105128"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99" name="Plassholder for bilde 5">
            <a:extLst>
              <a:ext uri="{FF2B5EF4-FFF2-40B4-BE49-F238E27FC236}">
                <a16:creationId xmlns:a16="http://schemas.microsoft.com/office/drawing/2014/main" id="{1204D9F2-9AF9-E540-92B8-08BA17E4C00C}"/>
              </a:ext>
            </a:extLst>
          </p:cNvPr>
          <p:cNvSpPr>
            <a:spLocks noGrp="1"/>
          </p:cNvSpPr>
          <p:nvPr>
            <p:ph type="pic" sz="quarter" idx="64" hasCustomPrompt="1"/>
          </p:nvPr>
        </p:nvSpPr>
        <p:spPr>
          <a:xfrm>
            <a:off x="9998076"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100" name="Plassholder for tekst 29">
            <a:extLst>
              <a:ext uri="{FF2B5EF4-FFF2-40B4-BE49-F238E27FC236}">
                <a16:creationId xmlns:a16="http://schemas.microsoft.com/office/drawing/2014/main" id="{883C2FD0-0EB1-CB4F-84F8-522689EBE2B0}"/>
              </a:ext>
            </a:extLst>
          </p:cNvPr>
          <p:cNvSpPr>
            <a:spLocks noGrp="1"/>
          </p:cNvSpPr>
          <p:nvPr>
            <p:ph type="body" sz="quarter" idx="65"/>
          </p:nvPr>
        </p:nvSpPr>
        <p:spPr>
          <a:xfrm>
            <a:off x="9998076"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101" name="Plassholder for tekst 29">
            <a:extLst>
              <a:ext uri="{FF2B5EF4-FFF2-40B4-BE49-F238E27FC236}">
                <a16:creationId xmlns:a16="http://schemas.microsoft.com/office/drawing/2014/main" id="{FC75D5FC-AFA3-0345-8A3B-7B02E531F0F7}"/>
              </a:ext>
            </a:extLst>
          </p:cNvPr>
          <p:cNvSpPr>
            <a:spLocks noGrp="1"/>
          </p:cNvSpPr>
          <p:nvPr>
            <p:ph type="body" sz="quarter" idx="66" hasCustomPrompt="1"/>
          </p:nvPr>
        </p:nvSpPr>
        <p:spPr>
          <a:xfrm>
            <a:off x="9998076"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102" name="Plassholder for tekst 29">
            <a:extLst>
              <a:ext uri="{FF2B5EF4-FFF2-40B4-BE49-F238E27FC236}">
                <a16:creationId xmlns:a16="http://schemas.microsoft.com/office/drawing/2014/main" id="{C91E21A9-51C1-CC48-858B-3B75041DF36C}"/>
              </a:ext>
            </a:extLst>
          </p:cNvPr>
          <p:cNvSpPr>
            <a:spLocks noGrp="1"/>
          </p:cNvSpPr>
          <p:nvPr>
            <p:ph type="body" sz="quarter" idx="67" hasCustomPrompt="1"/>
          </p:nvPr>
        </p:nvSpPr>
        <p:spPr>
          <a:xfrm>
            <a:off x="9998076"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55" name="Plassholder for dato 3">
            <a:extLst>
              <a:ext uri="{FF2B5EF4-FFF2-40B4-BE49-F238E27FC236}">
                <a16:creationId xmlns:a16="http://schemas.microsoft.com/office/drawing/2014/main" id="{FF401711-5771-E348-B884-4494C15535F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13.12.2023</a:t>
            </a:fld>
            <a:endParaRPr lang="nb-NO" dirty="0"/>
          </a:p>
        </p:txBody>
      </p:sp>
      <p:sp>
        <p:nvSpPr>
          <p:cNvPr id="56" name="Plassholder for bunntekst 4">
            <a:extLst>
              <a:ext uri="{FF2B5EF4-FFF2-40B4-BE49-F238E27FC236}">
                <a16:creationId xmlns:a16="http://schemas.microsoft.com/office/drawing/2014/main" id="{B4D6C75C-1A1B-A34D-A089-D65B6B61924E}"/>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61" name="Plassholder for lysbildenummer 5">
            <a:extLst>
              <a:ext uri="{FF2B5EF4-FFF2-40B4-BE49-F238E27FC236}">
                <a16:creationId xmlns:a16="http://schemas.microsoft.com/office/drawing/2014/main" id="{62072BB7-75F3-4C45-A4FC-90BE5583918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55538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fire innholdsdeler">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536575" y="1720800"/>
            <a:ext cx="5397500"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5" y="2476894"/>
            <a:ext cx="5397500" cy="3473056"/>
          </a:xfrm>
          <a:prstGeom prst="rect">
            <a:avLst/>
          </a:prstGeo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6219826" y="1720800"/>
            <a:ext cx="5418138"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hasCustomPrompt="1"/>
          </p:nvPr>
        </p:nvSpPr>
        <p:spPr>
          <a:xfrm>
            <a:off x="6219826" y="2476894"/>
            <a:ext cx="5418138" cy="3473056"/>
          </a:xfrm>
          <a:prstGeom prst="rect">
            <a:avLst/>
          </a:prstGeo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tittel 1">
            <a:extLst>
              <a:ext uri="{FF2B5EF4-FFF2-40B4-BE49-F238E27FC236}">
                <a16:creationId xmlns:a16="http://schemas.microsoft.com/office/drawing/2014/main" id="{A3975D18-47A5-3745-AB33-E3C1637573CB}"/>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1" name="Plassholder for dato 3">
            <a:extLst>
              <a:ext uri="{FF2B5EF4-FFF2-40B4-BE49-F238E27FC236}">
                <a16:creationId xmlns:a16="http://schemas.microsoft.com/office/drawing/2014/main" id="{55F7F71D-12F7-7745-B70C-12B83836E2A6}"/>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13.12.2023</a:t>
            </a:fld>
            <a:endParaRPr lang="nb-NO" dirty="0"/>
          </a:p>
        </p:txBody>
      </p:sp>
      <p:sp>
        <p:nvSpPr>
          <p:cNvPr id="12" name="Plassholder for bunntekst 4">
            <a:extLst>
              <a:ext uri="{FF2B5EF4-FFF2-40B4-BE49-F238E27FC236}">
                <a16:creationId xmlns:a16="http://schemas.microsoft.com/office/drawing/2014/main" id="{9527FD8C-5D4F-0947-BE64-592B40EC1DD4}"/>
              </a:ext>
            </a:extLst>
          </p:cNvPr>
          <p:cNvSpPr>
            <a:spLocks noGrp="1"/>
          </p:cNvSpPr>
          <p:nvPr>
            <p:ph type="ftr" sz="quarter" idx="11"/>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13" name="Plassholder for lysbildenummer 5">
            <a:extLst>
              <a:ext uri="{FF2B5EF4-FFF2-40B4-BE49-F238E27FC236}">
                <a16:creationId xmlns:a16="http://schemas.microsoft.com/office/drawing/2014/main" id="{9972B9C3-07BF-A44F-A9F5-56A1D9C8F596}"/>
              </a:ext>
            </a:extLst>
          </p:cNvPr>
          <p:cNvSpPr>
            <a:spLocks noGrp="1"/>
          </p:cNvSpPr>
          <p:nvPr>
            <p:ph type="sldNum" sz="quarter" idx="12"/>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99153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tatside / Uthevet setning LYS">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rmAutofit/>
          </a:bodyPr>
          <a:lstStyle>
            <a:lvl1pPr marL="0" indent="0" algn="l">
              <a:buNone/>
              <a:defRPr sz="5400" b="1">
                <a:solidFill>
                  <a:srgbClr val="0085C0"/>
                </a:solidFill>
              </a:defRPr>
            </a:lvl1pPr>
          </a:lstStyle>
          <a:p>
            <a:r>
              <a:rPr lang="nb-NO" dirty="0"/>
              <a:t>Klikk for å legge til én setning eller et sitat</a:t>
            </a:r>
          </a:p>
        </p:txBody>
      </p:sp>
      <p:sp>
        <p:nvSpPr>
          <p:cNvPr id="10" name="Plassholder for dato 3">
            <a:extLst>
              <a:ext uri="{FF2B5EF4-FFF2-40B4-BE49-F238E27FC236}">
                <a16:creationId xmlns:a16="http://schemas.microsoft.com/office/drawing/2014/main" id="{6762BAF8-3152-9949-A56A-A5A1EE86499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13.12.2023</a:t>
            </a:fld>
            <a:endParaRPr lang="nb-NO" dirty="0"/>
          </a:p>
        </p:txBody>
      </p:sp>
      <p:sp>
        <p:nvSpPr>
          <p:cNvPr id="11" name="Plassholder for bunntekst 4">
            <a:extLst>
              <a:ext uri="{FF2B5EF4-FFF2-40B4-BE49-F238E27FC236}">
                <a16:creationId xmlns:a16="http://schemas.microsoft.com/office/drawing/2014/main" id="{2F5D33DF-151F-8C44-BE69-22D4DBDBAD85}"/>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2" name="Plassholder for lysbildenummer 5">
            <a:extLst>
              <a:ext uri="{FF2B5EF4-FFF2-40B4-BE49-F238E27FC236}">
                <a16:creationId xmlns:a16="http://schemas.microsoft.com/office/drawing/2014/main" id="{31511340-35CB-2D49-A578-4721986435A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07908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tatside / Uthevet setning lys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6751417D-366D-B143-B31C-C73D41ED7EB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13.12.2023</a:t>
            </a:fld>
            <a:endParaRPr lang="nb-NO" dirty="0"/>
          </a:p>
        </p:txBody>
      </p:sp>
      <p:sp>
        <p:nvSpPr>
          <p:cNvPr id="14" name="Plassholder for lysbildenummer 5">
            <a:extLst>
              <a:ext uri="{FF2B5EF4-FFF2-40B4-BE49-F238E27FC236}">
                <a16:creationId xmlns:a16="http://schemas.microsoft.com/office/drawing/2014/main" id="{DE9C3F96-76FA-0F47-AD15-ECE16BD696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DF0D807-F9C3-DF43-9BB0-34DE90CD4AA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2B334FB-FF4A-5E4F-8B82-4F7AA6118B58}"/>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71400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tatside / Uthevet setning sjøgrønn">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EBB92826-BA27-4C49-B3E0-BE6A934E053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13.12.2023</a:t>
            </a:fld>
            <a:endParaRPr lang="nb-NO" dirty="0"/>
          </a:p>
        </p:txBody>
      </p:sp>
      <p:sp>
        <p:nvSpPr>
          <p:cNvPr id="14" name="Plassholder for lysbildenummer 5">
            <a:extLst>
              <a:ext uri="{FF2B5EF4-FFF2-40B4-BE49-F238E27FC236}">
                <a16:creationId xmlns:a16="http://schemas.microsoft.com/office/drawing/2014/main" id="{3673888A-BCCE-1D4E-AFF7-B5653A81BF7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A61F5AA2-5D29-3345-A3DD-65737A9056C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3EBECE2-BEAB-1141-9F28-663B0C09190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74211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tatside / Uthevet setning mørk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76E25B0E-2728-384B-8A49-85C1E119C54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13.12.2023</a:t>
            </a:fld>
            <a:endParaRPr lang="nb-NO" dirty="0"/>
          </a:p>
        </p:txBody>
      </p:sp>
      <p:sp>
        <p:nvSpPr>
          <p:cNvPr id="14" name="Plassholder for lysbildenummer 5">
            <a:extLst>
              <a:ext uri="{FF2B5EF4-FFF2-40B4-BE49-F238E27FC236}">
                <a16:creationId xmlns:a16="http://schemas.microsoft.com/office/drawing/2014/main" id="{A38E396D-E5A4-4749-BB0E-2CD8C6E534E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0959ECA-CEEA-514E-9333-D54056F6D34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C30A7E8-E3FA-5345-9EC5-FC002C5EA38D}"/>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301069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tel og to innholdsdeler sjøgrønn">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dato 3">
            <a:extLst>
              <a:ext uri="{FF2B5EF4-FFF2-40B4-BE49-F238E27FC236}">
                <a16:creationId xmlns:a16="http://schemas.microsoft.com/office/drawing/2014/main" id="{639BB181-5361-0549-95AA-E8D5F2ECE18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13.12.2023</a:t>
            </a:fld>
            <a:endParaRPr lang="nb-NO" dirty="0"/>
          </a:p>
        </p:txBody>
      </p:sp>
      <p:sp>
        <p:nvSpPr>
          <p:cNvPr id="14" name="Plassholder for bunntekst 4">
            <a:extLst>
              <a:ext uri="{FF2B5EF4-FFF2-40B4-BE49-F238E27FC236}">
                <a16:creationId xmlns:a16="http://schemas.microsoft.com/office/drawing/2014/main" id="{57D11602-5F7A-484B-B659-33C6039CCD7E}"/>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5" name="Plassholder for lysbildenummer 5">
            <a:extLst>
              <a:ext uri="{FF2B5EF4-FFF2-40B4-BE49-F238E27FC236}">
                <a16:creationId xmlns:a16="http://schemas.microsoft.com/office/drawing/2014/main" id="{524E66A8-337A-3442-B197-501BCA55485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0" name="Grafikk 9">
            <a:extLst>
              <a:ext uri="{FF2B5EF4-FFF2-40B4-BE49-F238E27FC236}">
                <a16:creationId xmlns:a16="http://schemas.microsoft.com/office/drawing/2014/main" id="{3537D87F-9CDB-3743-9790-3ADBED139D0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7811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tel og to innholdsdeler mørkeblå">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dato 3">
            <a:extLst>
              <a:ext uri="{FF2B5EF4-FFF2-40B4-BE49-F238E27FC236}">
                <a16:creationId xmlns:a16="http://schemas.microsoft.com/office/drawing/2014/main" id="{E79DD916-2AFD-0042-A062-3DF84E6EAA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13.12.2023</a:t>
            </a:fld>
            <a:endParaRPr lang="nb-NO" dirty="0"/>
          </a:p>
        </p:txBody>
      </p:sp>
      <p:sp>
        <p:nvSpPr>
          <p:cNvPr id="14" name="Plassholder for bunntekst 4">
            <a:extLst>
              <a:ext uri="{FF2B5EF4-FFF2-40B4-BE49-F238E27FC236}">
                <a16:creationId xmlns:a16="http://schemas.microsoft.com/office/drawing/2014/main" id="{DF7D2294-8285-EB4C-8FC9-10E306C333C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5" name="Plassholder for lysbildenummer 5">
            <a:extLst>
              <a:ext uri="{FF2B5EF4-FFF2-40B4-BE49-F238E27FC236}">
                <a16:creationId xmlns:a16="http://schemas.microsoft.com/office/drawing/2014/main" id="{E467120E-4C46-C84E-B9CC-7D85C232D62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0" name="Grafikk 9">
            <a:extLst>
              <a:ext uri="{FF2B5EF4-FFF2-40B4-BE49-F238E27FC236}">
                <a16:creationId xmlns:a16="http://schemas.microsoft.com/office/drawing/2014/main" id="{FEA34F2D-7D05-4B4E-B4C7-515183E9254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54413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tel og fire innholdsdeler lyseblå LYS">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0BC74E1-5CDF-5142-A7EF-A67FC8EA8B85}"/>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lassholder for tekst 2"/>
          <p:cNvSpPr>
            <a:spLocks noGrp="1"/>
          </p:cNvSpPr>
          <p:nvPr>
            <p:ph type="body" idx="1"/>
          </p:nvPr>
        </p:nvSpPr>
        <p:spPr>
          <a:xfrm>
            <a:off x="536574" y="1717675"/>
            <a:ext cx="6964363" cy="759219"/>
          </a:xfr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4" y="2476894"/>
            <a:ext cx="6964363" cy="3473055"/>
          </a:xfr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tekst 2">
            <a:extLst>
              <a:ext uri="{FF2B5EF4-FFF2-40B4-BE49-F238E27FC236}">
                <a16:creationId xmlns:a16="http://schemas.microsoft.com/office/drawing/2014/main" id="{424C2C66-B4EF-CA45-9EB9-E4586F52A88D}"/>
              </a:ext>
            </a:extLst>
          </p:cNvPr>
          <p:cNvSpPr>
            <a:spLocks noGrp="1"/>
          </p:cNvSpPr>
          <p:nvPr>
            <p:ph type="body" idx="13"/>
          </p:nvPr>
        </p:nvSpPr>
        <p:spPr>
          <a:xfrm>
            <a:off x="8312045" y="1717675"/>
            <a:ext cx="3317408" cy="759219"/>
          </a:xfrm>
        </p:spPr>
        <p:txBody>
          <a:bodyPr anchor="t">
            <a:noAutofit/>
          </a:bodyPr>
          <a:lstStyle>
            <a:lvl1pPr marL="0" indent="0">
              <a:lnSpc>
                <a:spcPct val="100000"/>
              </a:lnSpc>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5" name="Plassholder for innhold 3">
            <a:extLst>
              <a:ext uri="{FF2B5EF4-FFF2-40B4-BE49-F238E27FC236}">
                <a16:creationId xmlns:a16="http://schemas.microsoft.com/office/drawing/2014/main" id="{774B19EF-5681-0545-BB92-34D2FCE43463}"/>
              </a:ext>
            </a:extLst>
          </p:cNvPr>
          <p:cNvSpPr>
            <a:spLocks noGrp="1"/>
          </p:cNvSpPr>
          <p:nvPr>
            <p:ph sz="half" idx="14" hasCustomPrompt="1"/>
          </p:nvPr>
        </p:nvSpPr>
        <p:spPr>
          <a:xfrm>
            <a:off x="8312046" y="2476894"/>
            <a:ext cx="3317408" cy="3473056"/>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7" name="Plassholder for tittel 1">
            <a:extLst>
              <a:ext uri="{FF2B5EF4-FFF2-40B4-BE49-F238E27FC236}">
                <a16:creationId xmlns:a16="http://schemas.microsoft.com/office/drawing/2014/main" id="{F849F286-9522-0646-9DE3-D32E129FB787}"/>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6" name="Plassholder for dato 3">
            <a:extLst>
              <a:ext uri="{FF2B5EF4-FFF2-40B4-BE49-F238E27FC236}">
                <a16:creationId xmlns:a16="http://schemas.microsoft.com/office/drawing/2014/main" id="{CA468E9D-E235-064F-A185-148548D280FA}"/>
              </a:ext>
            </a:extLst>
          </p:cNvPr>
          <p:cNvSpPr>
            <a:spLocks noGrp="1"/>
          </p:cNvSpPr>
          <p:nvPr>
            <p:ph type="dt" sz="half" idx="15"/>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13.12.2023</a:t>
            </a:fld>
            <a:endParaRPr lang="nb-NO" dirty="0"/>
          </a:p>
        </p:txBody>
      </p:sp>
      <p:sp>
        <p:nvSpPr>
          <p:cNvPr id="18" name="Plassholder for bunntekst 4">
            <a:extLst>
              <a:ext uri="{FF2B5EF4-FFF2-40B4-BE49-F238E27FC236}">
                <a16:creationId xmlns:a16="http://schemas.microsoft.com/office/drawing/2014/main" id="{FDB1A09E-D868-104A-96D0-CF2DEB27E08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20" name="Plassholder for lysbildenummer 5">
            <a:extLst>
              <a:ext uri="{FF2B5EF4-FFF2-40B4-BE49-F238E27FC236}">
                <a16:creationId xmlns:a16="http://schemas.microsoft.com/office/drawing/2014/main" id="{A6E38C66-DB73-4E4F-A7B8-74AF7508778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2" name="Grafikk 11">
            <a:extLst>
              <a:ext uri="{FF2B5EF4-FFF2-40B4-BE49-F238E27FC236}">
                <a16:creationId xmlns:a16="http://schemas.microsoft.com/office/drawing/2014/main" id="{1B496756-72A7-9845-9F89-587C35D446E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79532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77332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sjøgrø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38058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p:spTree>
      <p:nvGrpSpPr>
        <p:cNvPr id="1" name=""/>
        <p:cNvGrpSpPr/>
        <p:nvPr/>
      </p:nvGrpSpPr>
      <p:grpSpPr>
        <a:xfrm>
          <a:off x="0" y="0"/>
          <a:ext cx="0" cy="0"/>
          <a:chOff x="0" y="0"/>
          <a:chExt cx="0" cy="0"/>
        </a:xfrm>
      </p:grpSpPr>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4"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3" name="Plassholder for bilde 2">
            <a:extLst>
              <a:ext uri="{FF2B5EF4-FFF2-40B4-BE49-F238E27FC236}">
                <a16:creationId xmlns:a16="http://schemas.microsoft.com/office/drawing/2014/main" id="{26A62874-6308-9440-A195-D94B2B44ABDC}"/>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8" name="Plassholder for dato 3">
            <a:extLst>
              <a:ext uri="{FF2B5EF4-FFF2-40B4-BE49-F238E27FC236}">
                <a16:creationId xmlns:a16="http://schemas.microsoft.com/office/drawing/2014/main" id="{7DBCA54E-72A5-EA44-A94E-AD8C2B3772A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13.12.2023</a:t>
            </a:fld>
            <a:endParaRPr lang="nb-NO" dirty="0"/>
          </a:p>
        </p:txBody>
      </p:sp>
      <p:sp>
        <p:nvSpPr>
          <p:cNvPr id="9" name="Plassholder for bunntekst 4">
            <a:extLst>
              <a:ext uri="{FF2B5EF4-FFF2-40B4-BE49-F238E27FC236}">
                <a16:creationId xmlns:a16="http://schemas.microsoft.com/office/drawing/2014/main" id="{6574EEE3-FFA6-8040-AF04-4232FA57EC6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11" name="Plassholder for lysbildenummer 5">
            <a:extLst>
              <a:ext uri="{FF2B5EF4-FFF2-40B4-BE49-F238E27FC236}">
                <a16:creationId xmlns:a16="http://schemas.microsoft.com/office/drawing/2014/main" id="{46463D81-5F72-764F-8BEA-3B7DA320CA5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0738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mørke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87919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p:nvPr>
        </p:nvSpPr>
        <p:spPr>
          <a:xfrm>
            <a:off x="533400" y="4320540"/>
            <a:ext cx="11098213" cy="1620203"/>
          </a:xfrm>
          <a:noFill/>
        </p:spPr>
        <p:txBody>
          <a:bodyPr/>
          <a:lstStyle>
            <a:lvl1pPr marL="0" indent="0" algn="ctr">
              <a:buNone/>
              <a:defRPr b="1">
                <a:solidFill>
                  <a:schemeClr val="lt1"/>
                </a:solidFill>
              </a:defRPr>
            </a:lvl1pPr>
          </a:lstStyle>
          <a:p>
            <a:pPr lvl="0"/>
            <a:r>
              <a:rPr lang="nb-NO"/>
              <a:t>Klikk for å redigere tekststiler i malen</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383517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6" name="Plassholder for dato 3">
            <a:extLst>
              <a:ext uri="{FF2B5EF4-FFF2-40B4-BE49-F238E27FC236}">
                <a16:creationId xmlns:a16="http://schemas.microsoft.com/office/drawing/2014/main" id="{F35EB9DB-4C26-244E-BC21-AD5BFB8E79B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13.12.2023</a:t>
            </a:fld>
            <a:endParaRPr lang="nb-NO" dirty="0"/>
          </a:p>
        </p:txBody>
      </p:sp>
      <p:sp>
        <p:nvSpPr>
          <p:cNvPr id="8" name="Plassholder for bunntekst 4">
            <a:extLst>
              <a:ext uri="{FF2B5EF4-FFF2-40B4-BE49-F238E27FC236}">
                <a16:creationId xmlns:a16="http://schemas.microsoft.com/office/drawing/2014/main" id="{B8E3EF76-8518-7040-BA85-615A89CF140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9" name="Plassholder for lysbildenummer 5">
            <a:extLst>
              <a:ext uri="{FF2B5EF4-FFF2-40B4-BE49-F238E27FC236}">
                <a16:creationId xmlns:a16="http://schemas.microsoft.com/office/drawing/2014/main" id="{D4B718F1-22E5-F647-A514-CCD78A8EF6E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64749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3">
            <a:extLst>
              <a:ext uri="{FF2B5EF4-FFF2-40B4-BE49-F238E27FC236}">
                <a16:creationId xmlns:a16="http://schemas.microsoft.com/office/drawing/2014/main" id="{0F3DEFE6-7236-1147-B66B-0A002182229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13.12.2023</a:t>
            </a:fld>
            <a:endParaRPr lang="nb-NO" dirty="0"/>
          </a:p>
        </p:txBody>
      </p:sp>
      <p:sp>
        <p:nvSpPr>
          <p:cNvPr id="6" name="Plassholder for bunntekst 4">
            <a:extLst>
              <a:ext uri="{FF2B5EF4-FFF2-40B4-BE49-F238E27FC236}">
                <a16:creationId xmlns:a16="http://schemas.microsoft.com/office/drawing/2014/main" id="{33585C82-95B9-784F-9F30-783052A8607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7" name="Plassholder for lysbildenummer 5">
            <a:extLst>
              <a:ext uri="{FF2B5EF4-FFF2-40B4-BE49-F238E27FC236}">
                <a16:creationId xmlns:a16="http://schemas.microsoft.com/office/drawing/2014/main" id="{BEB724ED-4843-7D4D-9564-E29DB484932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22658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tel og innhold - logo øverst">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1210" y="441326"/>
            <a:ext cx="8216017" cy="701674"/>
          </a:xfrm>
          <a:prstGeom prst="rect">
            <a:avLst/>
          </a:prstGeom>
        </p:spPr>
        <p:txBody>
          <a:bodyPr vert="horz" lIns="0" tIns="0" rIns="0" bIns="0" rtlCol="0" anchor="t" anchorCtr="0">
            <a:noAutofit/>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dato 3">
            <a:extLst>
              <a:ext uri="{FF2B5EF4-FFF2-40B4-BE49-F238E27FC236}">
                <a16:creationId xmlns:a16="http://schemas.microsoft.com/office/drawing/2014/main" id="{2657246D-430A-1B4E-8CC1-F7E7392EF2A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13.12.2023</a:t>
            </a:fld>
            <a:endParaRPr lang="nb-NO" dirty="0"/>
          </a:p>
        </p:txBody>
      </p:sp>
      <p:sp>
        <p:nvSpPr>
          <p:cNvPr id="11" name="Plassholder for lysbildenummer 5">
            <a:extLst>
              <a:ext uri="{FF2B5EF4-FFF2-40B4-BE49-F238E27FC236}">
                <a16:creationId xmlns:a16="http://schemas.microsoft.com/office/drawing/2014/main" id="{F16CF5FB-58D8-D64A-9EDD-82B040CC7B9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pic>
        <p:nvPicPr>
          <p:cNvPr id="12" name="Grafikk 11">
            <a:extLst>
              <a:ext uri="{FF2B5EF4-FFF2-40B4-BE49-F238E27FC236}">
                <a16:creationId xmlns:a16="http://schemas.microsoft.com/office/drawing/2014/main" id="{75E02ED9-8603-5A4B-9B1C-2075F3B2808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51838" y="473763"/>
            <a:ext cx="1237527" cy="337508"/>
          </a:xfrm>
          <a:prstGeom prst="rect">
            <a:avLst/>
          </a:prstGeom>
        </p:spPr>
      </p:pic>
      <p:sp>
        <p:nvSpPr>
          <p:cNvPr id="14" name="Plassholder for bunntekst 4">
            <a:extLst>
              <a:ext uri="{FF2B5EF4-FFF2-40B4-BE49-F238E27FC236}">
                <a16:creationId xmlns:a16="http://schemas.microsoft.com/office/drawing/2014/main" id="{4BAF34F5-A4BF-CA41-B2EA-A70FEB18F6C5}"/>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dirty="0"/>
          </a:p>
        </p:txBody>
      </p:sp>
    </p:spTree>
    <p:extLst>
      <p:ext uri="{BB962C8B-B14F-4D97-AF65-F5344CB8AC3E}">
        <p14:creationId xmlns:p14="http://schemas.microsoft.com/office/powerpoint/2010/main" val="243785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36575" y="453412"/>
            <a:ext cx="11101388" cy="689588"/>
          </a:xfrm>
          <a:prstGeom prst="rect">
            <a:avLst/>
          </a:prstGeom>
        </p:spPr>
        <p:txBody>
          <a:bodyPr vert="horz" lIns="0" tIns="0" rIns="0" bIns="0" rtlCol="0" anchor="t" anchorCtr="0">
            <a:noAutofit/>
          </a:bodyPr>
          <a:lstStyle/>
          <a:p>
            <a:endParaRPr lang="nb-NO" dirty="0"/>
          </a:p>
        </p:txBody>
      </p:sp>
      <p:sp>
        <p:nvSpPr>
          <p:cNvPr id="3" name="Plassholder for tekst 2"/>
          <p:cNvSpPr>
            <a:spLocks noGrp="1"/>
          </p:cNvSpPr>
          <p:nvPr>
            <p:ph type="body" idx="1"/>
          </p:nvPr>
        </p:nvSpPr>
        <p:spPr>
          <a:xfrm>
            <a:off x="533399" y="1717676"/>
            <a:ext cx="11104563" cy="4232274"/>
          </a:xfrm>
          <a:prstGeom prst="rect">
            <a:avLst/>
          </a:prstGeom>
        </p:spPr>
        <p:txBody>
          <a:bodyPr vert="horz" lIns="0" tIns="0" rIns="0" bIns="0" rtlCol="0">
            <a:noAutofit/>
          </a:body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13.12.2023</a:t>
            </a:fld>
            <a:endParaRPr lang="nb-NO" dirty="0"/>
          </a:p>
        </p:txBody>
      </p:sp>
      <p:sp>
        <p:nvSpPr>
          <p:cNvPr id="5" name="Plassholder for bunntekst 4"/>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dirty="0"/>
          </a:p>
        </p:txBody>
      </p:sp>
      <p:sp>
        <p:nvSpPr>
          <p:cNvPr id="6" name="Plassholder for lysbildenummer 5"/>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pic>
        <p:nvPicPr>
          <p:cNvPr id="8" name="topplogo" hidden="1"/>
          <p:cNvPicPr>
            <a:picLocks noChangeAspect="1"/>
          </p:cNvPicPr>
          <p:nvPr/>
        </p:nvPicPr>
        <p:blipFill>
          <a:blip r:embed="rId63" cstate="print">
            <a:extLst>
              <a:ext uri="{28A0092B-C50C-407E-A947-70E740481C1C}">
                <a14:useLocalDpi xmlns:a14="http://schemas.microsoft.com/office/drawing/2010/main"/>
              </a:ext>
            </a:extLst>
          </a:blip>
          <a:stretch>
            <a:fillRect/>
          </a:stretch>
        </p:blipFill>
        <p:spPr>
          <a:xfrm>
            <a:off x="9994133" y="612097"/>
            <a:ext cx="1657799" cy="324000"/>
          </a:xfrm>
          <a:prstGeom prst="rect">
            <a:avLst/>
          </a:prstGeom>
        </p:spPr>
      </p:pic>
      <p:sp>
        <p:nvSpPr>
          <p:cNvPr id="9" name="Hellogo" hidden="1"/>
          <p:cNvSpPr>
            <a:spLocks noChangeAspect="1" noEditPoints="1"/>
          </p:cNvSpPr>
          <p:nvPr/>
        </p:nvSpPr>
        <p:spPr bwMode="auto">
          <a:xfrm>
            <a:off x="4656000" y="2056975"/>
            <a:ext cx="2880000" cy="2744050"/>
          </a:xfrm>
          <a:custGeom>
            <a:avLst/>
            <a:gdLst>
              <a:gd name="T0" fmla="*/ 319 w 337"/>
              <a:gd name="T1" fmla="*/ 129 h 321"/>
              <a:gd name="T2" fmla="*/ 289 w 337"/>
              <a:gd name="T3" fmla="*/ 64 h 321"/>
              <a:gd name="T4" fmla="*/ 305 w 337"/>
              <a:gd name="T5" fmla="*/ 48 h 321"/>
              <a:gd name="T6" fmla="*/ 308 w 337"/>
              <a:gd name="T7" fmla="*/ 21 h 321"/>
              <a:gd name="T8" fmla="*/ 292 w 337"/>
              <a:gd name="T9" fmla="*/ 13 h 321"/>
              <a:gd name="T10" fmla="*/ 265 w 337"/>
              <a:gd name="T11" fmla="*/ 40 h 321"/>
              <a:gd name="T12" fmla="*/ 137 w 337"/>
              <a:gd name="T13" fmla="*/ 9 h 321"/>
              <a:gd name="T14" fmla="*/ 17 w 337"/>
              <a:gd name="T15" fmla="*/ 191 h 321"/>
              <a:gd name="T16" fmla="*/ 48 w 337"/>
              <a:gd name="T17" fmla="*/ 257 h 321"/>
              <a:gd name="T18" fmla="*/ 36 w 337"/>
              <a:gd name="T19" fmla="*/ 269 h 321"/>
              <a:gd name="T20" fmla="*/ 33 w 337"/>
              <a:gd name="T21" fmla="*/ 296 h 321"/>
              <a:gd name="T22" fmla="*/ 49 w 337"/>
              <a:gd name="T23" fmla="*/ 304 h 321"/>
              <a:gd name="T24" fmla="*/ 72 w 337"/>
              <a:gd name="T25" fmla="*/ 281 h 321"/>
              <a:gd name="T26" fmla="*/ 199 w 337"/>
              <a:gd name="T27" fmla="*/ 311 h 321"/>
              <a:gd name="T28" fmla="*/ 319 w 337"/>
              <a:gd name="T29" fmla="*/ 129 h 321"/>
              <a:gd name="T30" fmla="*/ 87 w 337"/>
              <a:gd name="T31" fmla="*/ 161 h 321"/>
              <a:gd name="T32" fmla="*/ 172 w 337"/>
              <a:gd name="T33" fmla="*/ 33 h 321"/>
              <a:gd name="T34" fmla="*/ 255 w 337"/>
              <a:gd name="T35" fmla="*/ 50 h 321"/>
              <a:gd name="T36" fmla="*/ 104 w 337"/>
              <a:gd name="T37" fmla="*/ 201 h 321"/>
              <a:gd name="T38" fmla="*/ 87 w 337"/>
              <a:gd name="T39" fmla="*/ 161 h 321"/>
              <a:gd name="T40" fmla="*/ 165 w 337"/>
              <a:gd name="T41" fmla="*/ 287 h 321"/>
              <a:gd name="T42" fmla="*/ 82 w 337"/>
              <a:gd name="T43" fmla="*/ 271 h 321"/>
              <a:gd name="T44" fmla="*/ 233 w 337"/>
              <a:gd name="T45" fmla="*/ 120 h 321"/>
              <a:gd name="T46" fmla="*/ 249 w 337"/>
              <a:gd name="T47" fmla="*/ 159 h 321"/>
              <a:gd name="T48" fmla="*/ 165 w 337"/>
              <a:gd name="T49" fmla="*/ 28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7" h="321">
                <a:moveTo>
                  <a:pt x="319" y="129"/>
                </a:moveTo>
                <a:cubicBezTo>
                  <a:pt x="314" y="105"/>
                  <a:pt x="304" y="83"/>
                  <a:pt x="289" y="64"/>
                </a:cubicBezTo>
                <a:cubicBezTo>
                  <a:pt x="305" y="48"/>
                  <a:pt x="305" y="48"/>
                  <a:pt x="305" y="48"/>
                </a:cubicBezTo>
                <a:cubicBezTo>
                  <a:pt x="310" y="43"/>
                  <a:pt x="311" y="31"/>
                  <a:pt x="308" y="21"/>
                </a:cubicBezTo>
                <a:cubicBezTo>
                  <a:pt x="304" y="11"/>
                  <a:pt x="297" y="8"/>
                  <a:pt x="292" y="13"/>
                </a:cubicBezTo>
                <a:cubicBezTo>
                  <a:pt x="265" y="40"/>
                  <a:pt x="265" y="40"/>
                  <a:pt x="265" y="40"/>
                </a:cubicBezTo>
                <a:cubicBezTo>
                  <a:pt x="230" y="12"/>
                  <a:pt x="184" y="0"/>
                  <a:pt x="137" y="9"/>
                </a:cubicBezTo>
                <a:cubicBezTo>
                  <a:pt x="54" y="26"/>
                  <a:pt x="0" y="108"/>
                  <a:pt x="17" y="191"/>
                </a:cubicBezTo>
                <a:cubicBezTo>
                  <a:pt x="22" y="216"/>
                  <a:pt x="33" y="238"/>
                  <a:pt x="48" y="257"/>
                </a:cubicBezTo>
                <a:cubicBezTo>
                  <a:pt x="36" y="269"/>
                  <a:pt x="36" y="269"/>
                  <a:pt x="36" y="269"/>
                </a:cubicBezTo>
                <a:cubicBezTo>
                  <a:pt x="30" y="274"/>
                  <a:pt x="29" y="286"/>
                  <a:pt x="33" y="296"/>
                </a:cubicBezTo>
                <a:cubicBezTo>
                  <a:pt x="36" y="306"/>
                  <a:pt x="44" y="309"/>
                  <a:pt x="49" y="304"/>
                </a:cubicBezTo>
                <a:cubicBezTo>
                  <a:pt x="72" y="281"/>
                  <a:pt x="72" y="281"/>
                  <a:pt x="72" y="281"/>
                </a:cubicBezTo>
                <a:cubicBezTo>
                  <a:pt x="107" y="308"/>
                  <a:pt x="153" y="321"/>
                  <a:pt x="199" y="311"/>
                </a:cubicBezTo>
                <a:cubicBezTo>
                  <a:pt x="283" y="294"/>
                  <a:pt x="337" y="213"/>
                  <a:pt x="319" y="129"/>
                </a:cubicBezTo>
                <a:moveTo>
                  <a:pt x="87" y="161"/>
                </a:moveTo>
                <a:cubicBezTo>
                  <a:pt x="75" y="103"/>
                  <a:pt x="113" y="45"/>
                  <a:pt x="172" y="33"/>
                </a:cubicBezTo>
                <a:cubicBezTo>
                  <a:pt x="202" y="27"/>
                  <a:pt x="231" y="34"/>
                  <a:pt x="255" y="50"/>
                </a:cubicBezTo>
                <a:cubicBezTo>
                  <a:pt x="104" y="201"/>
                  <a:pt x="104" y="201"/>
                  <a:pt x="104" y="201"/>
                </a:cubicBezTo>
                <a:cubicBezTo>
                  <a:pt x="96" y="189"/>
                  <a:pt x="90" y="176"/>
                  <a:pt x="87" y="161"/>
                </a:cubicBezTo>
                <a:moveTo>
                  <a:pt x="165" y="287"/>
                </a:moveTo>
                <a:cubicBezTo>
                  <a:pt x="135" y="293"/>
                  <a:pt x="106" y="287"/>
                  <a:pt x="82" y="271"/>
                </a:cubicBezTo>
                <a:cubicBezTo>
                  <a:pt x="233" y="120"/>
                  <a:pt x="233" y="120"/>
                  <a:pt x="233" y="120"/>
                </a:cubicBezTo>
                <a:cubicBezTo>
                  <a:pt x="241" y="132"/>
                  <a:pt x="246" y="145"/>
                  <a:pt x="249" y="159"/>
                </a:cubicBezTo>
                <a:cubicBezTo>
                  <a:pt x="261" y="218"/>
                  <a:pt x="223" y="275"/>
                  <a:pt x="165" y="287"/>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1" name="Kantlogo" hidden="1"/>
          <p:cNvSpPr>
            <a:spLocks noChangeAspect="1" noEditPoints="1"/>
          </p:cNvSpPr>
          <p:nvPr/>
        </p:nvSpPr>
        <p:spPr bwMode="auto">
          <a:xfrm>
            <a:off x="4656000" y="2054372"/>
            <a:ext cx="2880000" cy="2749256"/>
          </a:xfrm>
          <a:custGeom>
            <a:avLst/>
            <a:gdLst>
              <a:gd name="T0" fmla="*/ 315 w 332"/>
              <a:gd name="T1" fmla="*/ 128 h 317"/>
              <a:gd name="T2" fmla="*/ 285 w 332"/>
              <a:gd name="T3" fmla="*/ 64 h 317"/>
              <a:gd name="T4" fmla="*/ 301 w 332"/>
              <a:gd name="T5" fmla="*/ 48 h 317"/>
              <a:gd name="T6" fmla="*/ 304 w 332"/>
              <a:gd name="T7" fmla="*/ 21 h 317"/>
              <a:gd name="T8" fmla="*/ 288 w 332"/>
              <a:gd name="T9" fmla="*/ 13 h 317"/>
              <a:gd name="T10" fmla="*/ 261 w 332"/>
              <a:gd name="T11" fmla="*/ 40 h 317"/>
              <a:gd name="T12" fmla="*/ 135 w 332"/>
              <a:gd name="T13" fmla="*/ 10 h 317"/>
              <a:gd name="T14" fmla="*/ 17 w 332"/>
              <a:gd name="T15" fmla="*/ 189 h 317"/>
              <a:gd name="T16" fmla="*/ 47 w 332"/>
              <a:gd name="T17" fmla="*/ 254 h 317"/>
              <a:gd name="T18" fmla="*/ 35 w 332"/>
              <a:gd name="T19" fmla="*/ 266 h 317"/>
              <a:gd name="T20" fmla="*/ 32 w 332"/>
              <a:gd name="T21" fmla="*/ 293 h 317"/>
              <a:gd name="T22" fmla="*/ 48 w 332"/>
              <a:gd name="T23" fmla="*/ 301 h 317"/>
              <a:gd name="T24" fmla="*/ 71 w 332"/>
              <a:gd name="T25" fmla="*/ 278 h 317"/>
              <a:gd name="T26" fmla="*/ 196 w 332"/>
              <a:gd name="T27" fmla="*/ 308 h 317"/>
              <a:gd name="T28" fmla="*/ 315 w 332"/>
              <a:gd name="T29" fmla="*/ 128 h 317"/>
              <a:gd name="T30" fmla="*/ 86 w 332"/>
              <a:gd name="T31" fmla="*/ 160 h 317"/>
              <a:gd name="T32" fmla="*/ 169 w 332"/>
              <a:gd name="T33" fmla="*/ 33 h 317"/>
              <a:gd name="T34" fmla="*/ 251 w 332"/>
              <a:gd name="T35" fmla="*/ 50 h 317"/>
              <a:gd name="T36" fmla="*/ 102 w 332"/>
              <a:gd name="T37" fmla="*/ 199 h 317"/>
              <a:gd name="T38" fmla="*/ 86 w 332"/>
              <a:gd name="T39" fmla="*/ 160 h 317"/>
              <a:gd name="T40" fmla="*/ 162 w 332"/>
              <a:gd name="T41" fmla="*/ 284 h 317"/>
              <a:gd name="T42" fmla="*/ 81 w 332"/>
              <a:gd name="T43" fmla="*/ 268 h 317"/>
              <a:gd name="T44" fmla="*/ 230 w 332"/>
              <a:gd name="T45" fmla="*/ 119 h 317"/>
              <a:gd name="T46" fmla="*/ 246 w 332"/>
              <a:gd name="T47" fmla="*/ 158 h 317"/>
              <a:gd name="T48" fmla="*/ 162 w 332"/>
              <a:gd name="T49" fmla="*/ 28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2" h="317">
                <a:moveTo>
                  <a:pt x="315" y="128"/>
                </a:moveTo>
                <a:cubicBezTo>
                  <a:pt x="310" y="104"/>
                  <a:pt x="299" y="82"/>
                  <a:pt x="285" y="64"/>
                </a:cubicBezTo>
                <a:cubicBezTo>
                  <a:pt x="301" y="48"/>
                  <a:pt x="301" y="48"/>
                  <a:pt x="301" y="48"/>
                </a:cubicBezTo>
                <a:cubicBezTo>
                  <a:pt x="306" y="43"/>
                  <a:pt x="307" y="31"/>
                  <a:pt x="304" y="21"/>
                </a:cubicBezTo>
                <a:cubicBezTo>
                  <a:pt x="300" y="12"/>
                  <a:pt x="293" y="8"/>
                  <a:pt x="288" y="13"/>
                </a:cubicBezTo>
                <a:cubicBezTo>
                  <a:pt x="261" y="40"/>
                  <a:pt x="261" y="40"/>
                  <a:pt x="261" y="40"/>
                </a:cubicBezTo>
                <a:cubicBezTo>
                  <a:pt x="227" y="13"/>
                  <a:pt x="182" y="0"/>
                  <a:pt x="135" y="10"/>
                </a:cubicBezTo>
                <a:cubicBezTo>
                  <a:pt x="53" y="26"/>
                  <a:pt x="0" y="107"/>
                  <a:pt x="17" y="189"/>
                </a:cubicBezTo>
                <a:cubicBezTo>
                  <a:pt x="22" y="214"/>
                  <a:pt x="32" y="236"/>
                  <a:pt x="47" y="254"/>
                </a:cubicBezTo>
                <a:cubicBezTo>
                  <a:pt x="35" y="266"/>
                  <a:pt x="35" y="266"/>
                  <a:pt x="35" y="266"/>
                </a:cubicBezTo>
                <a:cubicBezTo>
                  <a:pt x="30" y="271"/>
                  <a:pt x="29" y="283"/>
                  <a:pt x="32" y="293"/>
                </a:cubicBezTo>
                <a:cubicBezTo>
                  <a:pt x="36" y="302"/>
                  <a:pt x="43" y="306"/>
                  <a:pt x="48" y="301"/>
                </a:cubicBezTo>
                <a:cubicBezTo>
                  <a:pt x="71" y="278"/>
                  <a:pt x="71" y="278"/>
                  <a:pt x="71" y="278"/>
                </a:cubicBezTo>
                <a:cubicBezTo>
                  <a:pt x="105" y="305"/>
                  <a:pt x="150" y="317"/>
                  <a:pt x="196" y="308"/>
                </a:cubicBezTo>
                <a:cubicBezTo>
                  <a:pt x="279" y="291"/>
                  <a:pt x="332" y="211"/>
                  <a:pt x="315" y="128"/>
                </a:cubicBezTo>
                <a:moveTo>
                  <a:pt x="86" y="160"/>
                </a:moveTo>
                <a:cubicBezTo>
                  <a:pt x="74" y="102"/>
                  <a:pt x="111" y="45"/>
                  <a:pt x="169" y="33"/>
                </a:cubicBezTo>
                <a:cubicBezTo>
                  <a:pt x="199" y="27"/>
                  <a:pt x="228" y="34"/>
                  <a:pt x="251" y="50"/>
                </a:cubicBezTo>
                <a:cubicBezTo>
                  <a:pt x="102" y="199"/>
                  <a:pt x="102" y="199"/>
                  <a:pt x="102" y="199"/>
                </a:cubicBezTo>
                <a:cubicBezTo>
                  <a:pt x="95" y="187"/>
                  <a:pt x="89" y="174"/>
                  <a:pt x="86" y="160"/>
                </a:cubicBezTo>
                <a:moveTo>
                  <a:pt x="162" y="284"/>
                </a:moveTo>
                <a:cubicBezTo>
                  <a:pt x="133" y="290"/>
                  <a:pt x="104" y="283"/>
                  <a:pt x="81" y="268"/>
                </a:cubicBezTo>
                <a:cubicBezTo>
                  <a:pt x="230" y="119"/>
                  <a:pt x="230" y="119"/>
                  <a:pt x="230" y="119"/>
                </a:cubicBezTo>
                <a:cubicBezTo>
                  <a:pt x="237" y="130"/>
                  <a:pt x="243" y="143"/>
                  <a:pt x="246" y="158"/>
                </a:cubicBezTo>
                <a:cubicBezTo>
                  <a:pt x="258" y="216"/>
                  <a:pt x="220" y="272"/>
                  <a:pt x="162" y="284"/>
                </a:cubicBezTo>
              </a:path>
            </a:pathLst>
          </a:cu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grpSp>
        <p:nvGrpSpPr>
          <p:cNvPr id="73" name="Skravertlogo" hidden="1"/>
          <p:cNvGrpSpPr>
            <a:grpSpLocks noChangeAspect="1"/>
          </p:cNvGrpSpPr>
          <p:nvPr/>
        </p:nvGrpSpPr>
        <p:grpSpPr bwMode="auto">
          <a:xfrm>
            <a:off x="4656000" y="1987582"/>
            <a:ext cx="2880000" cy="2882836"/>
            <a:chOff x="1627" y="448"/>
            <a:chExt cx="3047" cy="3050"/>
          </a:xfrm>
          <a:solidFill>
            <a:schemeClr val="accent1"/>
          </a:solidFill>
        </p:grpSpPr>
        <p:sp>
          <p:nvSpPr>
            <p:cNvPr id="74" name="Freeform 265"/>
            <p:cNvSpPr>
              <a:spLocks/>
            </p:cNvSpPr>
            <p:nvPr/>
          </p:nvSpPr>
          <p:spPr bwMode="auto">
            <a:xfrm>
              <a:off x="1629" y="1145"/>
              <a:ext cx="898" cy="927"/>
            </a:xfrm>
            <a:custGeom>
              <a:avLst/>
              <a:gdLst>
                <a:gd name="T0" fmla="*/ 358 w 379"/>
                <a:gd name="T1" fmla="*/ 33 h 391"/>
                <a:gd name="T2" fmla="*/ 379 w 379"/>
                <a:gd name="T3" fmla="*/ 0 h 391"/>
                <a:gd name="T4" fmla="*/ 0 w 379"/>
                <a:gd name="T5" fmla="*/ 380 h 391"/>
                <a:gd name="T6" fmla="*/ 1 w 379"/>
                <a:gd name="T7" fmla="*/ 391 h 391"/>
                <a:gd name="T8" fmla="*/ 358 w 379"/>
                <a:gd name="T9" fmla="*/ 33 h 391"/>
              </a:gdLst>
              <a:ahLst/>
              <a:cxnLst>
                <a:cxn ang="0">
                  <a:pos x="T0" y="T1"/>
                </a:cxn>
                <a:cxn ang="0">
                  <a:pos x="T2" y="T3"/>
                </a:cxn>
                <a:cxn ang="0">
                  <a:pos x="T4" y="T5"/>
                </a:cxn>
                <a:cxn ang="0">
                  <a:pos x="T6" y="T7"/>
                </a:cxn>
                <a:cxn ang="0">
                  <a:pos x="T8" y="T9"/>
                </a:cxn>
              </a:cxnLst>
              <a:rect l="0" t="0" r="r" b="b"/>
              <a:pathLst>
                <a:path w="379" h="391">
                  <a:moveTo>
                    <a:pt x="358" y="33"/>
                  </a:moveTo>
                  <a:cubicBezTo>
                    <a:pt x="364" y="22"/>
                    <a:pt x="372" y="11"/>
                    <a:pt x="379" y="0"/>
                  </a:cubicBezTo>
                  <a:lnTo>
                    <a:pt x="0" y="380"/>
                  </a:lnTo>
                  <a:cubicBezTo>
                    <a:pt x="0" y="384"/>
                    <a:pt x="0" y="387"/>
                    <a:pt x="1" y="391"/>
                  </a:cubicBezTo>
                  <a:lnTo>
                    <a:pt x="35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66"/>
            <p:cNvSpPr>
              <a:spLocks/>
            </p:cNvSpPr>
            <p:nvPr/>
          </p:nvSpPr>
          <p:spPr bwMode="auto">
            <a:xfrm>
              <a:off x="1674" y="1684"/>
              <a:ext cx="659" cy="683"/>
            </a:xfrm>
            <a:custGeom>
              <a:avLst/>
              <a:gdLst>
                <a:gd name="T0" fmla="*/ 277 w 278"/>
                <a:gd name="T1" fmla="*/ 13 h 288"/>
                <a:gd name="T2" fmla="*/ 278 w 278"/>
                <a:gd name="T3" fmla="*/ 0 h 288"/>
                <a:gd name="T4" fmla="*/ 0 w 278"/>
                <a:gd name="T5" fmla="*/ 279 h 288"/>
                <a:gd name="T6" fmla="*/ 2 w 278"/>
                <a:gd name="T7" fmla="*/ 288 h 288"/>
                <a:gd name="T8" fmla="*/ 277 w 278"/>
                <a:gd name="T9" fmla="*/ 13 h 288"/>
              </a:gdLst>
              <a:ahLst/>
              <a:cxnLst>
                <a:cxn ang="0">
                  <a:pos x="T0" y="T1"/>
                </a:cxn>
                <a:cxn ang="0">
                  <a:pos x="T2" y="T3"/>
                </a:cxn>
                <a:cxn ang="0">
                  <a:pos x="T4" y="T5"/>
                </a:cxn>
                <a:cxn ang="0">
                  <a:pos x="T6" y="T7"/>
                </a:cxn>
                <a:cxn ang="0">
                  <a:pos x="T8" y="T9"/>
                </a:cxn>
              </a:cxnLst>
              <a:rect l="0" t="0" r="r" b="b"/>
              <a:pathLst>
                <a:path w="278" h="288">
                  <a:moveTo>
                    <a:pt x="277" y="13"/>
                  </a:moveTo>
                  <a:cubicBezTo>
                    <a:pt x="277" y="9"/>
                    <a:pt x="277" y="5"/>
                    <a:pt x="278" y="0"/>
                  </a:cubicBezTo>
                  <a:lnTo>
                    <a:pt x="0" y="279"/>
                  </a:lnTo>
                  <a:cubicBezTo>
                    <a:pt x="0" y="282"/>
                    <a:pt x="1" y="285"/>
                    <a:pt x="2" y="288"/>
                  </a:cubicBezTo>
                  <a:lnTo>
                    <a:pt x="277"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67"/>
            <p:cNvSpPr>
              <a:spLocks/>
            </p:cNvSpPr>
            <p:nvPr/>
          </p:nvSpPr>
          <p:spPr bwMode="auto">
            <a:xfrm>
              <a:off x="1653" y="1553"/>
              <a:ext cx="697" cy="721"/>
            </a:xfrm>
            <a:custGeom>
              <a:avLst/>
              <a:gdLst>
                <a:gd name="T0" fmla="*/ 292 w 294"/>
                <a:gd name="T1" fmla="*/ 13 h 304"/>
                <a:gd name="T2" fmla="*/ 294 w 294"/>
                <a:gd name="T3" fmla="*/ 0 h 304"/>
                <a:gd name="T4" fmla="*/ 0 w 294"/>
                <a:gd name="T5" fmla="*/ 294 h 304"/>
                <a:gd name="T6" fmla="*/ 2 w 294"/>
                <a:gd name="T7" fmla="*/ 304 h 304"/>
                <a:gd name="T8" fmla="*/ 292 w 294"/>
                <a:gd name="T9" fmla="*/ 13 h 304"/>
              </a:gdLst>
              <a:ahLst/>
              <a:cxnLst>
                <a:cxn ang="0">
                  <a:pos x="T0" y="T1"/>
                </a:cxn>
                <a:cxn ang="0">
                  <a:pos x="T2" y="T3"/>
                </a:cxn>
                <a:cxn ang="0">
                  <a:pos x="T4" y="T5"/>
                </a:cxn>
                <a:cxn ang="0">
                  <a:pos x="T6" y="T7"/>
                </a:cxn>
                <a:cxn ang="0">
                  <a:pos x="T8" y="T9"/>
                </a:cxn>
              </a:cxnLst>
              <a:rect l="0" t="0" r="r" b="b"/>
              <a:pathLst>
                <a:path w="294" h="304">
                  <a:moveTo>
                    <a:pt x="292" y="13"/>
                  </a:moveTo>
                  <a:cubicBezTo>
                    <a:pt x="293" y="9"/>
                    <a:pt x="293" y="4"/>
                    <a:pt x="294" y="0"/>
                  </a:cubicBezTo>
                  <a:lnTo>
                    <a:pt x="0" y="294"/>
                  </a:lnTo>
                  <a:cubicBezTo>
                    <a:pt x="1" y="297"/>
                    <a:pt x="1" y="301"/>
                    <a:pt x="2" y="304"/>
                  </a:cubicBezTo>
                  <a:lnTo>
                    <a:pt x="29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268"/>
            <p:cNvSpPr>
              <a:spLocks/>
            </p:cNvSpPr>
            <p:nvPr/>
          </p:nvSpPr>
          <p:spPr bwMode="auto">
            <a:xfrm>
              <a:off x="1639" y="1392"/>
              <a:ext cx="758" cy="785"/>
            </a:xfrm>
            <a:custGeom>
              <a:avLst/>
              <a:gdLst>
                <a:gd name="T0" fmla="*/ 314 w 320"/>
                <a:gd name="T1" fmla="*/ 17 h 331"/>
                <a:gd name="T2" fmla="*/ 320 w 320"/>
                <a:gd name="T3" fmla="*/ 0 h 331"/>
                <a:gd name="T4" fmla="*/ 0 w 320"/>
                <a:gd name="T5" fmla="*/ 321 h 331"/>
                <a:gd name="T6" fmla="*/ 1 w 320"/>
                <a:gd name="T7" fmla="*/ 331 h 331"/>
                <a:gd name="T8" fmla="*/ 314 w 320"/>
                <a:gd name="T9" fmla="*/ 17 h 331"/>
              </a:gdLst>
              <a:ahLst/>
              <a:cxnLst>
                <a:cxn ang="0">
                  <a:pos x="T0" y="T1"/>
                </a:cxn>
                <a:cxn ang="0">
                  <a:pos x="T2" y="T3"/>
                </a:cxn>
                <a:cxn ang="0">
                  <a:pos x="T4" y="T5"/>
                </a:cxn>
                <a:cxn ang="0">
                  <a:pos x="T6" y="T7"/>
                </a:cxn>
                <a:cxn ang="0">
                  <a:pos x="T8" y="T9"/>
                </a:cxn>
              </a:cxnLst>
              <a:rect l="0" t="0" r="r" b="b"/>
              <a:pathLst>
                <a:path w="320" h="331">
                  <a:moveTo>
                    <a:pt x="314" y="17"/>
                  </a:moveTo>
                  <a:cubicBezTo>
                    <a:pt x="316" y="11"/>
                    <a:pt x="318" y="5"/>
                    <a:pt x="320" y="0"/>
                  </a:cubicBezTo>
                  <a:lnTo>
                    <a:pt x="0" y="321"/>
                  </a:lnTo>
                  <a:cubicBezTo>
                    <a:pt x="0" y="324"/>
                    <a:pt x="0" y="327"/>
                    <a:pt x="1" y="331"/>
                  </a:cubicBezTo>
                  <a:lnTo>
                    <a:pt x="31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69"/>
            <p:cNvSpPr>
              <a:spLocks/>
            </p:cNvSpPr>
            <p:nvPr/>
          </p:nvSpPr>
          <p:spPr bwMode="auto">
            <a:xfrm>
              <a:off x="1793" y="493"/>
              <a:ext cx="2658" cy="2673"/>
            </a:xfrm>
            <a:custGeom>
              <a:avLst/>
              <a:gdLst>
                <a:gd name="T0" fmla="*/ 1122 w 1122"/>
                <a:gd name="T1" fmla="*/ 3 h 1127"/>
                <a:gd name="T2" fmla="*/ 1114 w 1122"/>
                <a:gd name="T3" fmla="*/ 0 h 1127"/>
                <a:gd name="T4" fmla="*/ 3 w 1122"/>
                <a:gd name="T5" fmla="*/ 1113 h 1127"/>
                <a:gd name="T6" fmla="*/ 0 w 1122"/>
                <a:gd name="T7" fmla="*/ 1127 h 1127"/>
                <a:gd name="T8" fmla="*/ 1122 w 1122"/>
                <a:gd name="T9" fmla="*/ 3 h 1127"/>
              </a:gdLst>
              <a:ahLst/>
              <a:cxnLst>
                <a:cxn ang="0">
                  <a:pos x="T0" y="T1"/>
                </a:cxn>
                <a:cxn ang="0">
                  <a:pos x="T2" y="T3"/>
                </a:cxn>
                <a:cxn ang="0">
                  <a:pos x="T4" y="T5"/>
                </a:cxn>
                <a:cxn ang="0">
                  <a:pos x="T6" y="T7"/>
                </a:cxn>
                <a:cxn ang="0">
                  <a:pos x="T8" y="T9"/>
                </a:cxn>
              </a:cxnLst>
              <a:rect l="0" t="0" r="r" b="b"/>
              <a:pathLst>
                <a:path w="1122" h="1127">
                  <a:moveTo>
                    <a:pt x="1122" y="3"/>
                  </a:moveTo>
                  <a:cubicBezTo>
                    <a:pt x="1119" y="2"/>
                    <a:pt x="1117" y="1"/>
                    <a:pt x="1114" y="0"/>
                  </a:cubicBezTo>
                  <a:lnTo>
                    <a:pt x="3" y="1113"/>
                  </a:lnTo>
                  <a:cubicBezTo>
                    <a:pt x="2" y="1118"/>
                    <a:pt x="1" y="1122"/>
                    <a:pt x="0" y="1127"/>
                  </a:cubicBezTo>
                  <a:lnTo>
                    <a:pt x="112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70"/>
            <p:cNvSpPr>
              <a:spLocks/>
            </p:cNvSpPr>
            <p:nvPr/>
          </p:nvSpPr>
          <p:spPr bwMode="auto">
            <a:xfrm>
              <a:off x="2776" y="450"/>
              <a:ext cx="472" cy="446"/>
            </a:xfrm>
            <a:custGeom>
              <a:avLst/>
              <a:gdLst>
                <a:gd name="T0" fmla="*/ 0 w 199"/>
                <a:gd name="T1" fmla="*/ 188 h 188"/>
                <a:gd name="T2" fmla="*/ 33 w 199"/>
                <a:gd name="T3" fmla="*/ 167 h 188"/>
                <a:gd name="T4" fmla="*/ 199 w 199"/>
                <a:gd name="T5" fmla="*/ 0 h 188"/>
                <a:gd name="T6" fmla="*/ 188 w 199"/>
                <a:gd name="T7" fmla="*/ 0 h 188"/>
                <a:gd name="T8" fmla="*/ 0 w 199"/>
                <a:gd name="T9" fmla="*/ 188 h 188"/>
              </a:gdLst>
              <a:ahLst/>
              <a:cxnLst>
                <a:cxn ang="0">
                  <a:pos x="T0" y="T1"/>
                </a:cxn>
                <a:cxn ang="0">
                  <a:pos x="T2" y="T3"/>
                </a:cxn>
                <a:cxn ang="0">
                  <a:pos x="T4" y="T5"/>
                </a:cxn>
                <a:cxn ang="0">
                  <a:pos x="T6" y="T7"/>
                </a:cxn>
                <a:cxn ang="0">
                  <a:pos x="T8" y="T9"/>
                </a:cxn>
              </a:cxnLst>
              <a:rect l="0" t="0" r="r" b="b"/>
              <a:pathLst>
                <a:path w="199" h="188">
                  <a:moveTo>
                    <a:pt x="0" y="188"/>
                  </a:moveTo>
                  <a:cubicBezTo>
                    <a:pt x="11" y="180"/>
                    <a:pt x="22" y="173"/>
                    <a:pt x="33" y="167"/>
                  </a:cubicBezTo>
                  <a:lnTo>
                    <a:pt x="199" y="0"/>
                  </a:lnTo>
                  <a:cubicBezTo>
                    <a:pt x="195" y="0"/>
                    <a:pt x="192" y="0"/>
                    <a:pt x="188" y="0"/>
                  </a:cubicBezTo>
                  <a:lnTo>
                    <a:pt x="0"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71"/>
            <p:cNvSpPr>
              <a:spLocks/>
            </p:cNvSpPr>
            <p:nvPr/>
          </p:nvSpPr>
          <p:spPr bwMode="auto">
            <a:xfrm>
              <a:off x="3181" y="474"/>
              <a:ext cx="268" cy="244"/>
            </a:xfrm>
            <a:custGeom>
              <a:avLst/>
              <a:gdLst>
                <a:gd name="T0" fmla="*/ 0 w 113"/>
                <a:gd name="T1" fmla="*/ 103 h 103"/>
                <a:gd name="T2" fmla="*/ 1 w 113"/>
                <a:gd name="T3" fmla="*/ 103 h 103"/>
                <a:gd name="T4" fmla="*/ 14 w 113"/>
                <a:gd name="T5" fmla="*/ 101 h 103"/>
                <a:gd name="T6" fmla="*/ 113 w 113"/>
                <a:gd name="T7" fmla="*/ 1 h 103"/>
                <a:gd name="T8" fmla="*/ 104 w 113"/>
                <a:gd name="T9" fmla="*/ 0 h 103"/>
                <a:gd name="T10" fmla="*/ 0 w 113"/>
                <a:gd name="T11" fmla="*/ 103 h 103"/>
              </a:gdLst>
              <a:ahLst/>
              <a:cxnLst>
                <a:cxn ang="0">
                  <a:pos x="T0" y="T1"/>
                </a:cxn>
                <a:cxn ang="0">
                  <a:pos x="T2" y="T3"/>
                </a:cxn>
                <a:cxn ang="0">
                  <a:pos x="T4" y="T5"/>
                </a:cxn>
                <a:cxn ang="0">
                  <a:pos x="T6" y="T7"/>
                </a:cxn>
                <a:cxn ang="0">
                  <a:pos x="T8" y="T9"/>
                </a:cxn>
                <a:cxn ang="0">
                  <a:pos x="T10" y="T11"/>
                </a:cxn>
              </a:cxnLst>
              <a:rect l="0" t="0" r="r" b="b"/>
              <a:pathLst>
                <a:path w="113" h="103">
                  <a:moveTo>
                    <a:pt x="0" y="103"/>
                  </a:moveTo>
                  <a:cubicBezTo>
                    <a:pt x="1" y="103"/>
                    <a:pt x="1" y="103"/>
                    <a:pt x="1" y="103"/>
                  </a:cubicBezTo>
                  <a:cubicBezTo>
                    <a:pt x="5" y="102"/>
                    <a:pt x="10" y="101"/>
                    <a:pt x="14" y="101"/>
                  </a:cubicBezTo>
                  <a:lnTo>
                    <a:pt x="113" y="1"/>
                  </a:lnTo>
                  <a:cubicBezTo>
                    <a:pt x="110" y="1"/>
                    <a:pt x="107" y="0"/>
                    <a:pt x="104" y="0"/>
                  </a:cubicBezTo>
                  <a:lnTo>
                    <a:pt x="0"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72"/>
            <p:cNvSpPr>
              <a:spLocks/>
            </p:cNvSpPr>
            <p:nvPr/>
          </p:nvSpPr>
          <p:spPr bwMode="auto">
            <a:xfrm>
              <a:off x="1840" y="2177"/>
              <a:ext cx="578" cy="590"/>
            </a:xfrm>
            <a:custGeom>
              <a:avLst/>
              <a:gdLst>
                <a:gd name="T0" fmla="*/ 244 w 244"/>
                <a:gd name="T1" fmla="*/ 8 h 249"/>
                <a:gd name="T2" fmla="*/ 241 w 244"/>
                <a:gd name="T3" fmla="*/ 0 h 249"/>
                <a:gd name="T4" fmla="*/ 0 w 244"/>
                <a:gd name="T5" fmla="*/ 242 h 249"/>
                <a:gd name="T6" fmla="*/ 4 w 244"/>
                <a:gd name="T7" fmla="*/ 249 h 249"/>
                <a:gd name="T8" fmla="*/ 244 w 244"/>
                <a:gd name="T9" fmla="*/ 8 h 249"/>
              </a:gdLst>
              <a:ahLst/>
              <a:cxnLst>
                <a:cxn ang="0">
                  <a:pos x="T0" y="T1"/>
                </a:cxn>
                <a:cxn ang="0">
                  <a:pos x="T2" y="T3"/>
                </a:cxn>
                <a:cxn ang="0">
                  <a:pos x="T4" y="T5"/>
                </a:cxn>
                <a:cxn ang="0">
                  <a:pos x="T6" y="T7"/>
                </a:cxn>
                <a:cxn ang="0">
                  <a:pos x="T8" y="T9"/>
                </a:cxn>
              </a:cxnLst>
              <a:rect l="0" t="0" r="r" b="b"/>
              <a:pathLst>
                <a:path w="244" h="249">
                  <a:moveTo>
                    <a:pt x="244" y="8"/>
                  </a:moveTo>
                  <a:cubicBezTo>
                    <a:pt x="243" y="6"/>
                    <a:pt x="242" y="3"/>
                    <a:pt x="241" y="0"/>
                  </a:cubicBezTo>
                  <a:lnTo>
                    <a:pt x="0" y="242"/>
                  </a:lnTo>
                  <a:cubicBezTo>
                    <a:pt x="1" y="244"/>
                    <a:pt x="3" y="246"/>
                    <a:pt x="4" y="249"/>
                  </a:cubicBezTo>
                  <a:lnTo>
                    <a:pt x="24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73"/>
            <p:cNvSpPr>
              <a:spLocks/>
            </p:cNvSpPr>
            <p:nvPr/>
          </p:nvSpPr>
          <p:spPr bwMode="auto">
            <a:xfrm>
              <a:off x="1883" y="2255"/>
              <a:ext cx="573" cy="581"/>
            </a:xfrm>
            <a:custGeom>
              <a:avLst/>
              <a:gdLst>
                <a:gd name="T0" fmla="*/ 242 w 242"/>
                <a:gd name="T1" fmla="*/ 8 h 245"/>
                <a:gd name="T2" fmla="*/ 238 w 242"/>
                <a:gd name="T3" fmla="*/ 0 h 245"/>
                <a:gd name="T4" fmla="*/ 0 w 242"/>
                <a:gd name="T5" fmla="*/ 238 h 245"/>
                <a:gd name="T6" fmla="*/ 5 w 242"/>
                <a:gd name="T7" fmla="*/ 245 h 245"/>
                <a:gd name="T8" fmla="*/ 242 w 242"/>
                <a:gd name="T9" fmla="*/ 8 h 245"/>
              </a:gdLst>
              <a:ahLst/>
              <a:cxnLst>
                <a:cxn ang="0">
                  <a:pos x="T0" y="T1"/>
                </a:cxn>
                <a:cxn ang="0">
                  <a:pos x="T2" y="T3"/>
                </a:cxn>
                <a:cxn ang="0">
                  <a:pos x="T4" y="T5"/>
                </a:cxn>
                <a:cxn ang="0">
                  <a:pos x="T6" y="T7"/>
                </a:cxn>
                <a:cxn ang="0">
                  <a:pos x="T8" y="T9"/>
                </a:cxn>
              </a:cxnLst>
              <a:rect l="0" t="0" r="r" b="b"/>
              <a:pathLst>
                <a:path w="242" h="245">
                  <a:moveTo>
                    <a:pt x="242" y="8"/>
                  </a:moveTo>
                  <a:cubicBezTo>
                    <a:pt x="240" y="5"/>
                    <a:pt x="239" y="3"/>
                    <a:pt x="238" y="0"/>
                  </a:cubicBezTo>
                  <a:lnTo>
                    <a:pt x="0" y="238"/>
                  </a:lnTo>
                  <a:cubicBezTo>
                    <a:pt x="2" y="240"/>
                    <a:pt x="3" y="243"/>
                    <a:pt x="5" y="245"/>
                  </a:cubicBezTo>
                  <a:lnTo>
                    <a:pt x="24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74"/>
            <p:cNvSpPr>
              <a:spLocks/>
            </p:cNvSpPr>
            <p:nvPr/>
          </p:nvSpPr>
          <p:spPr bwMode="auto">
            <a:xfrm>
              <a:off x="1930" y="2329"/>
              <a:ext cx="569" cy="574"/>
            </a:xfrm>
            <a:custGeom>
              <a:avLst/>
              <a:gdLst>
                <a:gd name="T0" fmla="*/ 240 w 240"/>
                <a:gd name="T1" fmla="*/ 7 h 242"/>
                <a:gd name="T2" fmla="*/ 235 w 240"/>
                <a:gd name="T3" fmla="*/ 0 h 242"/>
                <a:gd name="T4" fmla="*/ 0 w 240"/>
                <a:gd name="T5" fmla="*/ 235 h 242"/>
                <a:gd name="T6" fmla="*/ 5 w 240"/>
                <a:gd name="T7" fmla="*/ 242 h 242"/>
                <a:gd name="T8" fmla="*/ 240 w 240"/>
                <a:gd name="T9" fmla="*/ 7 h 242"/>
              </a:gdLst>
              <a:ahLst/>
              <a:cxnLst>
                <a:cxn ang="0">
                  <a:pos x="T0" y="T1"/>
                </a:cxn>
                <a:cxn ang="0">
                  <a:pos x="T2" y="T3"/>
                </a:cxn>
                <a:cxn ang="0">
                  <a:pos x="T4" y="T5"/>
                </a:cxn>
                <a:cxn ang="0">
                  <a:pos x="T6" y="T7"/>
                </a:cxn>
                <a:cxn ang="0">
                  <a:pos x="T8" y="T9"/>
                </a:cxn>
              </a:cxnLst>
              <a:rect l="0" t="0" r="r" b="b"/>
              <a:pathLst>
                <a:path w="240" h="242">
                  <a:moveTo>
                    <a:pt x="240" y="7"/>
                  </a:moveTo>
                  <a:cubicBezTo>
                    <a:pt x="238" y="5"/>
                    <a:pt x="237" y="2"/>
                    <a:pt x="235" y="0"/>
                  </a:cubicBezTo>
                  <a:lnTo>
                    <a:pt x="0" y="235"/>
                  </a:lnTo>
                  <a:cubicBezTo>
                    <a:pt x="2" y="237"/>
                    <a:pt x="4" y="240"/>
                    <a:pt x="5" y="242"/>
                  </a:cubicBezTo>
                  <a:lnTo>
                    <a:pt x="24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75"/>
            <p:cNvSpPr>
              <a:spLocks/>
            </p:cNvSpPr>
            <p:nvPr/>
          </p:nvSpPr>
          <p:spPr bwMode="auto">
            <a:xfrm>
              <a:off x="1729" y="1906"/>
              <a:ext cx="613" cy="631"/>
            </a:xfrm>
            <a:custGeom>
              <a:avLst/>
              <a:gdLst>
                <a:gd name="T0" fmla="*/ 259 w 259"/>
                <a:gd name="T1" fmla="*/ 10 h 266"/>
                <a:gd name="T2" fmla="*/ 257 w 259"/>
                <a:gd name="T3" fmla="*/ 0 h 266"/>
                <a:gd name="T4" fmla="*/ 0 w 259"/>
                <a:gd name="T5" fmla="*/ 258 h 266"/>
                <a:gd name="T6" fmla="*/ 3 w 259"/>
                <a:gd name="T7" fmla="*/ 266 h 266"/>
                <a:gd name="T8" fmla="*/ 259 w 259"/>
                <a:gd name="T9" fmla="*/ 10 h 266"/>
              </a:gdLst>
              <a:ahLst/>
              <a:cxnLst>
                <a:cxn ang="0">
                  <a:pos x="T0" y="T1"/>
                </a:cxn>
                <a:cxn ang="0">
                  <a:pos x="T2" y="T3"/>
                </a:cxn>
                <a:cxn ang="0">
                  <a:pos x="T4" y="T5"/>
                </a:cxn>
                <a:cxn ang="0">
                  <a:pos x="T6" y="T7"/>
                </a:cxn>
                <a:cxn ang="0">
                  <a:pos x="T8" y="T9"/>
                </a:cxn>
              </a:cxnLst>
              <a:rect l="0" t="0" r="r" b="b"/>
              <a:pathLst>
                <a:path w="259" h="266">
                  <a:moveTo>
                    <a:pt x="259" y="10"/>
                  </a:moveTo>
                  <a:cubicBezTo>
                    <a:pt x="258" y="7"/>
                    <a:pt x="258" y="4"/>
                    <a:pt x="257" y="0"/>
                  </a:cubicBezTo>
                  <a:lnTo>
                    <a:pt x="0" y="258"/>
                  </a:lnTo>
                  <a:cubicBezTo>
                    <a:pt x="1" y="261"/>
                    <a:pt x="2" y="264"/>
                    <a:pt x="3" y="266"/>
                  </a:cubicBezTo>
                  <a:lnTo>
                    <a:pt x="25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76"/>
            <p:cNvSpPr>
              <a:spLocks/>
            </p:cNvSpPr>
            <p:nvPr/>
          </p:nvSpPr>
          <p:spPr bwMode="auto">
            <a:xfrm>
              <a:off x="1800" y="2094"/>
              <a:ext cx="588" cy="600"/>
            </a:xfrm>
            <a:custGeom>
              <a:avLst/>
              <a:gdLst>
                <a:gd name="T0" fmla="*/ 248 w 248"/>
                <a:gd name="T1" fmla="*/ 8 h 253"/>
                <a:gd name="T2" fmla="*/ 245 w 248"/>
                <a:gd name="T3" fmla="*/ 0 h 253"/>
                <a:gd name="T4" fmla="*/ 0 w 248"/>
                <a:gd name="T5" fmla="*/ 246 h 253"/>
                <a:gd name="T6" fmla="*/ 3 w 248"/>
                <a:gd name="T7" fmla="*/ 253 h 253"/>
                <a:gd name="T8" fmla="*/ 248 w 248"/>
                <a:gd name="T9" fmla="*/ 8 h 253"/>
              </a:gdLst>
              <a:ahLst/>
              <a:cxnLst>
                <a:cxn ang="0">
                  <a:pos x="T0" y="T1"/>
                </a:cxn>
                <a:cxn ang="0">
                  <a:pos x="T2" y="T3"/>
                </a:cxn>
                <a:cxn ang="0">
                  <a:pos x="T4" y="T5"/>
                </a:cxn>
                <a:cxn ang="0">
                  <a:pos x="T6" y="T7"/>
                </a:cxn>
                <a:cxn ang="0">
                  <a:pos x="T8" y="T9"/>
                </a:cxn>
              </a:cxnLst>
              <a:rect l="0" t="0" r="r" b="b"/>
              <a:pathLst>
                <a:path w="248" h="253">
                  <a:moveTo>
                    <a:pt x="248" y="8"/>
                  </a:moveTo>
                  <a:cubicBezTo>
                    <a:pt x="247" y="6"/>
                    <a:pt x="246" y="3"/>
                    <a:pt x="245" y="0"/>
                  </a:cubicBezTo>
                  <a:lnTo>
                    <a:pt x="0" y="246"/>
                  </a:lnTo>
                  <a:cubicBezTo>
                    <a:pt x="1" y="248"/>
                    <a:pt x="2" y="250"/>
                    <a:pt x="3" y="253"/>
                  </a:cubicBezTo>
                  <a:lnTo>
                    <a:pt x="24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77"/>
            <p:cNvSpPr>
              <a:spLocks/>
            </p:cNvSpPr>
            <p:nvPr/>
          </p:nvSpPr>
          <p:spPr bwMode="auto">
            <a:xfrm>
              <a:off x="1698" y="1802"/>
              <a:ext cx="633" cy="652"/>
            </a:xfrm>
            <a:custGeom>
              <a:avLst/>
              <a:gdLst>
                <a:gd name="T0" fmla="*/ 267 w 267"/>
                <a:gd name="T1" fmla="*/ 11 h 275"/>
                <a:gd name="T2" fmla="*/ 266 w 267"/>
                <a:gd name="T3" fmla="*/ 0 h 275"/>
                <a:gd name="T4" fmla="*/ 0 w 267"/>
                <a:gd name="T5" fmla="*/ 266 h 275"/>
                <a:gd name="T6" fmla="*/ 3 w 267"/>
                <a:gd name="T7" fmla="*/ 275 h 275"/>
                <a:gd name="T8" fmla="*/ 267 w 267"/>
                <a:gd name="T9" fmla="*/ 11 h 275"/>
              </a:gdLst>
              <a:ahLst/>
              <a:cxnLst>
                <a:cxn ang="0">
                  <a:pos x="T0" y="T1"/>
                </a:cxn>
                <a:cxn ang="0">
                  <a:pos x="T2" y="T3"/>
                </a:cxn>
                <a:cxn ang="0">
                  <a:pos x="T4" y="T5"/>
                </a:cxn>
                <a:cxn ang="0">
                  <a:pos x="T6" y="T7"/>
                </a:cxn>
                <a:cxn ang="0">
                  <a:pos x="T8" y="T9"/>
                </a:cxn>
              </a:cxnLst>
              <a:rect l="0" t="0" r="r" b="b"/>
              <a:pathLst>
                <a:path w="267" h="275">
                  <a:moveTo>
                    <a:pt x="267" y="11"/>
                  </a:moveTo>
                  <a:cubicBezTo>
                    <a:pt x="267" y="7"/>
                    <a:pt x="267" y="3"/>
                    <a:pt x="266" y="0"/>
                  </a:cubicBezTo>
                  <a:lnTo>
                    <a:pt x="0" y="266"/>
                  </a:lnTo>
                  <a:cubicBezTo>
                    <a:pt x="1" y="269"/>
                    <a:pt x="2" y="272"/>
                    <a:pt x="3" y="275"/>
                  </a:cubicBezTo>
                  <a:lnTo>
                    <a:pt x="26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78"/>
            <p:cNvSpPr>
              <a:spLocks/>
            </p:cNvSpPr>
            <p:nvPr/>
          </p:nvSpPr>
          <p:spPr bwMode="auto">
            <a:xfrm>
              <a:off x="1762" y="2004"/>
              <a:ext cx="599" cy="614"/>
            </a:xfrm>
            <a:custGeom>
              <a:avLst/>
              <a:gdLst>
                <a:gd name="T0" fmla="*/ 253 w 253"/>
                <a:gd name="T1" fmla="*/ 9 h 259"/>
                <a:gd name="T2" fmla="*/ 250 w 253"/>
                <a:gd name="T3" fmla="*/ 0 h 259"/>
                <a:gd name="T4" fmla="*/ 0 w 253"/>
                <a:gd name="T5" fmla="*/ 251 h 259"/>
                <a:gd name="T6" fmla="*/ 3 w 253"/>
                <a:gd name="T7" fmla="*/ 259 h 259"/>
                <a:gd name="T8" fmla="*/ 253 w 253"/>
                <a:gd name="T9" fmla="*/ 9 h 259"/>
              </a:gdLst>
              <a:ahLst/>
              <a:cxnLst>
                <a:cxn ang="0">
                  <a:pos x="T0" y="T1"/>
                </a:cxn>
                <a:cxn ang="0">
                  <a:pos x="T2" y="T3"/>
                </a:cxn>
                <a:cxn ang="0">
                  <a:pos x="T4" y="T5"/>
                </a:cxn>
                <a:cxn ang="0">
                  <a:pos x="T6" y="T7"/>
                </a:cxn>
                <a:cxn ang="0">
                  <a:pos x="T8" y="T9"/>
                </a:cxn>
              </a:cxnLst>
              <a:rect l="0" t="0" r="r" b="b"/>
              <a:pathLst>
                <a:path w="253" h="259">
                  <a:moveTo>
                    <a:pt x="253" y="9"/>
                  </a:moveTo>
                  <a:cubicBezTo>
                    <a:pt x="252" y="6"/>
                    <a:pt x="251" y="3"/>
                    <a:pt x="250" y="0"/>
                  </a:cubicBezTo>
                  <a:lnTo>
                    <a:pt x="0" y="251"/>
                  </a:lnTo>
                  <a:cubicBezTo>
                    <a:pt x="1" y="254"/>
                    <a:pt x="2" y="256"/>
                    <a:pt x="3" y="259"/>
                  </a:cubicBezTo>
                  <a:lnTo>
                    <a:pt x="25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79"/>
            <p:cNvSpPr>
              <a:spLocks/>
            </p:cNvSpPr>
            <p:nvPr/>
          </p:nvSpPr>
          <p:spPr bwMode="auto">
            <a:xfrm>
              <a:off x="3020" y="457"/>
              <a:ext cx="332" cy="309"/>
            </a:xfrm>
            <a:custGeom>
              <a:avLst/>
              <a:gdLst>
                <a:gd name="T0" fmla="*/ 0 w 140"/>
                <a:gd name="T1" fmla="*/ 130 h 130"/>
                <a:gd name="T2" fmla="*/ 18 w 140"/>
                <a:gd name="T3" fmla="*/ 124 h 130"/>
                <a:gd name="T4" fmla="*/ 140 w 140"/>
                <a:gd name="T5" fmla="*/ 2 h 130"/>
                <a:gd name="T6" fmla="*/ 130 w 140"/>
                <a:gd name="T7" fmla="*/ 0 h 130"/>
                <a:gd name="T8" fmla="*/ 0 w 140"/>
                <a:gd name="T9" fmla="*/ 130 h 130"/>
              </a:gdLst>
              <a:ahLst/>
              <a:cxnLst>
                <a:cxn ang="0">
                  <a:pos x="T0" y="T1"/>
                </a:cxn>
                <a:cxn ang="0">
                  <a:pos x="T2" y="T3"/>
                </a:cxn>
                <a:cxn ang="0">
                  <a:pos x="T4" y="T5"/>
                </a:cxn>
                <a:cxn ang="0">
                  <a:pos x="T6" y="T7"/>
                </a:cxn>
                <a:cxn ang="0">
                  <a:pos x="T8" y="T9"/>
                </a:cxn>
              </a:cxnLst>
              <a:rect l="0" t="0" r="r" b="b"/>
              <a:pathLst>
                <a:path w="140" h="130">
                  <a:moveTo>
                    <a:pt x="0" y="130"/>
                  </a:moveTo>
                  <a:cubicBezTo>
                    <a:pt x="6" y="128"/>
                    <a:pt x="12" y="126"/>
                    <a:pt x="18" y="124"/>
                  </a:cubicBezTo>
                  <a:lnTo>
                    <a:pt x="140" y="2"/>
                  </a:lnTo>
                  <a:cubicBezTo>
                    <a:pt x="137" y="1"/>
                    <a:pt x="133" y="1"/>
                    <a:pt x="130" y="0"/>
                  </a:cubicBezTo>
                  <a:lnTo>
                    <a:pt x="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80"/>
            <p:cNvSpPr>
              <a:spLocks/>
            </p:cNvSpPr>
            <p:nvPr/>
          </p:nvSpPr>
          <p:spPr bwMode="auto">
            <a:xfrm>
              <a:off x="1684" y="505"/>
              <a:ext cx="1054" cy="1058"/>
            </a:xfrm>
            <a:custGeom>
              <a:avLst/>
              <a:gdLst>
                <a:gd name="T0" fmla="*/ 445 w 445"/>
                <a:gd name="T1" fmla="*/ 0 h 446"/>
                <a:gd name="T2" fmla="*/ 429 w 445"/>
                <a:gd name="T3" fmla="*/ 5 h 446"/>
                <a:gd name="T4" fmla="*/ 4 w 445"/>
                <a:gd name="T5" fmla="*/ 430 h 446"/>
                <a:gd name="T6" fmla="*/ 0 w 445"/>
                <a:gd name="T7" fmla="*/ 446 h 446"/>
                <a:gd name="T8" fmla="*/ 445 w 445"/>
                <a:gd name="T9" fmla="*/ 0 h 446"/>
              </a:gdLst>
              <a:ahLst/>
              <a:cxnLst>
                <a:cxn ang="0">
                  <a:pos x="T0" y="T1"/>
                </a:cxn>
                <a:cxn ang="0">
                  <a:pos x="T2" y="T3"/>
                </a:cxn>
                <a:cxn ang="0">
                  <a:pos x="T4" y="T5"/>
                </a:cxn>
                <a:cxn ang="0">
                  <a:pos x="T6" y="T7"/>
                </a:cxn>
                <a:cxn ang="0">
                  <a:pos x="T8" y="T9"/>
                </a:cxn>
              </a:cxnLst>
              <a:rect l="0" t="0" r="r" b="b"/>
              <a:pathLst>
                <a:path w="445" h="446">
                  <a:moveTo>
                    <a:pt x="445" y="0"/>
                  </a:moveTo>
                  <a:cubicBezTo>
                    <a:pt x="439" y="2"/>
                    <a:pt x="434" y="3"/>
                    <a:pt x="429" y="5"/>
                  </a:cubicBezTo>
                  <a:lnTo>
                    <a:pt x="4" y="430"/>
                  </a:lnTo>
                  <a:cubicBezTo>
                    <a:pt x="3" y="435"/>
                    <a:pt x="1" y="441"/>
                    <a:pt x="0" y="446"/>
                  </a:cubicBezTo>
                  <a:lnTo>
                    <a:pt x="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81"/>
            <p:cNvSpPr>
              <a:spLocks/>
            </p:cNvSpPr>
            <p:nvPr/>
          </p:nvSpPr>
          <p:spPr bwMode="auto">
            <a:xfrm>
              <a:off x="1651" y="472"/>
              <a:ext cx="1234" cy="1238"/>
            </a:xfrm>
            <a:custGeom>
              <a:avLst/>
              <a:gdLst>
                <a:gd name="T0" fmla="*/ 521 w 521"/>
                <a:gd name="T1" fmla="*/ 0 h 522"/>
                <a:gd name="T2" fmla="*/ 507 w 521"/>
                <a:gd name="T3" fmla="*/ 2 h 522"/>
                <a:gd name="T4" fmla="*/ 2 w 521"/>
                <a:gd name="T5" fmla="*/ 508 h 522"/>
                <a:gd name="T6" fmla="*/ 0 w 521"/>
                <a:gd name="T7" fmla="*/ 522 h 522"/>
                <a:gd name="T8" fmla="*/ 521 w 521"/>
                <a:gd name="T9" fmla="*/ 0 h 522"/>
              </a:gdLst>
              <a:ahLst/>
              <a:cxnLst>
                <a:cxn ang="0">
                  <a:pos x="T0" y="T1"/>
                </a:cxn>
                <a:cxn ang="0">
                  <a:pos x="T2" y="T3"/>
                </a:cxn>
                <a:cxn ang="0">
                  <a:pos x="T4" y="T5"/>
                </a:cxn>
                <a:cxn ang="0">
                  <a:pos x="T6" y="T7"/>
                </a:cxn>
                <a:cxn ang="0">
                  <a:pos x="T8" y="T9"/>
                </a:cxn>
              </a:cxnLst>
              <a:rect l="0" t="0" r="r" b="b"/>
              <a:pathLst>
                <a:path w="521" h="522">
                  <a:moveTo>
                    <a:pt x="521" y="0"/>
                  </a:moveTo>
                  <a:cubicBezTo>
                    <a:pt x="517" y="1"/>
                    <a:pt x="512" y="2"/>
                    <a:pt x="507" y="2"/>
                  </a:cubicBezTo>
                  <a:lnTo>
                    <a:pt x="2" y="508"/>
                  </a:lnTo>
                  <a:cubicBezTo>
                    <a:pt x="1" y="513"/>
                    <a:pt x="0" y="518"/>
                    <a:pt x="0" y="522"/>
                  </a:cubicBezTo>
                  <a:lnTo>
                    <a:pt x="5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82"/>
            <p:cNvSpPr>
              <a:spLocks/>
            </p:cNvSpPr>
            <p:nvPr/>
          </p:nvSpPr>
          <p:spPr bwMode="auto">
            <a:xfrm>
              <a:off x="1632" y="453"/>
              <a:ext cx="1386" cy="1389"/>
            </a:xfrm>
            <a:custGeom>
              <a:avLst/>
              <a:gdLst>
                <a:gd name="T0" fmla="*/ 585 w 585"/>
                <a:gd name="T1" fmla="*/ 0 h 586"/>
                <a:gd name="T2" fmla="*/ 572 w 585"/>
                <a:gd name="T3" fmla="*/ 2 h 586"/>
                <a:gd name="T4" fmla="*/ 2 w 585"/>
                <a:gd name="T5" fmla="*/ 573 h 586"/>
                <a:gd name="T6" fmla="*/ 0 w 585"/>
                <a:gd name="T7" fmla="*/ 586 h 586"/>
                <a:gd name="T8" fmla="*/ 585 w 585"/>
                <a:gd name="T9" fmla="*/ 0 h 586"/>
              </a:gdLst>
              <a:ahLst/>
              <a:cxnLst>
                <a:cxn ang="0">
                  <a:pos x="T0" y="T1"/>
                </a:cxn>
                <a:cxn ang="0">
                  <a:pos x="T2" y="T3"/>
                </a:cxn>
                <a:cxn ang="0">
                  <a:pos x="T4" y="T5"/>
                </a:cxn>
                <a:cxn ang="0">
                  <a:pos x="T6" y="T7"/>
                </a:cxn>
                <a:cxn ang="0">
                  <a:pos x="T8" y="T9"/>
                </a:cxn>
              </a:cxnLst>
              <a:rect l="0" t="0" r="r" b="b"/>
              <a:pathLst>
                <a:path w="585" h="586">
                  <a:moveTo>
                    <a:pt x="585" y="0"/>
                  </a:moveTo>
                  <a:cubicBezTo>
                    <a:pt x="581" y="1"/>
                    <a:pt x="576" y="1"/>
                    <a:pt x="572" y="2"/>
                  </a:cubicBezTo>
                  <a:lnTo>
                    <a:pt x="2" y="573"/>
                  </a:lnTo>
                  <a:cubicBezTo>
                    <a:pt x="1" y="577"/>
                    <a:pt x="1" y="581"/>
                    <a:pt x="0" y="586"/>
                  </a:cubicBezTo>
                  <a:lnTo>
                    <a:pt x="5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83"/>
            <p:cNvSpPr>
              <a:spLocks/>
            </p:cNvSpPr>
            <p:nvPr/>
          </p:nvSpPr>
          <p:spPr bwMode="auto">
            <a:xfrm>
              <a:off x="3146" y="1966"/>
              <a:ext cx="1528" cy="1532"/>
            </a:xfrm>
            <a:custGeom>
              <a:avLst/>
              <a:gdLst>
                <a:gd name="T0" fmla="*/ 645 w 645"/>
                <a:gd name="T1" fmla="*/ 0 h 646"/>
                <a:gd name="T2" fmla="*/ 0 w 645"/>
                <a:gd name="T3" fmla="*/ 646 h 646"/>
                <a:gd name="T4" fmla="*/ 11 w 645"/>
                <a:gd name="T5" fmla="*/ 646 h 646"/>
                <a:gd name="T6" fmla="*/ 644 w 645"/>
                <a:gd name="T7" fmla="*/ 11 h 646"/>
                <a:gd name="T8" fmla="*/ 645 w 645"/>
                <a:gd name="T9" fmla="*/ 0 h 646"/>
              </a:gdLst>
              <a:ahLst/>
              <a:cxnLst>
                <a:cxn ang="0">
                  <a:pos x="T0" y="T1"/>
                </a:cxn>
                <a:cxn ang="0">
                  <a:pos x="T2" y="T3"/>
                </a:cxn>
                <a:cxn ang="0">
                  <a:pos x="T4" y="T5"/>
                </a:cxn>
                <a:cxn ang="0">
                  <a:pos x="T6" y="T7"/>
                </a:cxn>
                <a:cxn ang="0">
                  <a:pos x="T8" y="T9"/>
                </a:cxn>
              </a:cxnLst>
              <a:rect l="0" t="0" r="r" b="b"/>
              <a:pathLst>
                <a:path w="645" h="646">
                  <a:moveTo>
                    <a:pt x="645" y="0"/>
                  </a:moveTo>
                  <a:lnTo>
                    <a:pt x="0" y="646"/>
                  </a:lnTo>
                  <a:cubicBezTo>
                    <a:pt x="3" y="646"/>
                    <a:pt x="7" y="646"/>
                    <a:pt x="11" y="646"/>
                  </a:cubicBezTo>
                  <a:lnTo>
                    <a:pt x="644" y="11"/>
                  </a:lnTo>
                  <a:cubicBezTo>
                    <a:pt x="645" y="7"/>
                    <a:pt x="645" y="4"/>
                    <a:pt x="6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84"/>
            <p:cNvSpPr>
              <a:spLocks/>
            </p:cNvSpPr>
            <p:nvPr/>
          </p:nvSpPr>
          <p:spPr bwMode="auto">
            <a:xfrm>
              <a:off x="1743" y="567"/>
              <a:ext cx="820" cy="820"/>
            </a:xfrm>
            <a:custGeom>
              <a:avLst/>
              <a:gdLst>
                <a:gd name="T0" fmla="*/ 346 w 346"/>
                <a:gd name="T1" fmla="*/ 0 h 346"/>
                <a:gd name="T2" fmla="*/ 326 w 346"/>
                <a:gd name="T3" fmla="*/ 8 h 346"/>
                <a:gd name="T4" fmla="*/ 9 w 346"/>
                <a:gd name="T5" fmla="*/ 326 h 346"/>
                <a:gd name="T6" fmla="*/ 0 w 346"/>
                <a:gd name="T7" fmla="*/ 346 h 346"/>
                <a:gd name="T8" fmla="*/ 346 w 346"/>
                <a:gd name="T9" fmla="*/ 0 h 346"/>
              </a:gdLst>
              <a:ahLst/>
              <a:cxnLst>
                <a:cxn ang="0">
                  <a:pos x="T0" y="T1"/>
                </a:cxn>
                <a:cxn ang="0">
                  <a:pos x="T2" y="T3"/>
                </a:cxn>
                <a:cxn ang="0">
                  <a:pos x="T4" y="T5"/>
                </a:cxn>
                <a:cxn ang="0">
                  <a:pos x="T6" y="T7"/>
                </a:cxn>
                <a:cxn ang="0">
                  <a:pos x="T8" y="T9"/>
                </a:cxn>
              </a:cxnLst>
              <a:rect l="0" t="0" r="r" b="b"/>
              <a:pathLst>
                <a:path w="346" h="346">
                  <a:moveTo>
                    <a:pt x="346" y="0"/>
                  </a:moveTo>
                  <a:cubicBezTo>
                    <a:pt x="340" y="2"/>
                    <a:pt x="333" y="5"/>
                    <a:pt x="326" y="8"/>
                  </a:cubicBezTo>
                  <a:lnTo>
                    <a:pt x="9" y="326"/>
                  </a:lnTo>
                  <a:cubicBezTo>
                    <a:pt x="6" y="333"/>
                    <a:pt x="3" y="339"/>
                    <a:pt x="0" y="346"/>
                  </a:cubicBezTo>
                  <a:lnTo>
                    <a:pt x="3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85"/>
            <p:cNvSpPr>
              <a:spLocks/>
            </p:cNvSpPr>
            <p:nvPr/>
          </p:nvSpPr>
          <p:spPr bwMode="auto">
            <a:xfrm>
              <a:off x="1627" y="448"/>
              <a:ext cx="1509" cy="1513"/>
            </a:xfrm>
            <a:custGeom>
              <a:avLst/>
              <a:gdLst>
                <a:gd name="T0" fmla="*/ 637 w 637"/>
                <a:gd name="T1" fmla="*/ 0 h 638"/>
                <a:gd name="T2" fmla="*/ 626 w 637"/>
                <a:gd name="T3" fmla="*/ 0 h 638"/>
                <a:gd name="T4" fmla="*/ 0 w 637"/>
                <a:gd name="T5" fmla="*/ 627 h 638"/>
                <a:gd name="T6" fmla="*/ 0 w 637"/>
                <a:gd name="T7" fmla="*/ 638 h 638"/>
                <a:gd name="T8" fmla="*/ 637 w 637"/>
                <a:gd name="T9" fmla="*/ 0 h 638"/>
              </a:gdLst>
              <a:ahLst/>
              <a:cxnLst>
                <a:cxn ang="0">
                  <a:pos x="T0" y="T1"/>
                </a:cxn>
                <a:cxn ang="0">
                  <a:pos x="T2" y="T3"/>
                </a:cxn>
                <a:cxn ang="0">
                  <a:pos x="T4" y="T5"/>
                </a:cxn>
                <a:cxn ang="0">
                  <a:pos x="T6" y="T7"/>
                </a:cxn>
                <a:cxn ang="0">
                  <a:pos x="T8" y="T9"/>
                </a:cxn>
              </a:cxnLst>
              <a:rect l="0" t="0" r="r" b="b"/>
              <a:pathLst>
                <a:path w="637" h="638">
                  <a:moveTo>
                    <a:pt x="637" y="0"/>
                  </a:moveTo>
                  <a:cubicBezTo>
                    <a:pt x="633" y="0"/>
                    <a:pt x="630" y="0"/>
                    <a:pt x="626" y="0"/>
                  </a:cubicBezTo>
                  <a:lnTo>
                    <a:pt x="0" y="627"/>
                  </a:lnTo>
                  <a:cubicBezTo>
                    <a:pt x="0" y="630"/>
                    <a:pt x="0" y="634"/>
                    <a:pt x="0" y="638"/>
                  </a:cubicBezTo>
                  <a:lnTo>
                    <a:pt x="6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86"/>
            <p:cNvSpPr>
              <a:spLocks/>
            </p:cNvSpPr>
            <p:nvPr/>
          </p:nvSpPr>
          <p:spPr bwMode="auto">
            <a:xfrm>
              <a:off x="1871" y="692"/>
              <a:ext cx="453" cy="453"/>
            </a:xfrm>
            <a:custGeom>
              <a:avLst/>
              <a:gdLst>
                <a:gd name="T0" fmla="*/ 191 w 191"/>
                <a:gd name="T1" fmla="*/ 0 h 191"/>
                <a:gd name="T2" fmla="*/ 154 w 191"/>
                <a:gd name="T3" fmla="*/ 26 h 191"/>
                <a:gd name="T4" fmla="*/ 26 w 191"/>
                <a:gd name="T5" fmla="*/ 154 h 191"/>
                <a:gd name="T6" fmla="*/ 0 w 191"/>
                <a:gd name="T7" fmla="*/ 191 h 191"/>
                <a:gd name="T8" fmla="*/ 191 w 191"/>
                <a:gd name="T9" fmla="*/ 0 h 191"/>
              </a:gdLst>
              <a:ahLst/>
              <a:cxnLst>
                <a:cxn ang="0">
                  <a:pos x="T0" y="T1"/>
                </a:cxn>
                <a:cxn ang="0">
                  <a:pos x="T2" y="T3"/>
                </a:cxn>
                <a:cxn ang="0">
                  <a:pos x="T4" y="T5"/>
                </a:cxn>
                <a:cxn ang="0">
                  <a:pos x="T6" y="T7"/>
                </a:cxn>
                <a:cxn ang="0">
                  <a:pos x="T8" y="T9"/>
                </a:cxn>
              </a:cxnLst>
              <a:rect l="0" t="0" r="r" b="b"/>
              <a:pathLst>
                <a:path w="191" h="191">
                  <a:moveTo>
                    <a:pt x="191" y="0"/>
                  </a:moveTo>
                  <a:cubicBezTo>
                    <a:pt x="178" y="8"/>
                    <a:pt x="166" y="17"/>
                    <a:pt x="154" y="26"/>
                  </a:cubicBezTo>
                  <a:lnTo>
                    <a:pt x="26" y="154"/>
                  </a:lnTo>
                  <a:cubicBezTo>
                    <a:pt x="17" y="166"/>
                    <a:pt x="8" y="179"/>
                    <a:pt x="0" y="191"/>
                  </a:cubicBezTo>
                  <a:lnTo>
                    <a:pt x="1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87"/>
            <p:cNvSpPr>
              <a:spLocks/>
            </p:cNvSpPr>
            <p:nvPr/>
          </p:nvSpPr>
          <p:spPr bwMode="auto">
            <a:xfrm>
              <a:off x="3885" y="704"/>
              <a:ext cx="125" cy="119"/>
            </a:xfrm>
            <a:custGeom>
              <a:avLst/>
              <a:gdLst>
                <a:gd name="T0" fmla="*/ 0 w 53"/>
                <a:gd name="T1" fmla="*/ 46 h 50"/>
                <a:gd name="T2" fmla="*/ 7 w 53"/>
                <a:gd name="T3" fmla="*/ 50 h 50"/>
                <a:gd name="T4" fmla="*/ 53 w 53"/>
                <a:gd name="T5" fmla="*/ 4 h 50"/>
                <a:gd name="T6" fmla="*/ 46 w 53"/>
                <a:gd name="T7" fmla="*/ 0 h 50"/>
                <a:gd name="T8" fmla="*/ 0 w 53"/>
                <a:gd name="T9" fmla="*/ 46 h 50"/>
              </a:gdLst>
              <a:ahLst/>
              <a:cxnLst>
                <a:cxn ang="0">
                  <a:pos x="T0" y="T1"/>
                </a:cxn>
                <a:cxn ang="0">
                  <a:pos x="T2" y="T3"/>
                </a:cxn>
                <a:cxn ang="0">
                  <a:pos x="T4" y="T5"/>
                </a:cxn>
                <a:cxn ang="0">
                  <a:pos x="T6" y="T7"/>
                </a:cxn>
                <a:cxn ang="0">
                  <a:pos x="T8" y="T9"/>
                </a:cxn>
              </a:cxnLst>
              <a:rect l="0" t="0" r="r" b="b"/>
              <a:pathLst>
                <a:path w="53" h="50">
                  <a:moveTo>
                    <a:pt x="0" y="46"/>
                  </a:moveTo>
                  <a:cubicBezTo>
                    <a:pt x="2" y="48"/>
                    <a:pt x="5" y="49"/>
                    <a:pt x="7" y="50"/>
                  </a:cubicBezTo>
                  <a:lnTo>
                    <a:pt x="53" y="4"/>
                  </a:lnTo>
                  <a:cubicBezTo>
                    <a:pt x="51" y="3"/>
                    <a:pt x="48" y="1"/>
                    <a:pt x="46" y="0"/>
                  </a:cubicBez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88"/>
            <p:cNvSpPr>
              <a:spLocks/>
            </p:cNvSpPr>
            <p:nvPr/>
          </p:nvSpPr>
          <p:spPr bwMode="auto">
            <a:xfrm>
              <a:off x="3724" y="619"/>
              <a:ext cx="144" cy="135"/>
            </a:xfrm>
            <a:custGeom>
              <a:avLst/>
              <a:gdLst>
                <a:gd name="T0" fmla="*/ 0 w 61"/>
                <a:gd name="T1" fmla="*/ 54 h 57"/>
                <a:gd name="T2" fmla="*/ 8 w 61"/>
                <a:gd name="T3" fmla="*/ 57 h 57"/>
                <a:gd name="T4" fmla="*/ 61 w 61"/>
                <a:gd name="T5" fmla="*/ 4 h 57"/>
                <a:gd name="T6" fmla="*/ 54 w 61"/>
                <a:gd name="T7" fmla="*/ 0 h 57"/>
                <a:gd name="T8" fmla="*/ 0 w 61"/>
                <a:gd name="T9" fmla="*/ 54 h 57"/>
              </a:gdLst>
              <a:ahLst/>
              <a:cxnLst>
                <a:cxn ang="0">
                  <a:pos x="T0" y="T1"/>
                </a:cxn>
                <a:cxn ang="0">
                  <a:pos x="T2" y="T3"/>
                </a:cxn>
                <a:cxn ang="0">
                  <a:pos x="T4" y="T5"/>
                </a:cxn>
                <a:cxn ang="0">
                  <a:pos x="T6" y="T7"/>
                </a:cxn>
                <a:cxn ang="0">
                  <a:pos x="T8" y="T9"/>
                </a:cxn>
              </a:cxnLst>
              <a:rect l="0" t="0" r="r" b="b"/>
              <a:pathLst>
                <a:path w="61" h="57">
                  <a:moveTo>
                    <a:pt x="0" y="54"/>
                  </a:moveTo>
                  <a:cubicBezTo>
                    <a:pt x="3" y="55"/>
                    <a:pt x="5" y="56"/>
                    <a:pt x="8" y="57"/>
                  </a:cubicBezTo>
                  <a:lnTo>
                    <a:pt x="61" y="4"/>
                  </a:lnTo>
                  <a:cubicBezTo>
                    <a:pt x="59" y="3"/>
                    <a:pt x="56" y="1"/>
                    <a:pt x="54" y="0"/>
                  </a:cubicBez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289"/>
            <p:cNvSpPr>
              <a:spLocks/>
            </p:cNvSpPr>
            <p:nvPr/>
          </p:nvSpPr>
          <p:spPr bwMode="auto">
            <a:xfrm>
              <a:off x="3958" y="752"/>
              <a:ext cx="119" cy="113"/>
            </a:xfrm>
            <a:custGeom>
              <a:avLst/>
              <a:gdLst>
                <a:gd name="T0" fmla="*/ 43 w 50"/>
                <a:gd name="T1" fmla="*/ 0 h 48"/>
                <a:gd name="T2" fmla="*/ 0 w 50"/>
                <a:gd name="T3" fmla="*/ 43 h 48"/>
                <a:gd name="T4" fmla="*/ 7 w 50"/>
                <a:gd name="T5" fmla="*/ 48 h 48"/>
                <a:gd name="T6" fmla="*/ 50 w 50"/>
                <a:gd name="T7" fmla="*/ 5 h 48"/>
                <a:gd name="T8" fmla="*/ 43 w 50"/>
                <a:gd name="T9" fmla="*/ 0 h 48"/>
              </a:gdLst>
              <a:ahLst/>
              <a:cxnLst>
                <a:cxn ang="0">
                  <a:pos x="T0" y="T1"/>
                </a:cxn>
                <a:cxn ang="0">
                  <a:pos x="T2" y="T3"/>
                </a:cxn>
                <a:cxn ang="0">
                  <a:pos x="T4" y="T5"/>
                </a:cxn>
                <a:cxn ang="0">
                  <a:pos x="T6" y="T7"/>
                </a:cxn>
                <a:cxn ang="0">
                  <a:pos x="T8" y="T9"/>
                </a:cxn>
              </a:cxnLst>
              <a:rect l="0" t="0" r="r" b="b"/>
              <a:pathLst>
                <a:path w="50" h="48">
                  <a:moveTo>
                    <a:pt x="43" y="0"/>
                  </a:moveTo>
                  <a:lnTo>
                    <a:pt x="0" y="43"/>
                  </a:lnTo>
                  <a:cubicBezTo>
                    <a:pt x="2" y="45"/>
                    <a:pt x="4" y="46"/>
                    <a:pt x="7" y="48"/>
                  </a:cubicBezTo>
                  <a:lnTo>
                    <a:pt x="50" y="5"/>
                  </a:lnTo>
                  <a:cubicBezTo>
                    <a:pt x="48" y="3"/>
                    <a:pt x="45" y="1"/>
                    <a:pt x="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290"/>
            <p:cNvSpPr>
              <a:spLocks/>
            </p:cNvSpPr>
            <p:nvPr/>
          </p:nvSpPr>
          <p:spPr bwMode="auto">
            <a:xfrm>
              <a:off x="3430" y="519"/>
              <a:ext cx="199" cy="178"/>
            </a:xfrm>
            <a:custGeom>
              <a:avLst/>
              <a:gdLst>
                <a:gd name="T0" fmla="*/ 0 w 84"/>
                <a:gd name="T1" fmla="*/ 75 h 75"/>
                <a:gd name="T2" fmla="*/ 11 w 84"/>
                <a:gd name="T3" fmla="*/ 75 h 75"/>
                <a:gd name="T4" fmla="*/ 84 w 84"/>
                <a:gd name="T5" fmla="*/ 3 h 75"/>
                <a:gd name="T6" fmla="*/ 76 w 84"/>
                <a:gd name="T7" fmla="*/ 0 h 75"/>
                <a:gd name="T8" fmla="*/ 0 w 84"/>
                <a:gd name="T9" fmla="*/ 75 h 75"/>
              </a:gdLst>
              <a:ahLst/>
              <a:cxnLst>
                <a:cxn ang="0">
                  <a:pos x="T0" y="T1"/>
                </a:cxn>
                <a:cxn ang="0">
                  <a:pos x="T2" y="T3"/>
                </a:cxn>
                <a:cxn ang="0">
                  <a:pos x="T4" y="T5"/>
                </a:cxn>
                <a:cxn ang="0">
                  <a:pos x="T6" y="T7"/>
                </a:cxn>
                <a:cxn ang="0">
                  <a:pos x="T8" y="T9"/>
                </a:cxn>
              </a:cxnLst>
              <a:rect l="0" t="0" r="r" b="b"/>
              <a:pathLst>
                <a:path w="84" h="75">
                  <a:moveTo>
                    <a:pt x="0" y="75"/>
                  </a:moveTo>
                  <a:cubicBezTo>
                    <a:pt x="4" y="75"/>
                    <a:pt x="8" y="75"/>
                    <a:pt x="11" y="75"/>
                  </a:cubicBezTo>
                  <a:lnTo>
                    <a:pt x="84" y="3"/>
                  </a:lnTo>
                  <a:cubicBezTo>
                    <a:pt x="81" y="2"/>
                    <a:pt x="78" y="1"/>
                    <a:pt x="76" y="0"/>
                  </a:cubicBez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291"/>
            <p:cNvSpPr>
              <a:spLocks/>
            </p:cNvSpPr>
            <p:nvPr/>
          </p:nvSpPr>
          <p:spPr bwMode="auto">
            <a:xfrm>
              <a:off x="3537" y="548"/>
              <a:ext cx="175" cy="161"/>
            </a:xfrm>
            <a:custGeom>
              <a:avLst/>
              <a:gdLst>
                <a:gd name="T0" fmla="*/ 0 w 74"/>
                <a:gd name="T1" fmla="*/ 67 h 68"/>
                <a:gd name="T2" fmla="*/ 10 w 74"/>
                <a:gd name="T3" fmla="*/ 68 h 68"/>
                <a:gd name="T4" fmla="*/ 74 w 74"/>
                <a:gd name="T5" fmla="*/ 4 h 68"/>
                <a:gd name="T6" fmla="*/ 66 w 74"/>
                <a:gd name="T7" fmla="*/ 0 h 68"/>
                <a:gd name="T8" fmla="*/ 0 w 74"/>
                <a:gd name="T9" fmla="*/ 67 h 68"/>
              </a:gdLst>
              <a:ahLst/>
              <a:cxnLst>
                <a:cxn ang="0">
                  <a:pos x="T0" y="T1"/>
                </a:cxn>
                <a:cxn ang="0">
                  <a:pos x="T2" y="T3"/>
                </a:cxn>
                <a:cxn ang="0">
                  <a:pos x="T4" y="T5"/>
                </a:cxn>
                <a:cxn ang="0">
                  <a:pos x="T6" y="T7"/>
                </a:cxn>
                <a:cxn ang="0">
                  <a:pos x="T8" y="T9"/>
                </a:cxn>
              </a:cxnLst>
              <a:rect l="0" t="0" r="r" b="b"/>
              <a:pathLst>
                <a:path w="74" h="68">
                  <a:moveTo>
                    <a:pt x="0" y="67"/>
                  </a:moveTo>
                  <a:cubicBezTo>
                    <a:pt x="3" y="67"/>
                    <a:pt x="7" y="67"/>
                    <a:pt x="10" y="68"/>
                  </a:cubicBezTo>
                  <a:lnTo>
                    <a:pt x="74" y="4"/>
                  </a:lnTo>
                  <a:cubicBezTo>
                    <a:pt x="72" y="2"/>
                    <a:pt x="69" y="1"/>
                    <a:pt x="66" y="0"/>
                  </a:cubicBez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292"/>
            <p:cNvSpPr>
              <a:spLocks/>
            </p:cNvSpPr>
            <p:nvPr/>
          </p:nvSpPr>
          <p:spPr bwMode="auto">
            <a:xfrm>
              <a:off x="3807" y="659"/>
              <a:ext cx="135" cy="126"/>
            </a:xfrm>
            <a:custGeom>
              <a:avLst/>
              <a:gdLst>
                <a:gd name="T0" fmla="*/ 0 w 57"/>
                <a:gd name="T1" fmla="*/ 50 h 53"/>
                <a:gd name="T2" fmla="*/ 8 w 57"/>
                <a:gd name="T3" fmla="*/ 53 h 53"/>
                <a:gd name="T4" fmla="*/ 57 w 57"/>
                <a:gd name="T5" fmla="*/ 5 h 53"/>
                <a:gd name="T6" fmla="*/ 50 w 57"/>
                <a:gd name="T7" fmla="*/ 0 h 53"/>
                <a:gd name="T8" fmla="*/ 0 w 57"/>
                <a:gd name="T9" fmla="*/ 50 h 53"/>
              </a:gdLst>
              <a:ahLst/>
              <a:cxnLst>
                <a:cxn ang="0">
                  <a:pos x="T0" y="T1"/>
                </a:cxn>
                <a:cxn ang="0">
                  <a:pos x="T2" y="T3"/>
                </a:cxn>
                <a:cxn ang="0">
                  <a:pos x="T4" y="T5"/>
                </a:cxn>
                <a:cxn ang="0">
                  <a:pos x="T6" y="T7"/>
                </a:cxn>
                <a:cxn ang="0">
                  <a:pos x="T8" y="T9"/>
                </a:cxn>
              </a:cxnLst>
              <a:rect l="0" t="0" r="r" b="b"/>
              <a:pathLst>
                <a:path w="57" h="53">
                  <a:moveTo>
                    <a:pt x="0" y="50"/>
                  </a:moveTo>
                  <a:cubicBezTo>
                    <a:pt x="3" y="51"/>
                    <a:pt x="5" y="52"/>
                    <a:pt x="8" y="53"/>
                  </a:cubicBezTo>
                  <a:lnTo>
                    <a:pt x="57" y="5"/>
                  </a:lnTo>
                  <a:cubicBezTo>
                    <a:pt x="54" y="3"/>
                    <a:pt x="52" y="2"/>
                    <a:pt x="50" y="0"/>
                  </a:cubicBez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293"/>
            <p:cNvSpPr>
              <a:spLocks/>
            </p:cNvSpPr>
            <p:nvPr/>
          </p:nvSpPr>
          <p:spPr bwMode="auto">
            <a:xfrm>
              <a:off x="3314" y="493"/>
              <a:ext cx="227" cy="206"/>
            </a:xfrm>
            <a:custGeom>
              <a:avLst/>
              <a:gdLst>
                <a:gd name="T0" fmla="*/ 0 w 96"/>
                <a:gd name="T1" fmla="*/ 87 h 87"/>
                <a:gd name="T2" fmla="*/ 12 w 96"/>
                <a:gd name="T3" fmla="*/ 86 h 87"/>
                <a:gd name="T4" fmla="*/ 96 w 96"/>
                <a:gd name="T5" fmla="*/ 3 h 87"/>
                <a:gd name="T6" fmla="*/ 87 w 96"/>
                <a:gd name="T7" fmla="*/ 0 h 87"/>
                <a:gd name="T8" fmla="*/ 0 w 96"/>
                <a:gd name="T9" fmla="*/ 87 h 87"/>
              </a:gdLst>
              <a:ahLst/>
              <a:cxnLst>
                <a:cxn ang="0">
                  <a:pos x="T0" y="T1"/>
                </a:cxn>
                <a:cxn ang="0">
                  <a:pos x="T2" y="T3"/>
                </a:cxn>
                <a:cxn ang="0">
                  <a:pos x="T4" y="T5"/>
                </a:cxn>
                <a:cxn ang="0">
                  <a:pos x="T6" y="T7"/>
                </a:cxn>
                <a:cxn ang="0">
                  <a:pos x="T8" y="T9"/>
                </a:cxn>
              </a:cxnLst>
              <a:rect l="0" t="0" r="r" b="b"/>
              <a:pathLst>
                <a:path w="96" h="87">
                  <a:moveTo>
                    <a:pt x="0" y="87"/>
                  </a:moveTo>
                  <a:cubicBezTo>
                    <a:pt x="4" y="87"/>
                    <a:pt x="8" y="87"/>
                    <a:pt x="12" y="86"/>
                  </a:cubicBezTo>
                  <a:lnTo>
                    <a:pt x="96" y="3"/>
                  </a:lnTo>
                  <a:cubicBezTo>
                    <a:pt x="93" y="2"/>
                    <a:pt x="90" y="1"/>
                    <a:pt x="87" y="0"/>
                  </a:cubicBezTo>
                  <a:lnTo>
                    <a:pt x="0"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94"/>
            <p:cNvSpPr>
              <a:spLocks/>
            </p:cNvSpPr>
            <p:nvPr/>
          </p:nvSpPr>
          <p:spPr bwMode="auto">
            <a:xfrm>
              <a:off x="3634" y="583"/>
              <a:ext cx="158" cy="145"/>
            </a:xfrm>
            <a:custGeom>
              <a:avLst/>
              <a:gdLst>
                <a:gd name="T0" fmla="*/ 0 w 67"/>
                <a:gd name="T1" fmla="*/ 59 h 61"/>
                <a:gd name="T2" fmla="*/ 9 w 67"/>
                <a:gd name="T3" fmla="*/ 61 h 61"/>
                <a:gd name="T4" fmla="*/ 67 w 67"/>
                <a:gd name="T5" fmla="*/ 3 h 61"/>
                <a:gd name="T6" fmla="*/ 59 w 67"/>
                <a:gd name="T7" fmla="*/ 0 h 61"/>
                <a:gd name="T8" fmla="*/ 0 w 67"/>
                <a:gd name="T9" fmla="*/ 59 h 61"/>
              </a:gdLst>
              <a:ahLst/>
              <a:cxnLst>
                <a:cxn ang="0">
                  <a:pos x="T0" y="T1"/>
                </a:cxn>
                <a:cxn ang="0">
                  <a:pos x="T2" y="T3"/>
                </a:cxn>
                <a:cxn ang="0">
                  <a:pos x="T4" y="T5"/>
                </a:cxn>
                <a:cxn ang="0">
                  <a:pos x="T6" y="T7"/>
                </a:cxn>
                <a:cxn ang="0">
                  <a:pos x="T8" y="T9"/>
                </a:cxn>
              </a:cxnLst>
              <a:rect l="0" t="0" r="r" b="b"/>
              <a:pathLst>
                <a:path w="67" h="61">
                  <a:moveTo>
                    <a:pt x="0" y="59"/>
                  </a:moveTo>
                  <a:cubicBezTo>
                    <a:pt x="3" y="60"/>
                    <a:pt x="6" y="60"/>
                    <a:pt x="9" y="61"/>
                  </a:cubicBezTo>
                  <a:lnTo>
                    <a:pt x="67" y="3"/>
                  </a:lnTo>
                  <a:cubicBezTo>
                    <a:pt x="64" y="2"/>
                    <a:pt x="62" y="1"/>
                    <a:pt x="59" y="0"/>
                  </a:cubicBezTo>
                  <a:lnTo>
                    <a:pt x="0"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95"/>
            <p:cNvSpPr>
              <a:spLocks/>
            </p:cNvSpPr>
            <p:nvPr/>
          </p:nvSpPr>
          <p:spPr bwMode="auto">
            <a:xfrm>
              <a:off x="2835" y="3230"/>
              <a:ext cx="261" cy="239"/>
            </a:xfrm>
            <a:custGeom>
              <a:avLst/>
              <a:gdLst>
                <a:gd name="T0" fmla="*/ 110 w 110"/>
                <a:gd name="T1" fmla="*/ 0 h 101"/>
                <a:gd name="T2" fmla="*/ 96 w 110"/>
                <a:gd name="T3" fmla="*/ 3 h 101"/>
                <a:gd name="T4" fmla="*/ 0 w 110"/>
                <a:gd name="T5" fmla="*/ 99 h 101"/>
                <a:gd name="T6" fmla="*/ 10 w 110"/>
                <a:gd name="T7" fmla="*/ 101 h 101"/>
                <a:gd name="T8" fmla="*/ 110 w 110"/>
                <a:gd name="T9" fmla="*/ 0 h 101"/>
              </a:gdLst>
              <a:ahLst/>
              <a:cxnLst>
                <a:cxn ang="0">
                  <a:pos x="T0" y="T1"/>
                </a:cxn>
                <a:cxn ang="0">
                  <a:pos x="T2" y="T3"/>
                </a:cxn>
                <a:cxn ang="0">
                  <a:pos x="T4" y="T5"/>
                </a:cxn>
                <a:cxn ang="0">
                  <a:pos x="T6" y="T7"/>
                </a:cxn>
                <a:cxn ang="0">
                  <a:pos x="T8" y="T9"/>
                </a:cxn>
              </a:cxnLst>
              <a:rect l="0" t="0" r="r" b="b"/>
              <a:pathLst>
                <a:path w="110" h="101">
                  <a:moveTo>
                    <a:pt x="110" y="0"/>
                  </a:moveTo>
                  <a:cubicBezTo>
                    <a:pt x="106" y="1"/>
                    <a:pt x="101" y="2"/>
                    <a:pt x="96" y="3"/>
                  </a:cubicBezTo>
                  <a:lnTo>
                    <a:pt x="0" y="99"/>
                  </a:lnTo>
                  <a:cubicBezTo>
                    <a:pt x="3" y="100"/>
                    <a:pt x="6" y="100"/>
                    <a:pt x="10" y="101"/>
                  </a:cubicBezTo>
                  <a:lnTo>
                    <a:pt x="1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96"/>
            <p:cNvSpPr>
              <a:spLocks/>
            </p:cNvSpPr>
            <p:nvPr/>
          </p:nvSpPr>
          <p:spPr bwMode="auto">
            <a:xfrm>
              <a:off x="2575" y="3235"/>
              <a:ext cx="173" cy="156"/>
            </a:xfrm>
            <a:custGeom>
              <a:avLst/>
              <a:gdLst>
                <a:gd name="T0" fmla="*/ 73 w 73"/>
                <a:gd name="T1" fmla="*/ 1 h 66"/>
                <a:gd name="T2" fmla="*/ 63 w 73"/>
                <a:gd name="T3" fmla="*/ 0 h 66"/>
                <a:gd name="T4" fmla="*/ 0 w 73"/>
                <a:gd name="T5" fmla="*/ 63 h 66"/>
                <a:gd name="T6" fmla="*/ 8 w 73"/>
                <a:gd name="T7" fmla="*/ 66 h 66"/>
                <a:gd name="T8" fmla="*/ 73 w 73"/>
                <a:gd name="T9" fmla="*/ 1 h 66"/>
              </a:gdLst>
              <a:ahLst/>
              <a:cxnLst>
                <a:cxn ang="0">
                  <a:pos x="T0" y="T1"/>
                </a:cxn>
                <a:cxn ang="0">
                  <a:pos x="T2" y="T3"/>
                </a:cxn>
                <a:cxn ang="0">
                  <a:pos x="T4" y="T5"/>
                </a:cxn>
                <a:cxn ang="0">
                  <a:pos x="T6" y="T7"/>
                </a:cxn>
                <a:cxn ang="0">
                  <a:pos x="T8" y="T9"/>
                </a:cxn>
              </a:cxnLst>
              <a:rect l="0" t="0" r="r" b="b"/>
              <a:pathLst>
                <a:path w="73" h="66">
                  <a:moveTo>
                    <a:pt x="73" y="1"/>
                  </a:moveTo>
                  <a:cubicBezTo>
                    <a:pt x="70" y="1"/>
                    <a:pt x="66" y="0"/>
                    <a:pt x="63" y="0"/>
                  </a:cubicBezTo>
                  <a:lnTo>
                    <a:pt x="0" y="63"/>
                  </a:lnTo>
                  <a:cubicBezTo>
                    <a:pt x="3" y="64"/>
                    <a:pt x="5" y="65"/>
                    <a:pt x="8" y="66"/>
                  </a:cubicBezTo>
                  <a:lnTo>
                    <a:pt x="7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97"/>
            <p:cNvSpPr>
              <a:spLocks/>
            </p:cNvSpPr>
            <p:nvPr/>
          </p:nvSpPr>
          <p:spPr bwMode="auto">
            <a:xfrm>
              <a:off x="2743" y="3246"/>
              <a:ext cx="223" cy="202"/>
            </a:xfrm>
            <a:custGeom>
              <a:avLst/>
              <a:gdLst>
                <a:gd name="T0" fmla="*/ 94 w 94"/>
                <a:gd name="T1" fmla="*/ 0 h 85"/>
                <a:gd name="T2" fmla="*/ 82 w 94"/>
                <a:gd name="T3" fmla="*/ 0 h 85"/>
                <a:gd name="T4" fmla="*/ 0 w 94"/>
                <a:gd name="T5" fmla="*/ 82 h 85"/>
                <a:gd name="T6" fmla="*/ 9 w 94"/>
                <a:gd name="T7" fmla="*/ 85 h 85"/>
                <a:gd name="T8" fmla="*/ 94 w 94"/>
                <a:gd name="T9" fmla="*/ 0 h 85"/>
              </a:gdLst>
              <a:ahLst/>
              <a:cxnLst>
                <a:cxn ang="0">
                  <a:pos x="T0" y="T1"/>
                </a:cxn>
                <a:cxn ang="0">
                  <a:pos x="T2" y="T3"/>
                </a:cxn>
                <a:cxn ang="0">
                  <a:pos x="T4" y="T5"/>
                </a:cxn>
                <a:cxn ang="0">
                  <a:pos x="T6" y="T7"/>
                </a:cxn>
                <a:cxn ang="0">
                  <a:pos x="T8" y="T9"/>
                </a:cxn>
              </a:cxnLst>
              <a:rect l="0" t="0" r="r" b="b"/>
              <a:pathLst>
                <a:path w="94" h="85">
                  <a:moveTo>
                    <a:pt x="94" y="0"/>
                  </a:moveTo>
                  <a:cubicBezTo>
                    <a:pt x="90" y="0"/>
                    <a:pt x="86" y="0"/>
                    <a:pt x="82" y="0"/>
                  </a:cubicBezTo>
                  <a:lnTo>
                    <a:pt x="0" y="82"/>
                  </a:lnTo>
                  <a:cubicBezTo>
                    <a:pt x="3" y="83"/>
                    <a:pt x="6" y="84"/>
                    <a:pt x="9" y="85"/>
                  </a:cubicBez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98"/>
            <p:cNvSpPr>
              <a:spLocks/>
            </p:cNvSpPr>
            <p:nvPr/>
          </p:nvSpPr>
          <p:spPr bwMode="auto">
            <a:xfrm>
              <a:off x="2658" y="3246"/>
              <a:ext cx="194" cy="176"/>
            </a:xfrm>
            <a:custGeom>
              <a:avLst/>
              <a:gdLst>
                <a:gd name="T0" fmla="*/ 82 w 82"/>
                <a:gd name="T1" fmla="*/ 0 h 74"/>
                <a:gd name="T2" fmla="*/ 71 w 82"/>
                <a:gd name="T3" fmla="*/ 0 h 74"/>
                <a:gd name="T4" fmla="*/ 0 w 82"/>
                <a:gd name="T5" fmla="*/ 71 h 74"/>
                <a:gd name="T6" fmla="*/ 8 w 82"/>
                <a:gd name="T7" fmla="*/ 74 h 74"/>
                <a:gd name="T8" fmla="*/ 82 w 82"/>
                <a:gd name="T9" fmla="*/ 0 h 74"/>
              </a:gdLst>
              <a:ahLst/>
              <a:cxnLst>
                <a:cxn ang="0">
                  <a:pos x="T0" y="T1"/>
                </a:cxn>
                <a:cxn ang="0">
                  <a:pos x="T2" y="T3"/>
                </a:cxn>
                <a:cxn ang="0">
                  <a:pos x="T4" y="T5"/>
                </a:cxn>
                <a:cxn ang="0">
                  <a:pos x="T6" y="T7"/>
                </a:cxn>
                <a:cxn ang="0">
                  <a:pos x="T8" y="T9"/>
                </a:cxn>
              </a:cxnLst>
              <a:rect l="0" t="0" r="r" b="b"/>
              <a:pathLst>
                <a:path w="82" h="74">
                  <a:moveTo>
                    <a:pt x="82" y="0"/>
                  </a:moveTo>
                  <a:cubicBezTo>
                    <a:pt x="78" y="0"/>
                    <a:pt x="75" y="0"/>
                    <a:pt x="71" y="0"/>
                  </a:cubicBezTo>
                  <a:lnTo>
                    <a:pt x="0" y="71"/>
                  </a:lnTo>
                  <a:cubicBezTo>
                    <a:pt x="3" y="72"/>
                    <a:pt x="5" y="73"/>
                    <a:pt x="8" y="74"/>
                  </a:cubicBezTo>
                  <a:lnTo>
                    <a:pt x="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99"/>
            <p:cNvSpPr>
              <a:spLocks/>
            </p:cNvSpPr>
            <p:nvPr/>
          </p:nvSpPr>
          <p:spPr bwMode="auto">
            <a:xfrm>
              <a:off x="2347" y="3154"/>
              <a:ext cx="133" cy="123"/>
            </a:xfrm>
            <a:custGeom>
              <a:avLst/>
              <a:gdLst>
                <a:gd name="T0" fmla="*/ 56 w 56"/>
                <a:gd name="T1" fmla="*/ 3 h 52"/>
                <a:gd name="T2" fmla="*/ 48 w 56"/>
                <a:gd name="T3" fmla="*/ 0 h 52"/>
                <a:gd name="T4" fmla="*/ 0 w 56"/>
                <a:gd name="T5" fmla="*/ 48 h 52"/>
                <a:gd name="T6" fmla="*/ 7 w 56"/>
                <a:gd name="T7" fmla="*/ 52 h 52"/>
                <a:gd name="T8" fmla="*/ 56 w 56"/>
                <a:gd name="T9" fmla="*/ 3 h 52"/>
              </a:gdLst>
              <a:ahLst/>
              <a:cxnLst>
                <a:cxn ang="0">
                  <a:pos x="T0" y="T1"/>
                </a:cxn>
                <a:cxn ang="0">
                  <a:pos x="T2" y="T3"/>
                </a:cxn>
                <a:cxn ang="0">
                  <a:pos x="T4" y="T5"/>
                </a:cxn>
                <a:cxn ang="0">
                  <a:pos x="T6" y="T7"/>
                </a:cxn>
                <a:cxn ang="0">
                  <a:pos x="T8" y="T9"/>
                </a:cxn>
              </a:cxnLst>
              <a:rect l="0" t="0" r="r" b="b"/>
              <a:pathLst>
                <a:path w="56" h="52">
                  <a:moveTo>
                    <a:pt x="56" y="3"/>
                  </a:moveTo>
                  <a:cubicBezTo>
                    <a:pt x="54" y="2"/>
                    <a:pt x="51" y="1"/>
                    <a:pt x="48" y="0"/>
                  </a:cubicBezTo>
                  <a:lnTo>
                    <a:pt x="0" y="48"/>
                  </a:lnTo>
                  <a:cubicBezTo>
                    <a:pt x="3" y="50"/>
                    <a:pt x="5" y="51"/>
                    <a:pt x="7" y="52"/>
                  </a:cubicBezTo>
                  <a:lnTo>
                    <a:pt x="5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300"/>
            <p:cNvSpPr>
              <a:spLocks/>
            </p:cNvSpPr>
            <p:nvPr/>
          </p:nvSpPr>
          <p:spPr bwMode="auto">
            <a:xfrm>
              <a:off x="2494" y="3213"/>
              <a:ext cx="159" cy="145"/>
            </a:xfrm>
            <a:custGeom>
              <a:avLst/>
              <a:gdLst>
                <a:gd name="T0" fmla="*/ 67 w 67"/>
                <a:gd name="T1" fmla="*/ 2 h 61"/>
                <a:gd name="T2" fmla="*/ 57 w 67"/>
                <a:gd name="T3" fmla="*/ 0 h 61"/>
                <a:gd name="T4" fmla="*/ 0 w 67"/>
                <a:gd name="T5" fmla="*/ 57 h 61"/>
                <a:gd name="T6" fmla="*/ 8 w 67"/>
                <a:gd name="T7" fmla="*/ 61 h 61"/>
                <a:gd name="T8" fmla="*/ 67 w 67"/>
                <a:gd name="T9" fmla="*/ 2 h 61"/>
              </a:gdLst>
              <a:ahLst/>
              <a:cxnLst>
                <a:cxn ang="0">
                  <a:pos x="T0" y="T1"/>
                </a:cxn>
                <a:cxn ang="0">
                  <a:pos x="T2" y="T3"/>
                </a:cxn>
                <a:cxn ang="0">
                  <a:pos x="T4" y="T5"/>
                </a:cxn>
                <a:cxn ang="0">
                  <a:pos x="T6" y="T7"/>
                </a:cxn>
                <a:cxn ang="0">
                  <a:pos x="T8" y="T9"/>
                </a:cxn>
              </a:cxnLst>
              <a:rect l="0" t="0" r="r" b="b"/>
              <a:pathLst>
                <a:path w="67" h="61">
                  <a:moveTo>
                    <a:pt x="67" y="2"/>
                  </a:moveTo>
                  <a:cubicBezTo>
                    <a:pt x="63" y="2"/>
                    <a:pt x="60" y="1"/>
                    <a:pt x="57" y="0"/>
                  </a:cubicBezTo>
                  <a:lnTo>
                    <a:pt x="0" y="57"/>
                  </a:lnTo>
                  <a:cubicBezTo>
                    <a:pt x="3" y="58"/>
                    <a:pt x="6" y="60"/>
                    <a:pt x="8" y="61"/>
                  </a:cubicBezTo>
                  <a:lnTo>
                    <a:pt x="6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301"/>
            <p:cNvSpPr>
              <a:spLocks/>
            </p:cNvSpPr>
            <p:nvPr/>
          </p:nvSpPr>
          <p:spPr bwMode="auto">
            <a:xfrm>
              <a:off x="2279" y="3116"/>
              <a:ext cx="125" cy="119"/>
            </a:xfrm>
            <a:custGeom>
              <a:avLst/>
              <a:gdLst>
                <a:gd name="T0" fmla="*/ 53 w 53"/>
                <a:gd name="T1" fmla="*/ 4 h 50"/>
                <a:gd name="T2" fmla="*/ 45 w 53"/>
                <a:gd name="T3" fmla="*/ 0 h 50"/>
                <a:gd name="T4" fmla="*/ 0 w 53"/>
                <a:gd name="T5" fmla="*/ 45 h 50"/>
                <a:gd name="T6" fmla="*/ 7 w 53"/>
                <a:gd name="T7" fmla="*/ 50 h 50"/>
                <a:gd name="T8" fmla="*/ 53 w 53"/>
                <a:gd name="T9" fmla="*/ 4 h 50"/>
              </a:gdLst>
              <a:ahLst/>
              <a:cxnLst>
                <a:cxn ang="0">
                  <a:pos x="T0" y="T1"/>
                </a:cxn>
                <a:cxn ang="0">
                  <a:pos x="T2" y="T3"/>
                </a:cxn>
                <a:cxn ang="0">
                  <a:pos x="T4" y="T5"/>
                </a:cxn>
                <a:cxn ang="0">
                  <a:pos x="T6" y="T7"/>
                </a:cxn>
                <a:cxn ang="0">
                  <a:pos x="T8" y="T9"/>
                </a:cxn>
              </a:cxnLst>
              <a:rect l="0" t="0" r="r" b="b"/>
              <a:pathLst>
                <a:path w="53" h="50">
                  <a:moveTo>
                    <a:pt x="53" y="4"/>
                  </a:moveTo>
                  <a:cubicBezTo>
                    <a:pt x="50" y="2"/>
                    <a:pt x="48" y="1"/>
                    <a:pt x="45" y="0"/>
                  </a:cubicBezTo>
                  <a:lnTo>
                    <a:pt x="0" y="45"/>
                  </a:lnTo>
                  <a:cubicBezTo>
                    <a:pt x="2" y="47"/>
                    <a:pt x="5" y="48"/>
                    <a:pt x="7" y="50"/>
                  </a:cubicBezTo>
                  <a:lnTo>
                    <a:pt x="5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302"/>
            <p:cNvSpPr>
              <a:spLocks/>
            </p:cNvSpPr>
            <p:nvPr/>
          </p:nvSpPr>
          <p:spPr bwMode="auto">
            <a:xfrm>
              <a:off x="1795" y="540"/>
              <a:ext cx="2713" cy="2732"/>
            </a:xfrm>
            <a:custGeom>
              <a:avLst/>
              <a:gdLst>
                <a:gd name="T0" fmla="*/ 1145 w 1145"/>
                <a:gd name="T1" fmla="*/ 7 h 1152"/>
                <a:gd name="T2" fmla="*/ 1141 w 1145"/>
                <a:gd name="T3" fmla="*/ 0 h 1152"/>
                <a:gd name="T4" fmla="*/ 0 w 1145"/>
                <a:gd name="T5" fmla="*/ 1142 h 1152"/>
                <a:gd name="T6" fmla="*/ 2 w 1145"/>
                <a:gd name="T7" fmla="*/ 1152 h 1152"/>
                <a:gd name="T8" fmla="*/ 1145 w 1145"/>
                <a:gd name="T9" fmla="*/ 7 h 1152"/>
              </a:gdLst>
              <a:ahLst/>
              <a:cxnLst>
                <a:cxn ang="0">
                  <a:pos x="T0" y="T1"/>
                </a:cxn>
                <a:cxn ang="0">
                  <a:pos x="T2" y="T3"/>
                </a:cxn>
                <a:cxn ang="0">
                  <a:pos x="T4" y="T5"/>
                </a:cxn>
                <a:cxn ang="0">
                  <a:pos x="T6" y="T7"/>
                </a:cxn>
                <a:cxn ang="0">
                  <a:pos x="T8" y="T9"/>
                </a:cxn>
              </a:cxnLst>
              <a:rect l="0" t="0" r="r" b="b"/>
              <a:pathLst>
                <a:path w="1145" h="1152">
                  <a:moveTo>
                    <a:pt x="1145" y="7"/>
                  </a:moveTo>
                  <a:cubicBezTo>
                    <a:pt x="1144" y="5"/>
                    <a:pt x="1142" y="3"/>
                    <a:pt x="1141" y="0"/>
                  </a:cubicBezTo>
                  <a:lnTo>
                    <a:pt x="0" y="1142"/>
                  </a:lnTo>
                  <a:cubicBezTo>
                    <a:pt x="1" y="1146"/>
                    <a:pt x="2" y="1149"/>
                    <a:pt x="2" y="1152"/>
                  </a:cubicBezTo>
                  <a:lnTo>
                    <a:pt x="114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303"/>
            <p:cNvSpPr>
              <a:spLocks/>
            </p:cNvSpPr>
            <p:nvPr/>
          </p:nvSpPr>
          <p:spPr bwMode="auto">
            <a:xfrm>
              <a:off x="3707" y="2528"/>
              <a:ext cx="860" cy="863"/>
            </a:xfrm>
            <a:custGeom>
              <a:avLst/>
              <a:gdLst>
                <a:gd name="T0" fmla="*/ 356 w 363"/>
                <a:gd name="T1" fmla="*/ 19 h 364"/>
                <a:gd name="T2" fmla="*/ 363 w 363"/>
                <a:gd name="T3" fmla="*/ 0 h 364"/>
                <a:gd name="T4" fmla="*/ 0 w 363"/>
                <a:gd name="T5" fmla="*/ 364 h 364"/>
                <a:gd name="T6" fmla="*/ 18 w 363"/>
                <a:gd name="T7" fmla="*/ 357 h 364"/>
                <a:gd name="T8" fmla="*/ 356 w 363"/>
                <a:gd name="T9" fmla="*/ 19 h 364"/>
              </a:gdLst>
              <a:ahLst/>
              <a:cxnLst>
                <a:cxn ang="0">
                  <a:pos x="T0" y="T1"/>
                </a:cxn>
                <a:cxn ang="0">
                  <a:pos x="T2" y="T3"/>
                </a:cxn>
                <a:cxn ang="0">
                  <a:pos x="T4" y="T5"/>
                </a:cxn>
                <a:cxn ang="0">
                  <a:pos x="T6" y="T7"/>
                </a:cxn>
                <a:cxn ang="0">
                  <a:pos x="T8" y="T9"/>
                </a:cxn>
              </a:cxnLst>
              <a:rect l="0" t="0" r="r" b="b"/>
              <a:pathLst>
                <a:path w="363" h="364">
                  <a:moveTo>
                    <a:pt x="356" y="19"/>
                  </a:moveTo>
                  <a:cubicBezTo>
                    <a:pt x="358" y="13"/>
                    <a:pt x="361" y="6"/>
                    <a:pt x="363" y="0"/>
                  </a:cubicBezTo>
                  <a:lnTo>
                    <a:pt x="0" y="364"/>
                  </a:lnTo>
                  <a:cubicBezTo>
                    <a:pt x="6" y="362"/>
                    <a:pt x="12" y="359"/>
                    <a:pt x="18" y="357"/>
                  </a:cubicBezTo>
                  <a:lnTo>
                    <a:pt x="35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304"/>
            <p:cNvSpPr>
              <a:spLocks/>
            </p:cNvSpPr>
            <p:nvPr/>
          </p:nvSpPr>
          <p:spPr bwMode="auto">
            <a:xfrm>
              <a:off x="3927" y="2751"/>
              <a:ext cx="534" cy="531"/>
            </a:xfrm>
            <a:custGeom>
              <a:avLst/>
              <a:gdLst>
                <a:gd name="T0" fmla="*/ 205 w 225"/>
                <a:gd name="T1" fmla="*/ 31 h 224"/>
                <a:gd name="T2" fmla="*/ 225 w 225"/>
                <a:gd name="T3" fmla="*/ 0 h 224"/>
                <a:gd name="T4" fmla="*/ 0 w 225"/>
                <a:gd name="T5" fmla="*/ 224 h 224"/>
                <a:gd name="T6" fmla="*/ 31 w 225"/>
                <a:gd name="T7" fmla="*/ 205 h 224"/>
                <a:gd name="T8" fmla="*/ 205 w 225"/>
                <a:gd name="T9" fmla="*/ 31 h 224"/>
              </a:gdLst>
              <a:ahLst/>
              <a:cxnLst>
                <a:cxn ang="0">
                  <a:pos x="T0" y="T1"/>
                </a:cxn>
                <a:cxn ang="0">
                  <a:pos x="T2" y="T3"/>
                </a:cxn>
                <a:cxn ang="0">
                  <a:pos x="T4" y="T5"/>
                </a:cxn>
                <a:cxn ang="0">
                  <a:pos x="T6" y="T7"/>
                </a:cxn>
                <a:cxn ang="0">
                  <a:pos x="T8" y="T9"/>
                </a:cxn>
              </a:cxnLst>
              <a:rect l="0" t="0" r="r" b="b"/>
              <a:pathLst>
                <a:path w="225" h="224">
                  <a:moveTo>
                    <a:pt x="205" y="31"/>
                  </a:moveTo>
                  <a:cubicBezTo>
                    <a:pt x="212" y="21"/>
                    <a:pt x="218" y="10"/>
                    <a:pt x="225" y="0"/>
                  </a:cubicBezTo>
                  <a:lnTo>
                    <a:pt x="0" y="224"/>
                  </a:lnTo>
                  <a:cubicBezTo>
                    <a:pt x="11" y="218"/>
                    <a:pt x="21" y="212"/>
                    <a:pt x="31" y="205"/>
                  </a:cubicBezTo>
                  <a:lnTo>
                    <a:pt x="20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305"/>
            <p:cNvSpPr>
              <a:spLocks/>
            </p:cNvSpPr>
            <p:nvPr/>
          </p:nvSpPr>
          <p:spPr bwMode="auto">
            <a:xfrm>
              <a:off x="3537" y="2357"/>
              <a:ext cx="1087" cy="1089"/>
            </a:xfrm>
            <a:custGeom>
              <a:avLst/>
              <a:gdLst>
                <a:gd name="T0" fmla="*/ 454 w 459"/>
                <a:gd name="T1" fmla="*/ 16 h 459"/>
                <a:gd name="T2" fmla="*/ 459 w 459"/>
                <a:gd name="T3" fmla="*/ 0 h 459"/>
                <a:gd name="T4" fmla="*/ 0 w 459"/>
                <a:gd name="T5" fmla="*/ 459 h 459"/>
                <a:gd name="T6" fmla="*/ 16 w 459"/>
                <a:gd name="T7" fmla="*/ 455 h 459"/>
                <a:gd name="T8" fmla="*/ 454 w 459"/>
                <a:gd name="T9" fmla="*/ 16 h 459"/>
              </a:gdLst>
              <a:ahLst/>
              <a:cxnLst>
                <a:cxn ang="0">
                  <a:pos x="T0" y="T1"/>
                </a:cxn>
                <a:cxn ang="0">
                  <a:pos x="T2" y="T3"/>
                </a:cxn>
                <a:cxn ang="0">
                  <a:pos x="T4" y="T5"/>
                </a:cxn>
                <a:cxn ang="0">
                  <a:pos x="T6" y="T7"/>
                </a:cxn>
                <a:cxn ang="0">
                  <a:pos x="T8" y="T9"/>
                </a:cxn>
              </a:cxnLst>
              <a:rect l="0" t="0" r="r" b="b"/>
              <a:pathLst>
                <a:path w="459" h="459">
                  <a:moveTo>
                    <a:pt x="454" y="16"/>
                  </a:moveTo>
                  <a:cubicBezTo>
                    <a:pt x="456" y="11"/>
                    <a:pt x="457" y="5"/>
                    <a:pt x="459" y="0"/>
                  </a:cubicBezTo>
                  <a:lnTo>
                    <a:pt x="0" y="459"/>
                  </a:lnTo>
                  <a:cubicBezTo>
                    <a:pt x="6" y="458"/>
                    <a:pt x="11" y="456"/>
                    <a:pt x="16" y="455"/>
                  </a:cubicBezTo>
                  <a:lnTo>
                    <a:pt x="45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306"/>
            <p:cNvSpPr>
              <a:spLocks/>
            </p:cNvSpPr>
            <p:nvPr/>
          </p:nvSpPr>
          <p:spPr bwMode="auto">
            <a:xfrm>
              <a:off x="3392" y="2212"/>
              <a:ext cx="1263" cy="1264"/>
            </a:xfrm>
            <a:custGeom>
              <a:avLst/>
              <a:gdLst>
                <a:gd name="T0" fmla="*/ 530 w 533"/>
                <a:gd name="T1" fmla="*/ 14 h 533"/>
                <a:gd name="T2" fmla="*/ 533 w 533"/>
                <a:gd name="T3" fmla="*/ 0 h 533"/>
                <a:gd name="T4" fmla="*/ 0 w 533"/>
                <a:gd name="T5" fmla="*/ 533 h 533"/>
                <a:gd name="T6" fmla="*/ 14 w 533"/>
                <a:gd name="T7" fmla="*/ 531 h 533"/>
                <a:gd name="T8" fmla="*/ 530 w 533"/>
                <a:gd name="T9" fmla="*/ 14 h 533"/>
              </a:gdLst>
              <a:ahLst/>
              <a:cxnLst>
                <a:cxn ang="0">
                  <a:pos x="T0" y="T1"/>
                </a:cxn>
                <a:cxn ang="0">
                  <a:pos x="T2" y="T3"/>
                </a:cxn>
                <a:cxn ang="0">
                  <a:pos x="T4" y="T5"/>
                </a:cxn>
                <a:cxn ang="0">
                  <a:pos x="T6" y="T7"/>
                </a:cxn>
                <a:cxn ang="0">
                  <a:pos x="T8" y="T9"/>
                </a:cxn>
              </a:cxnLst>
              <a:rect l="0" t="0" r="r" b="b"/>
              <a:pathLst>
                <a:path w="533" h="533">
                  <a:moveTo>
                    <a:pt x="530" y="14"/>
                  </a:moveTo>
                  <a:cubicBezTo>
                    <a:pt x="531" y="9"/>
                    <a:pt x="532" y="5"/>
                    <a:pt x="533" y="0"/>
                  </a:cubicBezTo>
                  <a:lnTo>
                    <a:pt x="0" y="533"/>
                  </a:lnTo>
                  <a:cubicBezTo>
                    <a:pt x="5" y="533"/>
                    <a:pt x="9" y="532"/>
                    <a:pt x="14" y="531"/>
                  </a:cubicBezTo>
                  <a:lnTo>
                    <a:pt x="53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307"/>
            <p:cNvSpPr>
              <a:spLocks/>
            </p:cNvSpPr>
            <p:nvPr/>
          </p:nvSpPr>
          <p:spPr bwMode="auto">
            <a:xfrm>
              <a:off x="2932" y="3189"/>
              <a:ext cx="318" cy="295"/>
            </a:xfrm>
            <a:custGeom>
              <a:avLst/>
              <a:gdLst>
                <a:gd name="T0" fmla="*/ 134 w 134"/>
                <a:gd name="T1" fmla="*/ 0 h 124"/>
                <a:gd name="T2" fmla="*/ 118 w 134"/>
                <a:gd name="T3" fmla="*/ 5 h 124"/>
                <a:gd name="T4" fmla="*/ 0 w 134"/>
                <a:gd name="T5" fmla="*/ 123 h 124"/>
                <a:gd name="T6" fmla="*/ 10 w 134"/>
                <a:gd name="T7" fmla="*/ 124 h 124"/>
                <a:gd name="T8" fmla="*/ 134 w 134"/>
                <a:gd name="T9" fmla="*/ 0 h 124"/>
              </a:gdLst>
              <a:ahLst/>
              <a:cxnLst>
                <a:cxn ang="0">
                  <a:pos x="T0" y="T1"/>
                </a:cxn>
                <a:cxn ang="0">
                  <a:pos x="T2" y="T3"/>
                </a:cxn>
                <a:cxn ang="0">
                  <a:pos x="T4" y="T5"/>
                </a:cxn>
                <a:cxn ang="0">
                  <a:pos x="T6" y="T7"/>
                </a:cxn>
                <a:cxn ang="0">
                  <a:pos x="T8" y="T9"/>
                </a:cxn>
              </a:cxnLst>
              <a:rect l="0" t="0" r="r" b="b"/>
              <a:pathLst>
                <a:path w="134" h="124">
                  <a:moveTo>
                    <a:pt x="134" y="0"/>
                  </a:moveTo>
                  <a:cubicBezTo>
                    <a:pt x="129" y="2"/>
                    <a:pt x="123" y="4"/>
                    <a:pt x="118" y="5"/>
                  </a:cubicBezTo>
                  <a:lnTo>
                    <a:pt x="0" y="123"/>
                  </a:lnTo>
                  <a:cubicBezTo>
                    <a:pt x="3" y="124"/>
                    <a:pt x="7" y="124"/>
                    <a:pt x="10" y="124"/>
                  </a:cubicBez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308"/>
            <p:cNvSpPr>
              <a:spLocks/>
            </p:cNvSpPr>
            <p:nvPr/>
          </p:nvSpPr>
          <p:spPr bwMode="auto">
            <a:xfrm>
              <a:off x="3034" y="3085"/>
              <a:ext cx="434" cy="410"/>
            </a:xfrm>
            <a:custGeom>
              <a:avLst/>
              <a:gdLst>
                <a:gd name="T0" fmla="*/ 183 w 183"/>
                <a:gd name="T1" fmla="*/ 0 h 173"/>
                <a:gd name="T2" fmla="*/ 156 w 183"/>
                <a:gd name="T3" fmla="*/ 16 h 173"/>
                <a:gd name="T4" fmla="*/ 0 w 183"/>
                <a:gd name="T5" fmla="*/ 172 h 173"/>
                <a:gd name="T6" fmla="*/ 11 w 183"/>
                <a:gd name="T7" fmla="*/ 173 h 173"/>
                <a:gd name="T8" fmla="*/ 183 w 183"/>
                <a:gd name="T9" fmla="*/ 0 h 173"/>
              </a:gdLst>
              <a:ahLst/>
              <a:cxnLst>
                <a:cxn ang="0">
                  <a:pos x="T0" y="T1"/>
                </a:cxn>
                <a:cxn ang="0">
                  <a:pos x="T2" y="T3"/>
                </a:cxn>
                <a:cxn ang="0">
                  <a:pos x="T4" y="T5"/>
                </a:cxn>
                <a:cxn ang="0">
                  <a:pos x="T6" y="T7"/>
                </a:cxn>
                <a:cxn ang="0">
                  <a:pos x="T8" y="T9"/>
                </a:cxn>
              </a:cxnLst>
              <a:rect l="0" t="0" r="r" b="b"/>
              <a:pathLst>
                <a:path w="183" h="173">
                  <a:moveTo>
                    <a:pt x="183" y="0"/>
                  </a:moveTo>
                  <a:cubicBezTo>
                    <a:pt x="174" y="6"/>
                    <a:pt x="165" y="11"/>
                    <a:pt x="156" y="16"/>
                  </a:cubicBezTo>
                  <a:lnTo>
                    <a:pt x="0" y="172"/>
                  </a:lnTo>
                  <a:cubicBezTo>
                    <a:pt x="4" y="172"/>
                    <a:pt x="7" y="172"/>
                    <a:pt x="11" y="173"/>
                  </a:cubicBezTo>
                  <a:lnTo>
                    <a:pt x="1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309"/>
            <p:cNvSpPr>
              <a:spLocks/>
            </p:cNvSpPr>
            <p:nvPr/>
          </p:nvSpPr>
          <p:spPr bwMode="auto">
            <a:xfrm>
              <a:off x="3264" y="2084"/>
              <a:ext cx="1405" cy="1409"/>
            </a:xfrm>
            <a:custGeom>
              <a:avLst/>
              <a:gdLst>
                <a:gd name="T0" fmla="*/ 592 w 593"/>
                <a:gd name="T1" fmla="*/ 12 h 594"/>
                <a:gd name="T2" fmla="*/ 593 w 593"/>
                <a:gd name="T3" fmla="*/ 0 h 594"/>
                <a:gd name="T4" fmla="*/ 0 w 593"/>
                <a:gd name="T5" fmla="*/ 594 h 594"/>
                <a:gd name="T6" fmla="*/ 12 w 593"/>
                <a:gd name="T7" fmla="*/ 593 h 594"/>
                <a:gd name="T8" fmla="*/ 592 w 593"/>
                <a:gd name="T9" fmla="*/ 12 h 594"/>
              </a:gdLst>
              <a:ahLst/>
              <a:cxnLst>
                <a:cxn ang="0">
                  <a:pos x="T0" y="T1"/>
                </a:cxn>
                <a:cxn ang="0">
                  <a:pos x="T2" y="T3"/>
                </a:cxn>
                <a:cxn ang="0">
                  <a:pos x="T4" y="T5"/>
                </a:cxn>
                <a:cxn ang="0">
                  <a:pos x="T6" y="T7"/>
                </a:cxn>
                <a:cxn ang="0">
                  <a:pos x="T8" y="T9"/>
                </a:cxn>
              </a:cxnLst>
              <a:rect l="0" t="0" r="r" b="b"/>
              <a:pathLst>
                <a:path w="593" h="594">
                  <a:moveTo>
                    <a:pt x="592" y="12"/>
                  </a:moveTo>
                  <a:cubicBezTo>
                    <a:pt x="592" y="8"/>
                    <a:pt x="592" y="4"/>
                    <a:pt x="593" y="0"/>
                  </a:cubicBezTo>
                  <a:lnTo>
                    <a:pt x="0" y="594"/>
                  </a:lnTo>
                  <a:cubicBezTo>
                    <a:pt x="4" y="593"/>
                    <a:pt x="8" y="593"/>
                    <a:pt x="12" y="593"/>
                  </a:cubicBezTo>
                  <a:lnTo>
                    <a:pt x="59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310"/>
            <p:cNvSpPr>
              <a:spLocks/>
            </p:cNvSpPr>
            <p:nvPr/>
          </p:nvSpPr>
          <p:spPr bwMode="auto">
            <a:xfrm>
              <a:off x="2421" y="3187"/>
              <a:ext cx="142" cy="133"/>
            </a:xfrm>
            <a:custGeom>
              <a:avLst/>
              <a:gdLst>
                <a:gd name="T0" fmla="*/ 60 w 60"/>
                <a:gd name="T1" fmla="*/ 3 h 56"/>
                <a:gd name="T2" fmla="*/ 52 w 60"/>
                <a:gd name="T3" fmla="*/ 0 h 56"/>
                <a:gd name="T4" fmla="*/ 0 w 60"/>
                <a:gd name="T5" fmla="*/ 52 h 56"/>
                <a:gd name="T6" fmla="*/ 7 w 60"/>
                <a:gd name="T7" fmla="*/ 56 h 56"/>
                <a:gd name="T8" fmla="*/ 60 w 60"/>
                <a:gd name="T9" fmla="*/ 3 h 56"/>
              </a:gdLst>
              <a:ahLst/>
              <a:cxnLst>
                <a:cxn ang="0">
                  <a:pos x="T0" y="T1"/>
                </a:cxn>
                <a:cxn ang="0">
                  <a:pos x="T2" y="T3"/>
                </a:cxn>
                <a:cxn ang="0">
                  <a:pos x="T4" y="T5"/>
                </a:cxn>
                <a:cxn ang="0">
                  <a:pos x="T6" y="T7"/>
                </a:cxn>
                <a:cxn ang="0">
                  <a:pos x="T8" y="T9"/>
                </a:cxn>
              </a:cxnLst>
              <a:rect l="0" t="0" r="r" b="b"/>
              <a:pathLst>
                <a:path w="60" h="56">
                  <a:moveTo>
                    <a:pt x="60" y="3"/>
                  </a:moveTo>
                  <a:cubicBezTo>
                    <a:pt x="57" y="2"/>
                    <a:pt x="54" y="1"/>
                    <a:pt x="52" y="0"/>
                  </a:cubicBezTo>
                  <a:lnTo>
                    <a:pt x="0" y="52"/>
                  </a:lnTo>
                  <a:cubicBezTo>
                    <a:pt x="2" y="53"/>
                    <a:pt x="5" y="55"/>
                    <a:pt x="7" y="56"/>
                  </a:cubicBezTo>
                  <a:lnTo>
                    <a:pt x="6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311"/>
            <p:cNvSpPr>
              <a:spLocks/>
            </p:cNvSpPr>
            <p:nvPr/>
          </p:nvSpPr>
          <p:spPr bwMode="auto">
            <a:xfrm>
              <a:off x="3809" y="1857"/>
              <a:ext cx="860" cy="887"/>
            </a:xfrm>
            <a:custGeom>
              <a:avLst/>
              <a:gdLst>
                <a:gd name="T0" fmla="*/ 363 w 363"/>
                <a:gd name="T1" fmla="*/ 10 h 374"/>
                <a:gd name="T2" fmla="*/ 363 w 363"/>
                <a:gd name="T3" fmla="*/ 0 h 374"/>
                <a:gd name="T4" fmla="*/ 16 w 363"/>
                <a:gd name="T5" fmla="*/ 347 h 374"/>
                <a:gd name="T6" fmla="*/ 0 w 363"/>
                <a:gd name="T7" fmla="*/ 374 h 374"/>
                <a:gd name="T8" fmla="*/ 363 w 363"/>
                <a:gd name="T9" fmla="*/ 10 h 374"/>
              </a:gdLst>
              <a:ahLst/>
              <a:cxnLst>
                <a:cxn ang="0">
                  <a:pos x="T0" y="T1"/>
                </a:cxn>
                <a:cxn ang="0">
                  <a:pos x="T2" y="T3"/>
                </a:cxn>
                <a:cxn ang="0">
                  <a:pos x="T4" y="T5"/>
                </a:cxn>
                <a:cxn ang="0">
                  <a:pos x="T6" y="T7"/>
                </a:cxn>
                <a:cxn ang="0">
                  <a:pos x="T8" y="T9"/>
                </a:cxn>
              </a:cxnLst>
              <a:rect l="0" t="0" r="r" b="b"/>
              <a:pathLst>
                <a:path w="363" h="374">
                  <a:moveTo>
                    <a:pt x="363" y="10"/>
                  </a:moveTo>
                  <a:cubicBezTo>
                    <a:pt x="363" y="7"/>
                    <a:pt x="363" y="3"/>
                    <a:pt x="363" y="0"/>
                  </a:cubicBezTo>
                  <a:lnTo>
                    <a:pt x="16" y="347"/>
                  </a:lnTo>
                  <a:cubicBezTo>
                    <a:pt x="11" y="356"/>
                    <a:pt x="5" y="366"/>
                    <a:pt x="0" y="374"/>
                  </a:cubicBezTo>
                  <a:lnTo>
                    <a:pt x="36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312"/>
            <p:cNvSpPr>
              <a:spLocks/>
            </p:cNvSpPr>
            <p:nvPr/>
          </p:nvSpPr>
          <p:spPr bwMode="auto">
            <a:xfrm>
              <a:off x="2215" y="3073"/>
              <a:ext cx="116" cy="114"/>
            </a:xfrm>
            <a:custGeom>
              <a:avLst/>
              <a:gdLst>
                <a:gd name="T0" fmla="*/ 49 w 49"/>
                <a:gd name="T1" fmla="*/ 4 h 48"/>
                <a:gd name="T2" fmla="*/ 42 w 49"/>
                <a:gd name="T3" fmla="*/ 0 h 48"/>
                <a:gd name="T4" fmla="*/ 0 w 49"/>
                <a:gd name="T5" fmla="*/ 43 h 48"/>
                <a:gd name="T6" fmla="*/ 6 w 49"/>
                <a:gd name="T7" fmla="*/ 48 h 48"/>
                <a:gd name="T8" fmla="*/ 49 w 49"/>
                <a:gd name="T9" fmla="*/ 4 h 48"/>
              </a:gdLst>
              <a:ahLst/>
              <a:cxnLst>
                <a:cxn ang="0">
                  <a:pos x="T0" y="T1"/>
                </a:cxn>
                <a:cxn ang="0">
                  <a:pos x="T2" y="T3"/>
                </a:cxn>
                <a:cxn ang="0">
                  <a:pos x="T4" y="T5"/>
                </a:cxn>
                <a:cxn ang="0">
                  <a:pos x="T6" y="T7"/>
                </a:cxn>
                <a:cxn ang="0">
                  <a:pos x="T8" y="T9"/>
                </a:cxn>
              </a:cxnLst>
              <a:rect l="0" t="0" r="r" b="b"/>
              <a:pathLst>
                <a:path w="49" h="48">
                  <a:moveTo>
                    <a:pt x="49" y="4"/>
                  </a:moveTo>
                  <a:cubicBezTo>
                    <a:pt x="47" y="3"/>
                    <a:pt x="45" y="1"/>
                    <a:pt x="42" y="0"/>
                  </a:cubicBezTo>
                  <a:lnTo>
                    <a:pt x="0" y="43"/>
                  </a:lnTo>
                  <a:cubicBezTo>
                    <a:pt x="2" y="44"/>
                    <a:pt x="4" y="46"/>
                    <a:pt x="6" y="48"/>
                  </a:cubicBezTo>
                  <a:lnTo>
                    <a:pt x="4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313"/>
            <p:cNvSpPr>
              <a:spLocks/>
            </p:cNvSpPr>
            <p:nvPr/>
          </p:nvSpPr>
          <p:spPr bwMode="auto">
            <a:xfrm>
              <a:off x="3970" y="1565"/>
              <a:ext cx="652" cy="676"/>
            </a:xfrm>
            <a:custGeom>
              <a:avLst/>
              <a:gdLst>
                <a:gd name="T0" fmla="*/ 0 w 275"/>
                <a:gd name="T1" fmla="*/ 273 h 285"/>
                <a:gd name="T2" fmla="*/ 0 w 275"/>
                <a:gd name="T3" fmla="*/ 285 h 285"/>
                <a:gd name="T4" fmla="*/ 275 w 275"/>
                <a:gd name="T5" fmla="*/ 9 h 285"/>
                <a:gd name="T6" fmla="*/ 273 w 275"/>
                <a:gd name="T7" fmla="*/ 0 h 285"/>
                <a:gd name="T8" fmla="*/ 0 w 275"/>
                <a:gd name="T9" fmla="*/ 273 h 285"/>
              </a:gdLst>
              <a:ahLst/>
              <a:cxnLst>
                <a:cxn ang="0">
                  <a:pos x="T0" y="T1"/>
                </a:cxn>
                <a:cxn ang="0">
                  <a:pos x="T2" y="T3"/>
                </a:cxn>
                <a:cxn ang="0">
                  <a:pos x="T4" y="T5"/>
                </a:cxn>
                <a:cxn ang="0">
                  <a:pos x="T6" y="T7"/>
                </a:cxn>
                <a:cxn ang="0">
                  <a:pos x="T8" y="T9"/>
                </a:cxn>
              </a:cxnLst>
              <a:rect l="0" t="0" r="r" b="b"/>
              <a:pathLst>
                <a:path w="275" h="285">
                  <a:moveTo>
                    <a:pt x="0" y="273"/>
                  </a:moveTo>
                  <a:cubicBezTo>
                    <a:pt x="0" y="277"/>
                    <a:pt x="0" y="281"/>
                    <a:pt x="0" y="285"/>
                  </a:cubicBezTo>
                  <a:lnTo>
                    <a:pt x="275" y="9"/>
                  </a:lnTo>
                  <a:cubicBezTo>
                    <a:pt x="275" y="6"/>
                    <a:pt x="274" y="3"/>
                    <a:pt x="273" y="0"/>
                  </a:cubicBezTo>
                  <a:lnTo>
                    <a:pt x="0"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314"/>
            <p:cNvSpPr>
              <a:spLocks/>
            </p:cNvSpPr>
            <p:nvPr/>
          </p:nvSpPr>
          <p:spPr bwMode="auto">
            <a:xfrm>
              <a:off x="3968" y="1477"/>
              <a:ext cx="630" cy="648"/>
            </a:xfrm>
            <a:custGeom>
              <a:avLst/>
              <a:gdLst>
                <a:gd name="T0" fmla="*/ 0 w 266"/>
                <a:gd name="T1" fmla="*/ 263 h 273"/>
                <a:gd name="T2" fmla="*/ 1 w 266"/>
                <a:gd name="T3" fmla="*/ 273 h 273"/>
                <a:gd name="T4" fmla="*/ 266 w 266"/>
                <a:gd name="T5" fmla="*/ 8 h 273"/>
                <a:gd name="T6" fmla="*/ 263 w 266"/>
                <a:gd name="T7" fmla="*/ 0 h 273"/>
                <a:gd name="T8" fmla="*/ 0 w 266"/>
                <a:gd name="T9" fmla="*/ 263 h 273"/>
              </a:gdLst>
              <a:ahLst/>
              <a:cxnLst>
                <a:cxn ang="0">
                  <a:pos x="T0" y="T1"/>
                </a:cxn>
                <a:cxn ang="0">
                  <a:pos x="T2" y="T3"/>
                </a:cxn>
                <a:cxn ang="0">
                  <a:pos x="T4" y="T5"/>
                </a:cxn>
                <a:cxn ang="0">
                  <a:pos x="T6" y="T7"/>
                </a:cxn>
                <a:cxn ang="0">
                  <a:pos x="T8" y="T9"/>
                </a:cxn>
              </a:cxnLst>
              <a:rect l="0" t="0" r="r" b="b"/>
              <a:pathLst>
                <a:path w="266" h="273">
                  <a:moveTo>
                    <a:pt x="0" y="263"/>
                  </a:moveTo>
                  <a:cubicBezTo>
                    <a:pt x="0" y="266"/>
                    <a:pt x="1" y="270"/>
                    <a:pt x="1" y="273"/>
                  </a:cubicBezTo>
                  <a:lnTo>
                    <a:pt x="266" y="8"/>
                  </a:lnTo>
                  <a:cubicBezTo>
                    <a:pt x="265" y="6"/>
                    <a:pt x="264" y="3"/>
                    <a:pt x="263" y="0"/>
                  </a:cubicBezTo>
                  <a:lnTo>
                    <a:pt x="0"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315"/>
            <p:cNvSpPr>
              <a:spLocks/>
            </p:cNvSpPr>
            <p:nvPr/>
          </p:nvSpPr>
          <p:spPr bwMode="auto">
            <a:xfrm>
              <a:off x="3954" y="1655"/>
              <a:ext cx="689" cy="716"/>
            </a:xfrm>
            <a:custGeom>
              <a:avLst/>
              <a:gdLst>
                <a:gd name="T0" fmla="*/ 0 w 291"/>
                <a:gd name="T1" fmla="*/ 302 h 302"/>
                <a:gd name="T2" fmla="*/ 291 w 291"/>
                <a:gd name="T3" fmla="*/ 10 h 302"/>
                <a:gd name="T4" fmla="*/ 290 w 291"/>
                <a:gd name="T5" fmla="*/ 5 h 302"/>
                <a:gd name="T6" fmla="*/ 289 w 291"/>
                <a:gd name="T7" fmla="*/ 0 h 302"/>
                <a:gd name="T8" fmla="*/ 2 w 291"/>
                <a:gd name="T9" fmla="*/ 288 h 302"/>
                <a:gd name="T10" fmla="*/ 0 w 291"/>
                <a:gd name="T11" fmla="*/ 302 h 302"/>
              </a:gdLst>
              <a:ahLst/>
              <a:cxnLst>
                <a:cxn ang="0">
                  <a:pos x="T0" y="T1"/>
                </a:cxn>
                <a:cxn ang="0">
                  <a:pos x="T2" y="T3"/>
                </a:cxn>
                <a:cxn ang="0">
                  <a:pos x="T4" y="T5"/>
                </a:cxn>
                <a:cxn ang="0">
                  <a:pos x="T6" y="T7"/>
                </a:cxn>
                <a:cxn ang="0">
                  <a:pos x="T8" y="T9"/>
                </a:cxn>
                <a:cxn ang="0">
                  <a:pos x="T10" y="T11"/>
                </a:cxn>
              </a:cxnLst>
              <a:rect l="0" t="0" r="r" b="b"/>
              <a:pathLst>
                <a:path w="291" h="302">
                  <a:moveTo>
                    <a:pt x="0" y="302"/>
                  </a:moveTo>
                  <a:lnTo>
                    <a:pt x="291" y="10"/>
                  </a:lnTo>
                  <a:cubicBezTo>
                    <a:pt x="291" y="8"/>
                    <a:pt x="291" y="7"/>
                    <a:pt x="290" y="5"/>
                  </a:cubicBezTo>
                  <a:cubicBezTo>
                    <a:pt x="290" y="3"/>
                    <a:pt x="290" y="2"/>
                    <a:pt x="289" y="0"/>
                  </a:cubicBezTo>
                  <a:lnTo>
                    <a:pt x="2" y="288"/>
                  </a:lnTo>
                  <a:cubicBezTo>
                    <a:pt x="2" y="293"/>
                    <a:pt x="1" y="297"/>
                    <a:pt x="0" y="3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316"/>
            <p:cNvSpPr>
              <a:spLocks/>
            </p:cNvSpPr>
            <p:nvPr/>
          </p:nvSpPr>
          <p:spPr bwMode="auto">
            <a:xfrm>
              <a:off x="1824" y="619"/>
              <a:ext cx="2715" cy="2736"/>
            </a:xfrm>
            <a:custGeom>
              <a:avLst/>
              <a:gdLst>
                <a:gd name="T0" fmla="*/ 1146 w 1146"/>
                <a:gd name="T1" fmla="*/ 9 h 1154"/>
                <a:gd name="T2" fmla="*/ 1144 w 1146"/>
                <a:gd name="T3" fmla="*/ 0 h 1154"/>
                <a:gd name="T4" fmla="*/ 0 w 1146"/>
                <a:gd name="T5" fmla="*/ 1146 h 1154"/>
                <a:gd name="T6" fmla="*/ 4 w 1146"/>
                <a:gd name="T7" fmla="*/ 1154 h 1154"/>
                <a:gd name="T8" fmla="*/ 1146 w 1146"/>
                <a:gd name="T9" fmla="*/ 9 h 1154"/>
              </a:gdLst>
              <a:ahLst/>
              <a:cxnLst>
                <a:cxn ang="0">
                  <a:pos x="T0" y="T1"/>
                </a:cxn>
                <a:cxn ang="0">
                  <a:pos x="T2" y="T3"/>
                </a:cxn>
                <a:cxn ang="0">
                  <a:pos x="T4" y="T5"/>
                </a:cxn>
                <a:cxn ang="0">
                  <a:pos x="T6" y="T7"/>
                </a:cxn>
                <a:cxn ang="0">
                  <a:pos x="T8" y="T9"/>
                </a:cxn>
              </a:cxnLst>
              <a:rect l="0" t="0" r="r" b="b"/>
              <a:pathLst>
                <a:path w="1146" h="1154">
                  <a:moveTo>
                    <a:pt x="1146" y="9"/>
                  </a:moveTo>
                  <a:cubicBezTo>
                    <a:pt x="1146" y="6"/>
                    <a:pt x="1145" y="3"/>
                    <a:pt x="1144" y="0"/>
                  </a:cubicBezTo>
                  <a:lnTo>
                    <a:pt x="0" y="1146"/>
                  </a:lnTo>
                  <a:cubicBezTo>
                    <a:pt x="1" y="1149"/>
                    <a:pt x="2" y="1151"/>
                    <a:pt x="4" y="1154"/>
                  </a:cubicBezTo>
                  <a:lnTo>
                    <a:pt x="114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317"/>
            <p:cNvSpPr>
              <a:spLocks/>
            </p:cNvSpPr>
            <p:nvPr/>
          </p:nvSpPr>
          <p:spPr bwMode="auto">
            <a:xfrm>
              <a:off x="1873" y="721"/>
              <a:ext cx="2673" cy="2689"/>
            </a:xfrm>
            <a:custGeom>
              <a:avLst/>
              <a:gdLst>
                <a:gd name="T0" fmla="*/ 1128 w 1128"/>
                <a:gd name="T1" fmla="*/ 12 h 1134"/>
                <a:gd name="T2" fmla="*/ 1128 w 1128"/>
                <a:gd name="T3" fmla="*/ 0 h 1134"/>
                <a:gd name="T4" fmla="*/ 0 w 1128"/>
                <a:gd name="T5" fmla="*/ 1130 h 1134"/>
                <a:gd name="T6" fmla="*/ 7 w 1128"/>
                <a:gd name="T7" fmla="*/ 1134 h 1134"/>
                <a:gd name="T8" fmla="*/ 1128 w 1128"/>
                <a:gd name="T9" fmla="*/ 12 h 1134"/>
              </a:gdLst>
              <a:ahLst/>
              <a:cxnLst>
                <a:cxn ang="0">
                  <a:pos x="T0" y="T1"/>
                </a:cxn>
                <a:cxn ang="0">
                  <a:pos x="T2" y="T3"/>
                </a:cxn>
                <a:cxn ang="0">
                  <a:pos x="T4" y="T5"/>
                </a:cxn>
                <a:cxn ang="0">
                  <a:pos x="T6" y="T7"/>
                </a:cxn>
                <a:cxn ang="0">
                  <a:pos x="T8" y="T9"/>
                </a:cxn>
              </a:cxnLst>
              <a:rect l="0" t="0" r="r" b="b"/>
              <a:pathLst>
                <a:path w="1128" h="1134">
                  <a:moveTo>
                    <a:pt x="1128" y="12"/>
                  </a:moveTo>
                  <a:cubicBezTo>
                    <a:pt x="1128" y="8"/>
                    <a:pt x="1128" y="4"/>
                    <a:pt x="1128" y="0"/>
                  </a:cubicBezTo>
                  <a:lnTo>
                    <a:pt x="0" y="1130"/>
                  </a:lnTo>
                  <a:cubicBezTo>
                    <a:pt x="2" y="1132"/>
                    <a:pt x="5" y="1133"/>
                    <a:pt x="7" y="1134"/>
                  </a:cubicBezTo>
                  <a:lnTo>
                    <a:pt x="112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318"/>
            <p:cNvSpPr>
              <a:spLocks/>
            </p:cNvSpPr>
            <p:nvPr/>
          </p:nvSpPr>
          <p:spPr bwMode="auto">
            <a:xfrm>
              <a:off x="3913" y="1752"/>
              <a:ext cx="747" cy="773"/>
            </a:xfrm>
            <a:custGeom>
              <a:avLst/>
              <a:gdLst>
                <a:gd name="T0" fmla="*/ 5 w 315"/>
                <a:gd name="T1" fmla="*/ 309 h 326"/>
                <a:gd name="T2" fmla="*/ 0 w 315"/>
                <a:gd name="T3" fmla="*/ 326 h 326"/>
                <a:gd name="T4" fmla="*/ 315 w 315"/>
                <a:gd name="T5" fmla="*/ 10 h 326"/>
                <a:gd name="T6" fmla="*/ 314 w 315"/>
                <a:gd name="T7" fmla="*/ 0 h 326"/>
                <a:gd name="T8" fmla="*/ 5 w 315"/>
                <a:gd name="T9" fmla="*/ 309 h 326"/>
              </a:gdLst>
              <a:ahLst/>
              <a:cxnLst>
                <a:cxn ang="0">
                  <a:pos x="T0" y="T1"/>
                </a:cxn>
                <a:cxn ang="0">
                  <a:pos x="T2" y="T3"/>
                </a:cxn>
                <a:cxn ang="0">
                  <a:pos x="T4" y="T5"/>
                </a:cxn>
                <a:cxn ang="0">
                  <a:pos x="T6" y="T7"/>
                </a:cxn>
                <a:cxn ang="0">
                  <a:pos x="T8" y="T9"/>
                </a:cxn>
              </a:cxnLst>
              <a:rect l="0" t="0" r="r" b="b"/>
              <a:pathLst>
                <a:path w="315" h="326">
                  <a:moveTo>
                    <a:pt x="5" y="309"/>
                  </a:moveTo>
                  <a:cubicBezTo>
                    <a:pt x="4" y="315"/>
                    <a:pt x="2" y="320"/>
                    <a:pt x="0" y="326"/>
                  </a:cubicBezTo>
                  <a:lnTo>
                    <a:pt x="315" y="10"/>
                  </a:lnTo>
                  <a:cubicBezTo>
                    <a:pt x="315" y="7"/>
                    <a:pt x="314" y="4"/>
                    <a:pt x="314" y="0"/>
                  </a:cubicBezTo>
                  <a:lnTo>
                    <a:pt x="5"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319"/>
            <p:cNvSpPr>
              <a:spLocks/>
            </p:cNvSpPr>
            <p:nvPr/>
          </p:nvSpPr>
          <p:spPr bwMode="auto">
            <a:xfrm>
              <a:off x="3956" y="1394"/>
              <a:ext cx="611" cy="629"/>
            </a:xfrm>
            <a:custGeom>
              <a:avLst/>
              <a:gdLst>
                <a:gd name="T0" fmla="*/ 0 w 258"/>
                <a:gd name="T1" fmla="*/ 255 h 265"/>
                <a:gd name="T2" fmla="*/ 2 w 258"/>
                <a:gd name="T3" fmla="*/ 265 h 265"/>
                <a:gd name="T4" fmla="*/ 258 w 258"/>
                <a:gd name="T5" fmla="*/ 8 h 265"/>
                <a:gd name="T6" fmla="*/ 255 w 258"/>
                <a:gd name="T7" fmla="*/ 0 h 265"/>
                <a:gd name="T8" fmla="*/ 0 w 258"/>
                <a:gd name="T9" fmla="*/ 255 h 265"/>
              </a:gdLst>
              <a:ahLst/>
              <a:cxnLst>
                <a:cxn ang="0">
                  <a:pos x="T0" y="T1"/>
                </a:cxn>
                <a:cxn ang="0">
                  <a:pos x="T2" y="T3"/>
                </a:cxn>
                <a:cxn ang="0">
                  <a:pos x="T4" y="T5"/>
                </a:cxn>
                <a:cxn ang="0">
                  <a:pos x="T6" y="T7"/>
                </a:cxn>
                <a:cxn ang="0">
                  <a:pos x="T8" y="T9"/>
                </a:cxn>
              </a:cxnLst>
              <a:rect l="0" t="0" r="r" b="b"/>
              <a:pathLst>
                <a:path w="258" h="265">
                  <a:moveTo>
                    <a:pt x="0" y="255"/>
                  </a:moveTo>
                  <a:cubicBezTo>
                    <a:pt x="0" y="258"/>
                    <a:pt x="1" y="261"/>
                    <a:pt x="2" y="265"/>
                  </a:cubicBezTo>
                  <a:lnTo>
                    <a:pt x="258" y="8"/>
                  </a:lnTo>
                  <a:cubicBezTo>
                    <a:pt x="257" y="5"/>
                    <a:pt x="256" y="3"/>
                    <a:pt x="255" y="0"/>
                  </a:cubicBezTo>
                  <a:lnTo>
                    <a:pt x="0"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320"/>
            <p:cNvSpPr>
              <a:spLocks/>
            </p:cNvSpPr>
            <p:nvPr/>
          </p:nvSpPr>
          <p:spPr bwMode="auto">
            <a:xfrm>
              <a:off x="3795" y="1034"/>
              <a:ext cx="566" cy="571"/>
            </a:xfrm>
            <a:custGeom>
              <a:avLst/>
              <a:gdLst>
                <a:gd name="T0" fmla="*/ 0 w 239"/>
                <a:gd name="T1" fmla="*/ 234 h 241"/>
                <a:gd name="T2" fmla="*/ 4 w 239"/>
                <a:gd name="T3" fmla="*/ 241 h 241"/>
                <a:gd name="T4" fmla="*/ 239 w 239"/>
                <a:gd name="T5" fmla="*/ 6 h 241"/>
                <a:gd name="T6" fmla="*/ 234 w 239"/>
                <a:gd name="T7" fmla="*/ 0 h 241"/>
                <a:gd name="T8" fmla="*/ 0 w 239"/>
                <a:gd name="T9" fmla="*/ 234 h 241"/>
              </a:gdLst>
              <a:ahLst/>
              <a:cxnLst>
                <a:cxn ang="0">
                  <a:pos x="T0" y="T1"/>
                </a:cxn>
                <a:cxn ang="0">
                  <a:pos x="T2" y="T3"/>
                </a:cxn>
                <a:cxn ang="0">
                  <a:pos x="T4" y="T5"/>
                </a:cxn>
                <a:cxn ang="0">
                  <a:pos x="T6" y="T7"/>
                </a:cxn>
                <a:cxn ang="0">
                  <a:pos x="T8" y="T9"/>
                </a:cxn>
              </a:cxnLst>
              <a:rect l="0" t="0" r="r" b="b"/>
              <a:pathLst>
                <a:path w="239" h="241">
                  <a:moveTo>
                    <a:pt x="0" y="234"/>
                  </a:moveTo>
                  <a:cubicBezTo>
                    <a:pt x="2" y="236"/>
                    <a:pt x="3" y="239"/>
                    <a:pt x="4" y="241"/>
                  </a:cubicBezTo>
                  <a:lnTo>
                    <a:pt x="239" y="6"/>
                  </a:lnTo>
                  <a:cubicBezTo>
                    <a:pt x="237" y="4"/>
                    <a:pt x="236" y="2"/>
                    <a:pt x="234" y="0"/>
                  </a:cubicBez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321"/>
            <p:cNvSpPr>
              <a:spLocks/>
            </p:cNvSpPr>
            <p:nvPr/>
          </p:nvSpPr>
          <p:spPr bwMode="auto">
            <a:xfrm>
              <a:off x="3875" y="1167"/>
              <a:ext cx="578" cy="588"/>
            </a:xfrm>
            <a:custGeom>
              <a:avLst/>
              <a:gdLst>
                <a:gd name="T0" fmla="*/ 0 w 244"/>
                <a:gd name="T1" fmla="*/ 240 h 248"/>
                <a:gd name="T2" fmla="*/ 4 w 244"/>
                <a:gd name="T3" fmla="*/ 248 h 248"/>
                <a:gd name="T4" fmla="*/ 244 w 244"/>
                <a:gd name="T5" fmla="*/ 7 h 248"/>
                <a:gd name="T6" fmla="*/ 240 w 244"/>
                <a:gd name="T7" fmla="*/ 0 h 248"/>
                <a:gd name="T8" fmla="*/ 0 w 244"/>
                <a:gd name="T9" fmla="*/ 240 h 248"/>
              </a:gdLst>
              <a:ahLst/>
              <a:cxnLst>
                <a:cxn ang="0">
                  <a:pos x="T0" y="T1"/>
                </a:cxn>
                <a:cxn ang="0">
                  <a:pos x="T2" y="T3"/>
                </a:cxn>
                <a:cxn ang="0">
                  <a:pos x="T4" y="T5"/>
                </a:cxn>
                <a:cxn ang="0">
                  <a:pos x="T6" y="T7"/>
                </a:cxn>
                <a:cxn ang="0">
                  <a:pos x="T8" y="T9"/>
                </a:cxn>
              </a:cxnLst>
              <a:rect l="0" t="0" r="r" b="b"/>
              <a:pathLst>
                <a:path w="244" h="248">
                  <a:moveTo>
                    <a:pt x="0" y="240"/>
                  </a:moveTo>
                  <a:cubicBezTo>
                    <a:pt x="1" y="243"/>
                    <a:pt x="3" y="245"/>
                    <a:pt x="4" y="248"/>
                  </a:cubicBezTo>
                  <a:lnTo>
                    <a:pt x="244" y="7"/>
                  </a:lnTo>
                  <a:cubicBezTo>
                    <a:pt x="243" y="5"/>
                    <a:pt x="241" y="3"/>
                    <a:pt x="240" y="0"/>
                  </a:cubicBezTo>
                  <a:lnTo>
                    <a:pt x="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322"/>
            <p:cNvSpPr>
              <a:spLocks/>
            </p:cNvSpPr>
            <p:nvPr/>
          </p:nvSpPr>
          <p:spPr bwMode="auto">
            <a:xfrm>
              <a:off x="3837" y="1098"/>
              <a:ext cx="571" cy="578"/>
            </a:xfrm>
            <a:custGeom>
              <a:avLst/>
              <a:gdLst>
                <a:gd name="T0" fmla="*/ 0 w 241"/>
                <a:gd name="T1" fmla="*/ 237 h 244"/>
                <a:gd name="T2" fmla="*/ 4 w 241"/>
                <a:gd name="T3" fmla="*/ 244 h 244"/>
                <a:gd name="T4" fmla="*/ 241 w 241"/>
                <a:gd name="T5" fmla="*/ 7 h 244"/>
                <a:gd name="T6" fmla="*/ 237 w 241"/>
                <a:gd name="T7" fmla="*/ 0 h 244"/>
                <a:gd name="T8" fmla="*/ 0 w 241"/>
                <a:gd name="T9" fmla="*/ 237 h 244"/>
              </a:gdLst>
              <a:ahLst/>
              <a:cxnLst>
                <a:cxn ang="0">
                  <a:pos x="T0" y="T1"/>
                </a:cxn>
                <a:cxn ang="0">
                  <a:pos x="T2" y="T3"/>
                </a:cxn>
                <a:cxn ang="0">
                  <a:pos x="T4" y="T5"/>
                </a:cxn>
                <a:cxn ang="0">
                  <a:pos x="T6" y="T7"/>
                </a:cxn>
                <a:cxn ang="0">
                  <a:pos x="T8" y="T9"/>
                </a:cxn>
              </a:cxnLst>
              <a:rect l="0" t="0" r="r" b="b"/>
              <a:pathLst>
                <a:path w="241" h="244">
                  <a:moveTo>
                    <a:pt x="0" y="237"/>
                  </a:moveTo>
                  <a:cubicBezTo>
                    <a:pt x="2" y="239"/>
                    <a:pt x="3" y="242"/>
                    <a:pt x="4" y="244"/>
                  </a:cubicBezTo>
                  <a:lnTo>
                    <a:pt x="241" y="7"/>
                  </a:lnTo>
                  <a:cubicBezTo>
                    <a:pt x="240" y="5"/>
                    <a:pt x="238" y="3"/>
                    <a:pt x="237" y="0"/>
                  </a:cubicBezTo>
                  <a:lnTo>
                    <a:pt x="0"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323"/>
            <p:cNvSpPr>
              <a:spLocks/>
            </p:cNvSpPr>
            <p:nvPr/>
          </p:nvSpPr>
          <p:spPr bwMode="auto">
            <a:xfrm>
              <a:off x="3935" y="1316"/>
              <a:ext cx="597" cy="609"/>
            </a:xfrm>
            <a:custGeom>
              <a:avLst/>
              <a:gdLst>
                <a:gd name="T0" fmla="*/ 0 w 252"/>
                <a:gd name="T1" fmla="*/ 248 h 257"/>
                <a:gd name="T2" fmla="*/ 3 w 252"/>
                <a:gd name="T3" fmla="*/ 257 h 257"/>
                <a:gd name="T4" fmla="*/ 252 w 252"/>
                <a:gd name="T5" fmla="*/ 7 h 257"/>
                <a:gd name="T6" fmla="*/ 249 w 252"/>
                <a:gd name="T7" fmla="*/ 0 h 257"/>
                <a:gd name="T8" fmla="*/ 0 w 252"/>
                <a:gd name="T9" fmla="*/ 248 h 257"/>
              </a:gdLst>
              <a:ahLst/>
              <a:cxnLst>
                <a:cxn ang="0">
                  <a:pos x="T0" y="T1"/>
                </a:cxn>
                <a:cxn ang="0">
                  <a:pos x="T2" y="T3"/>
                </a:cxn>
                <a:cxn ang="0">
                  <a:pos x="T4" y="T5"/>
                </a:cxn>
                <a:cxn ang="0">
                  <a:pos x="T6" y="T7"/>
                </a:cxn>
                <a:cxn ang="0">
                  <a:pos x="T8" y="T9"/>
                </a:cxn>
              </a:cxnLst>
              <a:rect l="0" t="0" r="r" b="b"/>
              <a:pathLst>
                <a:path w="252" h="257">
                  <a:moveTo>
                    <a:pt x="0" y="248"/>
                  </a:moveTo>
                  <a:cubicBezTo>
                    <a:pt x="1" y="251"/>
                    <a:pt x="2" y="254"/>
                    <a:pt x="3" y="257"/>
                  </a:cubicBezTo>
                  <a:lnTo>
                    <a:pt x="252" y="7"/>
                  </a:lnTo>
                  <a:cubicBezTo>
                    <a:pt x="251" y="5"/>
                    <a:pt x="250" y="2"/>
                    <a:pt x="249" y="0"/>
                  </a:cubicBezTo>
                  <a:lnTo>
                    <a:pt x="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324"/>
            <p:cNvSpPr>
              <a:spLocks/>
            </p:cNvSpPr>
            <p:nvPr/>
          </p:nvSpPr>
          <p:spPr bwMode="auto">
            <a:xfrm>
              <a:off x="3909" y="1240"/>
              <a:ext cx="585" cy="598"/>
            </a:xfrm>
            <a:custGeom>
              <a:avLst/>
              <a:gdLst>
                <a:gd name="T0" fmla="*/ 0 w 247"/>
                <a:gd name="T1" fmla="*/ 243 h 252"/>
                <a:gd name="T2" fmla="*/ 3 w 247"/>
                <a:gd name="T3" fmla="*/ 252 h 252"/>
                <a:gd name="T4" fmla="*/ 247 w 247"/>
                <a:gd name="T5" fmla="*/ 7 h 252"/>
                <a:gd name="T6" fmla="*/ 243 w 247"/>
                <a:gd name="T7" fmla="*/ 0 h 252"/>
                <a:gd name="T8" fmla="*/ 0 w 247"/>
                <a:gd name="T9" fmla="*/ 243 h 252"/>
              </a:gdLst>
              <a:ahLst/>
              <a:cxnLst>
                <a:cxn ang="0">
                  <a:pos x="T0" y="T1"/>
                </a:cxn>
                <a:cxn ang="0">
                  <a:pos x="T2" y="T3"/>
                </a:cxn>
                <a:cxn ang="0">
                  <a:pos x="T4" y="T5"/>
                </a:cxn>
                <a:cxn ang="0">
                  <a:pos x="T6" y="T7"/>
                </a:cxn>
                <a:cxn ang="0">
                  <a:pos x="T8" y="T9"/>
                </a:cxn>
              </a:cxnLst>
              <a:rect l="0" t="0" r="r" b="b"/>
              <a:pathLst>
                <a:path w="247" h="252">
                  <a:moveTo>
                    <a:pt x="0" y="243"/>
                  </a:moveTo>
                  <a:cubicBezTo>
                    <a:pt x="1" y="246"/>
                    <a:pt x="2" y="249"/>
                    <a:pt x="3" y="252"/>
                  </a:cubicBezTo>
                  <a:lnTo>
                    <a:pt x="247" y="7"/>
                  </a:lnTo>
                  <a:cubicBezTo>
                    <a:pt x="246" y="5"/>
                    <a:pt x="245" y="2"/>
                    <a:pt x="243" y="0"/>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0" name="Grafikk 9">
            <a:extLst>
              <a:ext uri="{FF2B5EF4-FFF2-40B4-BE49-F238E27FC236}">
                <a16:creationId xmlns:a16="http://schemas.microsoft.com/office/drawing/2014/main" id="{6CAEA097-8E2E-6649-9431-F8FE21DF405D}"/>
              </a:ext>
            </a:extLst>
          </p:cNvPr>
          <p:cNvPicPr>
            <a:picLocks noChangeAspect="1"/>
          </p:cNvPicPr>
          <p:nvPr userDrawn="1"/>
        </p:nvPicPr>
        <p:blipFill>
          <a:blip r:embed="rId64" cstate="print">
            <a:extLst>
              <a:ext uri="{28A0092B-C50C-407E-A947-70E740481C1C}">
                <a14:useLocalDpi xmlns:a14="http://schemas.microsoft.com/office/drawing/2010/main" val="0"/>
              </a:ext>
              <a:ext uri="{96DAC541-7B7A-43D3-8B79-37D633B846F1}">
                <asvg:svgBlip xmlns:asvg="http://schemas.microsoft.com/office/drawing/2016/SVG/main" r:embed="rId65"/>
              </a:ext>
            </a:extLst>
          </a:blip>
          <a:stretch>
            <a:fillRect/>
          </a:stretch>
        </p:blipFill>
        <p:spPr>
          <a:xfrm>
            <a:off x="10451429" y="6271064"/>
            <a:ext cx="1237527" cy="337508"/>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701" r:id="rId1"/>
    <p:sldLayoutId id="2147483796" r:id="rId2"/>
    <p:sldLayoutId id="2147483727" r:id="rId3"/>
    <p:sldLayoutId id="2147483729" r:id="rId4"/>
    <p:sldLayoutId id="2147483730" r:id="rId5"/>
    <p:sldLayoutId id="2147483728" r:id="rId6"/>
    <p:sldLayoutId id="2147483731" r:id="rId7"/>
    <p:sldLayoutId id="2147483732" r:id="rId8"/>
    <p:sldLayoutId id="2147483743" r:id="rId9"/>
    <p:sldLayoutId id="2147483726" r:id="rId10"/>
    <p:sldLayoutId id="2147483774" r:id="rId11"/>
    <p:sldLayoutId id="2147483775" r:id="rId12"/>
    <p:sldLayoutId id="2147483776" r:id="rId13"/>
    <p:sldLayoutId id="2147483755" r:id="rId14"/>
    <p:sldLayoutId id="2147483770" r:id="rId15"/>
    <p:sldLayoutId id="2147483771" r:id="rId16"/>
    <p:sldLayoutId id="2147483780" r:id="rId17"/>
    <p:sldLayoutId id="2147483781" r:id="rId18"/>
    <p:sldLayoutId id="2147483782" r:id="rId19"/>
    <p:sldLayoutId id="2147483777" r:id="rId20"/>
    <p:sldLayoutId id="2147483778" r:id="rId21"/>
    <p:sldLayoutId id="2147483779" r:id="rId22"/>
    <p:sldLayoutId id="2147483703" r:id="rId23"/>
    <p:sldLayoutId id="2147483749" r:id="rId24"/>
    <p:sldLayoutId id="2147483704" r:id="rId25"/>
    <p:sldLayoutId id="2147483750" r:id="rId26"/>
    <p:sldLayoutId id="2147483705" r:id="rId27"/>
    <p:sldLayoutId id="2147483751" r:id="rId28"/>
    <p:sldLayoutId id="2147483707" r:id="rId29"/>
    <p:sldLayoutId id="2147483797" r:id="rId30"/>
    <p:sldLayoutId id="2147483798" r:id="rId31"/>
    <p:sldLayoutId id="2147483784" r:id="rId32"/>
    <p:sldLayoutId id="2147483785" r:id="rId33"/>
    <p:sldLayoutId id="2147483786" r:id="rId34"/>
    <p:sldLayoutId id="2147483787" r:id="rId35"/>
    <p:sldLayoutId id="2147483788" r:id="rId36"/>
    <p:sldLayoutId id="2147483789" r:id="rId37"/>
    <p:sldLayoutId id="2147483790" r:id="rId38"/>
    <p:sldLayoutId id="2147483791" r:id="rId39"/>
    <p:sldLayoutId id="2147483792" r:id="rId40"/>
    <p:sldLayoutId id="2147483793" r:id="rId41"/>
    <p:sldLayoutId id="2147483794" r:id="rId42"/>
    <p:sldLayoutId id="2147483795" r:id="rId43"/>
    <p:sldLayoutId id="2147483733" r:id="rId44"/>
    <p:sldLayoutId id="2147483747" r:id="rId45"/>
    <p:sldLayoutId id="2147483748" r:id="rId46"/>
    <p:sldLayoutId id="2147483783" r:id="rId47"/>
    <p:sldLayoutId id="2147483765" r:id="rId48"/>
    <p:sldLayoutId id="2147483764" r:id="rId49"/>
    <p:sldLayoutId id="2147483725" r:id="rId50"/>
    <p:sldLayoutId id="2147483746" r:id="rId51"/>
    <p:sldLayoutId id="2147483766" r:id="rId52"/>
    <p:sldLayoutId id="2147483767" r:id="rId53"/>
    <p:sldLayoutId id="2147483772" r:id="rId54"/>
    <p:sldLayoutId id="2147483773" r:id="rId55"/>
    <p:sldLayoutId id="2147483719" r:id="rId56"/>
    <p:sldLayoutId id="2147483744" r:id="rId57"/>
    <p:sldLayoutId id="2147483745" r:id="rId58"/>
    <p:sldLayoutId id="2147483768" r:id="rId59"/>
    <p:sldLayoutId id="2147483769" r:id="rId60"/>
    <p:sldLayoutId id="2147483660" r:id="rId6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100000"/>
        </a:lnSpc>
        <a:spcBef>
          <a:spcPts val="400"/>
        </a:spcBef>
        <a:buClr>
          <a:schemeClr val="accent1"/>
        </a:buClr>
        <a:buSzPct val="135000"/>
        <a:buFont typeface="System Font Regular"/>
        <a:buChar char="-"/>
        <a:defRPr sz="2000" kern="1200">
          <a:solidFill>
            <a:schemeClr val="tx1"/>
          </a:solidFill>
          <a:latin typeface="+mn-lt"/>
          <a:ea typeface="+mn-ea"/>
          <a:cs typeface="+mn-cs"/>
        </a:defRPr>
      </a:lvl2pPr>
      <a:lvl3pPr marL="648000" indent="-216000" algn="l" defTabSz="914400" rtl="0" eaLnBrk="1" latinLnBrk="0" hangingPunct="1">
        <a:lnSpc>
          <a:spcPct val="10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100000"/>
        </a:lnSpc>
        <a:spcBef>
          <a:spcPts val="400"/>
        </a:spcBef>
        <a:buClr>
          <a:schemeClr val="accent1"/>
        </a:buClr>
        <a:buSzPct val="135000"/>
        <a:buFont typeface="System Font Regular"/>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4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9.xml"/><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slides/_rels/slide1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svg"/><Relationship Id="rId7" Type="http://schemas.openxmlformats.org/officeDocument/2006/relationships/image" Target="../media/image69.svg"/><Relationship Id="rId2" Type="http://schemas.openxmlformats.org/officeDocument/2006/relationships/image" Target="../media/image64.png"/><Relationship Id="rId1" Type="http://schemas.openxmlformats.org/officeDocument/2006/relationships/slideLayout" Target="../slideLayouts/slideLayout9.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 Id="rId9" Type="http://schemas.openxmlformats.org/officeDocument/2006/relationships/image" Target="../media/image71.svg"/></Relationships>
</file>

<file path=ppt/slides/_rels/slide1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hyperlink" Target="https://www.aihr.com/blog/chatgpt-prompts-for-hr/" TargetMode="External"/><Relationship Id="rId3" Type="http://schemas.openxmlformats.org/officeDocument/2006/relationships/hyperlink" Target="https://hbr.org/2023/05/ai-can-help-you-ask-better-questions-and-solve-bigger-problems" TargetMode="External"/><Relationship Id="rId7" Type="http://schemas.openxmlformats.org/officeDocument/2006/relationships/hyperlink" Target="https://arbeidsgiver.dfo.no/nyhetsarkiv/omrader-hvor-gpt-teknologi-kan-gjore-hr-arbeidet-enklere" TargetMode="External"/><Relationship Id="rId2" Type="http://schemas.openxmlformats.org/officeDocument/2006/relationships/hyperlink" Target="https://chat.openai.com/share/cb2877d8-0e62-4da9-80e5-58179006850b" TargetMode="External"/><Relationship Id="rId1" Type="http://schemas.openxmlformats.org/officeDocument/2006/relationships/slideLayout" Target="../slideLayouts/slideLayout9.xml"/><Relationship Id="rId6" Type="http://schemas.openxmlformats.org/officeDocument/2006/relationships/hyperlink" Target="https://www.regjeringen.no/no/dokumentarkiv/regjeringen-solberg/aktuelt-regjeringen-solberg/kmd/nyheterKMD/2014/God-ledelse-i-staten--Lederplakat-2014/id2076719/" TargetMode="External"/><Relationship Id="rId5" Type="http://schemas.openxmlformats.org/officeDocument/2006/relationships/hyperlink" Target="https://www.regjeringen.no/no/dokumenter/plattform-for-ledelse-i-staten/id526203/" TargetMode="External"/><Relationship Id="rId4" Type="http://schemas.openxmlformats.org/officeDocument/2006/relationships/hyperlink" Target="https://www.tandfonline.com/doi/full/10.1080/10400419.2022.2107850" TargetMode="External"/><Relationship Id="rId9" Type="http://schemas.openxmlformats.org/officeDocument/2006/relationships/hyperlink" Target="https://www.digdir.no/kunstig-intelligens/kunstig-intelligens/4132"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svg"/><Relationship Id="rId9" Type="http://schemas.openxmlformats.org/officeDocument/2006/relationships/image" Target="../media/image4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9.xml"/><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500DFAA2-182E-B449-BCCD-0908F009E155}"/>
              </a:ext>
            </a:extLst>
          </p:cNvPr>
          <p:cNvSpPr>
            <a:spLocks noGrp="1"/>
          </p:cNvSpPr>
          <p:nvPr>
            <p:ph type="subTitle" idx="1"/>
          </p:nvPr>
        </p:nvSpPr>
        <p:spPr/>
        <p:txBody>
          <a:bodyPr/>
          <a:lstStyle/>
          <a:p>
            <a:r>
              <a:rPr lang="nb-NO" b="0" i="0" dirty="0">
                <a:solidFill>
                  <a:schemeClr val="bg1"/>
                </a:solidFill>
                <a:effectLst/>
                <a:latin typeface="Source Serif Pro Light" panose="02040303050405020204" pitchFamily="18" charset="0"/>
                <a:ea typeface="Source Serif Pro Light" panose="02040303050405020204" pitchFamily="18" charset="0"/>
              </a:rPr>
              <a:t>ved seniorrådgiver Klaus Breivik, DFØ</a:t>
            </a:r>
            <a:endParaRPr lang="nb-NO" dirty="0">
              <a:solidFill>
                <a:schemeClr val="bg1"/>
              </a:solidFill>
              <a:latin typeface="Source Serif Pro Light" panose="02040303050405020204" pitchFamily="18" charset="0"/>
              <a:ea typeface="Source Serif Pro Light" panose="02040303050405020204" pitchFamily="18" charset="0"/>
            </a:endParaRPr>
          </a:p>
        </p:txBody>
      </p:sp>
      <p:sp>
        <p:nvSpPr>
          <p:cNvPr id="5" name="TekstSylinder 4">
            <a:extLst>
              <a:ext uri="{FF2B5EF4-FFF2-40B4-BE49-F238E27FC236}">
                <a16:creationId xmlns:a16="http://schemas.microsoft.com/office/drawing/2014/main" id="{077F96B7-CF1F-5970-50D5-E5C5AF130221}"/>
              </a:ext>
            </a:extLst>
          </p:cNvPr>
          <p:cNvSpPr txBox="1"/>
          <p:nvPr/>
        </p:nvSpPr>
        <p:spPr>
          <a:xfrm>
            <a:off x="1821180" y="2350648"/>
            <a:ext cx="8549640" cy="1077218"/>
          </a:xfrm>
          <a:prstGeom prst="rect">
            <a:avLst/>
          </a:prstGeom>
          <a:noFill/>
        </p:spPr>
        <p:txBody>
          <a:bodyPr wrap="square">
            <a:spAutoFit/>
          </a:bodyPr>
          <a:lstStyle/>
          <a:p>
            <a:pPr algn="ctr"/>
            <a:r>
              <a:rPr lang="nb-NO" sz="3200" b="1" i="0" dirty="0">
                <a:solidFill>
                  <a:schemeClr val="bg1"/>
                </a:solidFill>
                <a:effectLst/>
                <a:latin typeface="Source Serif Pro" panose="02040603050405020204" pitchFamily="18" charset="0"/>
                <a:ea typeface="Source Serif Pro" panose="02040603050405020204" pitchFamily="18" charset="0"/>
              </a:rPr>
              <a:t>Hvordan kan vi bruke kunstig intelligens som kreativ støtte i lederutvikling? </a:t>
            </a:r>
            <a:endParaRPr lang="nb-NO" sz="3200" dirty="0">
              <a:solidFill>
                <a:schemeClr val="bg1"/>
              </a:solidFill>
              <a:latin typeface="Source Serif Pro" panose="02040603050405020204" pitchFamily="18" charset="0"/>
              <a:ea typeface="Source Serif Pro" panose="02040603050405020204" pitchFamily="18" charset="0"/>
            </a:endParaRPr>
          </a:p>
        </p:txBody>
      </p:sp>
    </p:spTree>
    <p:extLst>
      <p:ext uri="{BB962C8B-B14F-4D97-AF65-F5344CB8AC3E}">
        <p14:creationId xmlns:p14="http://schemas.microsoft.com/office/powerpoint/2010/main" val="13669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FE2E7F49-C15F-3059-3D8C-D46EA54D2EC7}"/>
              </a:ext>
            </a:extLst>
          </p:cNvPr>
          <p:cNvSpPr/>
          <p:nvPr/>
        </p:nvSpPr>
        <p:spPr>
          <a:xfrm>
            <a:off x="0" y="0"/>
            <a:ext cx="12192000" cy="2476500"/>
          </a:xfrm>
          <a:prstGeom prst="rect">
            <a:avLst/>
          </a:prstGeom>
          <a:solidFill>
            <a:srgbClr val="009FE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pic>
        <p:nvPicPr>
          <p:cNvPr id="7" name="Bilde 6" descr="Et bilde som inneholder Font, logo, symbol, Grafikk&#10;&#10;Automatisk generert beskrivelse">
            <a:extLst>
              <a:ext uri="{FF2B5EF4-FFF2-40B4-BE49-F238E27FC236}">
                <a16:creationId xmlns:a16="http://schemas.microsoft.com/office/drawing/2014/main" id="{852E8109-6C1C-5C07-3120-74618A7E22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6525" y="444471"/>
            <a:ext cx="1447800" cy="399332"/>
          </a:xfrm>
          <a:prstGeom prst="rect">
            <a:avLst/>
          </a:prstGeom>
        </p:spPr>
      </p:pic>
      <p:sp>
        <p:nvSpPr>
          <p:cNvPr id="17" name="Ellipse 16">
            <a:extLst>
              <a:ext uri="{FF2B5EF4-FFF2-40B4-BE49-F238E27FC236}">
                <a16:creationId xmlns:a16="http://schemas.microsoft.com/office/drawing/2014/main" id="{CDB2B5C4-81C5-E41C-12D3-8E1EA6DAF3E4}"/>
              </a:ext>
            </a:extLst>
          </p:cNvPr>
          <p:cNvSpPr/>
          <p:nvPr/>
        </p:nvSpPr>
        <p:spPr>
          <a:xfrm>
            <a:off x="650669" y="1905000"/>
            <a:ext cx="1790700" cy="1790700"/>
          </a:xfrm>
          <a:prstGeom prst="ellipse">
            <a:avLst/>
          </a:prstGeom>
          <a:solidFill>
            <a:srgbClr val="009FE3"/>
          </a:solid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sp>
        <p:nvSpPr>
          <p:cNvPr id="22" name="TekstSylinder 21">
            <a:extLst>
              <a:ext uri="{FF2B5EF4-FFF2-40B4-BE49-F238E27FC236}">
                <a16:creationId xmlns:a16="http://schemas.microsoft.com/office/drawing/2014/main" id="{1F64A12A-4FEC-67ED-88F6-DEF3E488A126}"/>
              </a:ext>
            </a:extLst>
          </p:cNvPr>
          <p:cNvSpPr txBox="1"/>
          <p:nvPr/>
        </p:nvSpPr>
        <p:spPr>
          <a:xfrm>
            <a:off x="559211" y="3792220"/>
            <a:ext cx="1973618" cy="523220"/>
          </a:xfrm>
          <a:prstGeom prst="rect">
            <a:avLst/>
          </a:prstGeom>
          <a:noFill/>
        </p:spPr>
        <p:txBody>
          <a:bodyPr wrap="none" rtlCol="0">
            <a:spAutoFit/>
          </a:bodyPr>
          <a:lstStyle/>
          <a:p>
            <a:pPr algn="ctr"/>
            <a:r>
              <a:rPr lang="nb-NO" sz="1400" b="1" dirty="0">
                <a:latin typeface="Source Serif Pro" panose="02040603050405020204" pitchFamily="18" charset="0"/>
                <a:ea typeface="Source Serif Pro" panose="02040603050405020204" pitchFamily="18" charset="0"/>
              </a:rPr>
              <a:t>Samfunnsoppdraget </a:t>
            </a:r>
          </a:p>
          <a:p>
            <a:pPr algn="ctr"/>
            <a:r>
              <a:rPr lang="nb-NO" sz="1400" b="1" dirty="0">
                <a:latin typeface="Source Serif Pro" panose="02040603050405020204" pitchFamily="18" charset="0"/>
                <a:ea typeface="Source Serif Pro" panose="02040603050405020204" pitchFamily="18" charset="0"/>
              </a:rPr>
              <a:t>og endringer</a:t>
            </a:r>
          </a:p>
        </p:txBody>
      </p:sp>
      <p:pic>
        <p:nvPicPr>
          <p:cNvPr id="21" name="Grafikk 20" descr="By kontur">
            <a:extLst>
              <a:ext uri="{FF2B5EF4-FFF2-40B4-BE49-F238E27FC236}">
                <a16:creationId xmlns:a16="http://schemas.microsoft.com/office/drawing/2014/main" id="{09B339A8-7140-16FA-2EA6-182D485148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8818" y="2343150"/>
            <a:ext cx="914400" cy="914400"/>
          </a:xfrm>
          <a:prstGeom prst="rect">
            <a:avLst/>
          </a:prstGeom>
        </p:spPr>
      </p:pic>
      <p:sp>
        <p:nvSpPr>
          <p:cNvPr id="27" name="TekstSylinder 26">
            <a:extLst>
              <a:ext uri="{FF2B5EF4-FFF2-40B4-BE49-F238E27FC236}">
                <a16:creationId xmlns:a16="http://schemas.microsoft.com/office/drawing/2014/main" id="{FB9AF393-33C3-6574-2A4E-A9F653079F7D}"/>
              </a:ext>
            </a:extLst>
          </p:cNvPr>
          <p:cNvSpPr txBox="1"/>
          <p:nvPr/>
        </p:nvSpPr>
        <p:spPr>
          <a:xfrm>
            <a:off x="225217" y="4494937"/>
            <a:ext cx="2641602" cy="1954381"/>
          </a:xfrm>
          <a:prstGeom prst="rect">
            <a:avLst/>
          </a:prstGeom>
          <a:noFill/>
        </p:spPr>
        <p:txBody>
          <a:bodyPr wrap="square">
            <a:spAutoFit/>
          </a:bodyPr>
          <a:lstStyle/>
          <a:p>
            <a:pPr algn="ctr"/>
            <a:r>
              <a:rPr lang="nb-NO" sz="1100" b="1" i="0" dirty="0">
                <a:solidFill>
                  <a:srgbClr val="374151"/>
                </a:solidFill>
                <a:effectLst/>
                <a:latin typeface="Source Sans Pro" panose="020B0503030403020204" pitchFamily="34" charset="0"/>
              </a:rPr>
              <a:t>Forståelse av samfunnsoppdraget:</a:t>
            </a:r>
            <a:r>
              <a:rPr lang="nb-NO" sz="1100" b="0" i="0" dirty="0">
                <a:solidFill>
                  <a:srgbClr val="374151"/>
                </a:solidFill>
                <a:effectLst/>
                <a:latin typeface="Source Sans Pro" panose="020B0503030403020204" pitchFamily="34" charset="0"/>
              </a:rPr>
              <a:t> </a:t>
            </a:r>
          </a:p>
          <a:p>
            <a:pPr algn="ctr"/>
            <a:r>
              <a:rPr lang="nb-NO" sz="1100" b="0" i="0" dirty="0">
                <a:solidFill>
                  <a:srgbClr val="374151"/>
                </a:solidFill>
                <a:effectLst/>
                <a:latin typeface="Source Sans Pro" panose="020B0503030403020204" pitchFamily="34" charset="0"/>
              </a:rPr>
              <a:t>Undersøk hvordan statlig ledelse kan bidra til samfunnsutvikling i lys av demografiske endringer og økonomiske utfordringer.</a:t>
            </a:r>
          </a:p>
          <a:p>
            <a:pPr algn="ctr"/>
            <a:endParaRPr lang="nb-NO" sz="1100" b="1" i="0" dirty="0">
              <a:solidFill>
                <a:srgbClr val="374151"/>
              </a:solidFill>
              <a:effectLst/>
              <a:latin typeface="Source Sans Pro" panose="020B0503030403020204" pitchFamily="34" charset="0"/>
            </a:endParaRPr>
          </a:p>
          <a:p>
            <a:pPr algn="ctr"/>
            <a:endParaRPr lang="nb-NO" sz="1100" b="1" i="0" dirty="0">
              <a:solidFill>
                <a:srgbClr val="374151"/>
              </a:solidFill>
              <a:effectLst/>
              <a:latin typeface="Source Sans Pro" panose="020B0503030403020204" pitchFamily="34" charset="0"/>
            </a:endParaRPr>
          </a:p>
          <a:p>
            <a:pPr algn="ctr"/>
            <a:r>
              <a:rPr lang="nb-NO" sz="1100" b="1" i="0" dirty="0">
                <a:solidFill>
                  <a:srgbClr val="374151"/>
                </a:solidFill>
                <a:effectLst/>
                <a:latin typeface="Source Sans Pro" panose="020B0503030403020204" pitchFamily="34" charset="0"/>
              </a:rPr>
              <a:t>Håndtering av demografiske </a:t>
            </a:r>
            <a:r>
              <a:rPr lang="nb-NO" sz="1100" b="1" dirty="0">
                <a:solidFill>
                  <a:srgbClr val="374151"/>
                </a:solidFill>
                <a:latin typeface="Source Sans Pro" panose="020B0503030403020204" pitchFamily="34" charset="0"/>
              </a:rPr>
              <a:t>e</a:t>
            </a:r>
            <a:r>
              <a:rPr lang="nb-NO" sz="1100" b="1" i="0" dirty="0">
                <a:solidFill>
                  <a:srgbClr val="374151"/>
                </a:solidFill>
                <a:effectLst/>
                <a:latin typeface="Source Sans Pro" panose="020B0503030403020204" pitchFamily="34" charset="0"/>
              </a:rPr>
              <a:t>ndringer:</a:t>
            </a:r>
            <a:r>
              <a:rPr lang="nb-NO" sz="1100" b="0" i="0" dirty="0">
                <a:solidFill>
                  <a:srgbClr val="374151"/>
                </a:solidFill>
                <a:effectLst/>
                <a:latin typeface="Source Sans Pro" panose="020B0503030403020204" pitchFamily="34" charset="0"/>
              </a:rPr>
              <a:t> </a:t>
            </a:r>
          </a:p>
          <a:p>
            <a:pPr algn="ctr"/>
            <a:r>
              <a:rPr lang="nb-NO" sz="1100" b="0" i="0" dirty="0">
                <a:solidFill>
                  <a:srgbClr val="374151"/>
                </a:solidFill>
                <a:effectLst/>
                <a:latin typeface="Source Sans Pro" panose="020B0503030403020204" pitchFamily="34" charset="0"/>
              </a:rPr>
              <a:t>Fokus på strategier for å håndtere en aldrende befolkning og dens implikasjoner på offentlige tjenester.</a:t>
            </a:r>
          </a:p>
        </p:txBody>
      </p:sp>
      <p:sp>
        <p:nvSpPr>
          <p:cNvPr id="18" name="Ellipse 17">
            <a:extLst>
              <a:ext uri="{FF2B5EF4-FFF2-40B4-BE49-F238E27FC236}">
                <a16:creationId xmlns:a16="http://schemas.microsoft.com/office/drawing/2014/main" id="{47895029-6EA1-44B1-B5EA-9B44A050179B}"/>
              </a:ext>
            </a:extLst>
          </p:cNvPr>
          <p:cNvSpPr/>
          <p:nvPr/>
        </p:nvSpPr>
        <p:spPr>
          <a:xfrm>
            <a:off x="3586624" y="1905000"/>
            <a:ext cx="1790700" cy="1790700"/>
          </a:xfrm>
          <a:prstGeom prst="ellipse">
            <a:avLst/>
          </a:prstGeom>
          <a:solidFill>
            <a:srgbClr val="009FE3"/>
          </a:solid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sp>
        <p:nvSpPr>
          <p:cNvPr id="23" name="TekstSylinder 22">
            <a:extLst>
              <a:ext uri="{FF2B5EF4-FFF2-40B4-BE49-F238E27FC236}">
                <a16:creationId xmlns:a16="http://schemas.microsoft.com/office/drawing/2014/main" id="{253191F5-08B4-2B32-3BAF-2CF15EFF5CF0}"/>
              </a:ext>
            </a:extLst>
          </p:cNvPr>
          <p:cNvSpPr txBox="1"/>
          <p:nvPr/>
        </p:nvSpPr>
        <p:spPr>
          <a:xfrm>
            <a:off x="3501582" y="3792220"/>
            <a:ext cx="1960793" cy="523220"/>
          </a:xfrm>
          <a:prstGeom prst="rect">
            <a:avLst/>
          </a:prstGeom>
          <a:noFill/>
        </p:spPr>
        <p:txBody>
          <a:bodyPr wrap="none" rtlCol="0">
            <a:spAutoFit/>
          </a:bodyPr>
          <a:lstStyle/>
          <a:p>
            <a:pPr algn="ctr"/>
            <a:r>
              <a:rPr lang="nb-NO" sz="1400" b="1" dirty="0">
                <a:latin typeface="Source Serif Pro" panose="02040603050405020204" pitchFamily="18" charset="0"/>
                <a:ea typeface="Source Serif Pro" panose="02040603050405020204" pitchFamily="18" charset="0"/>
              </a:rPr>
              <a:t>Innovasjon og </a:t>
            </a:r>
          </a:p>
          <a:p>
            <a:pPr algn="ctr"/>
            <a:r>
              <a:rPr lang="nb-NO" sz="1400" b="1" dirty="0">
                <a:latin typeface="Source Serif Pro" panose="02040603050405020204" pitchFamily="18" charset="0"/>
                <a:ea typeface="Source Serif Pro" panose="02040603050405020204" pitchFamily="18" charset="0"/>
              </a:rPr>
              <a:t>teknologisk utvikling</a:t>
            </a:r>
          </a:p>
        </p:txBody>
      </p:sp>
      <p:pic>
        <p:nvPicPr>
          <p:cNvPr id="13" name="Grafikk 12" descr="Puslespillbiter kontur">
            <a:extLst>
              <a:ext uri="{FF2B5EF4-FFF2-40B4-BE49-F238E27FC236}">
                <a16:creationId xmlns:a16="http://schemas.microsoft.com/office/drawing/2014/main" id="{19DE0796-99E2-692A-6590-87D3EF5F3F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24774" y="2343150"/>
            <a:ext cx="914400" cy="914400"/>
          </a:xfrm>
          <a:prstGeom prst="rect">
            <a:avLst/>
          </a:prstGeom>
        </p:spPr>
      </p:pic>
      <p:sp>
        <p:nvSpPr>
          <p:cNvPr id="29" name="TekstSylinder 28">
            <a:extLst>
              <a:ext uri="{FF2B5EF4-FFF2-40B4-BE49-F238E27FC236}">
                <a16:creationId xmlns:a16="http://schemas.microsoft.com/office/drawing/2014/main" id="{0D0E2C97-6908-9143-82F4-812DABF9A878}"/>
              </a:ext>
            </a:extLst>
          </p:cNvPr>
          <p:cNvSpPr txBox="1"/>
          <p:nvPr/>
        </p:nvSpPr>
        <p:spPr>
          <a:xfrm>
            <a:off x="2988598" y="4494937"/>
            <a:ext cx="2986752" cy="2123658"/>
          </a:xfrm>
          <a:prstGeom prst="rect">
            <a:avLst/>
          </a:prstGeom>
          <a:noFill/>
        </p:spPr>
        <p:txBody>
          <a:bodyPr wrap="square">
            <a:spAutoFit/>
          </a:bodyPr>
          <a:lstStyle/>
          <a:p>
            <a:pPr algn="ctr"/>
            <a:r>
              <a:rPr lang="nb-NO" sz="1100" b="1" i="0" dirty="0">
                <a:solidFill>
                  <a:srgbClr val="374151"/>
                </a:solidFill>
                <a:effectLst/>
                <a:latin typeface="Source Sans Pro" panose="020B0503030403020204" pitchFamily="34" charset="0"/>
              </a:rPr>
              <a:t>Teknologi og digitalisering:</a:t>
            </a:r>
            <a:r>
              <a:rPr lang="nb-NO" sz="1100" b="0" i="0" dirty="0">
                <a:solidFill>
                  <a:srgbClr val="374151"/>
                </a:solidFill>
                <a:effectLst/>
                <a:latin typeface="Source Sans Pro" panose="020B0503030403020204" pitchFamily="34" charset="0"/>
              </a:rPr>
              <a:t> </a:t>
            </a:r>
          </a:p>
          <a:p>
            <a:pPr algn="ctr"/>
            <a:r>
              <a:rPr lang="nb-NO" sz="1100" b="0" i="0" dirty="0">
                <a:solidFill>
                  <a:srgbClr val="374151"/>
                </a:solidFill>
                <a:effectLst/>
                <a:latin typeface="Source Sans Pro" panose="020B0503030403020204" pitchFamily="34" charset="0"/>
              </a:rPr>
              <a:t>Lær hvordan man utnytter teknologi for å forbedre effektiviteten og tjenestetilbudet, med vekt på å holde tritt med rask teknologisk utvikling.</a:t>
            </a:r>
          </a:p>
          <a:p>
            <a:pPr algn="ctr"/>
            <a:endParaRPr lang="nb-NO" sz="1100" b="0" i="0" dirty="0">
              <a:solidFill>
                <a:srgbClr val="374151"/>
              </a:solidFill>
              <a:effectLst/>
              <a:latin typeface="Source Sans Pro" panose="020B0503030403020204" pitchFamily="34" charset="0"/>
            </a:endParaRPr>
          </a:p>
          <a:p>
            <a:pPr algn="ctr"/>
            <a:endParaRPr lang="nb-NO" sz="1100" b="0" i="0" dirty="0">
              <a:solidFill>
                <a:srgbClr val="374151"/>
              </a:solidFill>
              <a:effectLst/>
              <a:latin typeface="Source Sans Pro" panose="020B0503030403020204" pitchFamily="34" charset="0"/>
            </a:endParaRPr>
          </a:p>
          <a:p>
            <a:pPr algn="ctr"/>
            <a:r>
              <a:rPr lang="nb-NO" sz="1100" b="1" i="0" dirty="0">
                <a:solidFill>
                  <a:srgbClr val="374151"/>
                </a:solidFill>
                <a:effectLst/>
                <a:latin typeface="Source Sans Pro" panose="020B0503030403020204" pitchFamily="34" charset="0"/>
              </a:rPr>
              <a:t>Innovasjon i offentlig sektor:</a:t>
            </a:r>
            <a:r>
              <a:rPr lang="nb-NO" sz="1100" b="0" i="0" dirty="0">
                <a:solidFill>
                  <a:srgbClr val="374151"/>
                </a:solidFill>
                <a:effectLst/>
                <a:latin typeface="Source Sans Pro" panose="020B0503030403020204" pitchFamily="34" charset="0"/>
              </a:rPr>
              <a:t> </a:t>
            </a:r>
          </a:p>
          <a:p>
            <a:pPr algn="ctr"/>
            <a:r>
              <a:rPr lang="nb-NO" sz="1100" b="0" i="0" dirty="0">
                <a:solidFill>
                  <a:srgbClr val="374151"/>
                </a:solidFill>
                <a:effectLst/>
                <a:latin typeface="Source Sans Pro" panose="020B0503030403020204" pitchFamily="34" charset="0"/>
              </a:rPr>
              <a:t>Undervisning i metoder for å fremme innovasjon, inkludert hvordan man identifiserer og implementerer nye løsninger for å forbedre tjenestelevering og interne prosesser.</a:t>
            </a:r>
          </a:p>
        </p:txBody>
      </p:sp>
      <p:sp>
        <p:nvSpPr>
          <p:cNvPr id="19" name="Ellipse 18">
            <a:extLst>
              <a:ext uri="{FF2B5EF4-FFF2-40B4-BE49-F238E27FC236}">
                <a16:creationId xmlns:a16="http://schemas.microsoft.com/office/drawing/2014/main" id="{602B399E-9C28-2991-FB89-143B16D2E79C}"/>
              </a:ext>
            </a:extLst>
          </p:cNvPr>
          <p:cNvSpPr/>
          <p:nvPr/>
        </p:nvSpPr>
        <p:spPr>
          <a:xfrm>
            <a:off x="6682613" y="1905000"/>
            <a:ext cx="1790700" cy="1790700"/>
          </a:xfrm>
          <a:prstGeom prst="ellipse">
            <a:avLst/>
          </a:prstGeom>
          <a:solidFill>
            <a:srgbClr val="009FE3"/>
          </a:solid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sp>
        <p:nvSpPr>
          <p:cNvPr id="24" name="TekstSylinder 23">
            <a:extLst>
              <a:ext uri="{FF2B5EF4-FFF2-40B4-BE49-F238E27FC236}">
                <a16:creationId xmlns:a16="http://schemas.microsoft.com/office/drawing/2014/main" id="{0D750B68-0F58-2277-FDFE-1F90ECB045F9}"/>
              </a:ext>
            </a:extLst>
          </p:cNvPr>
          <p:cNvSpPr txBox="1"/>
          <p:nvPr/>
        </p:nvSpPr>
        <p:spPr>
          <a:xfrm>
            <a:off x="6557500" y="3792220"/>
            <a:ext cx="2042547" cy="523220"/>
          </a:xfrm>
          <a:prstGeom prst="rect">
            <a:avLst/>
          </a:prstGeom>
          <a:noFill/>
        </p:spPr>
        <p:txBody>
          <a:bodyPr wrap="none" rtlCol="0">
            <a:spAutoFit/>
          </a:bodyPr>
          <a:lstStyle/>
          <a:p>
            <a:pPr algn="ctr"/>
            <a:r>
              <a:rPr lang="nb-NO" sz="1400" b="1" dirty="0">
                <a:latin typeface="Source Serif Pro" panose="02040603050405020204" pitchFamily="18" charset="0"/>
                <a:ea typeface="Source Serif Pro" panose="02040603050405020204" pitchFamily="18" charset="0"/>
              </a:rPr>
              <a:t>Kompetanseutvikling </a:t>
            </a:r>
          </a:p>
          <a:p>
            <a:pPr algn="ctr"/>
            <a:r>
              <a:rPr lang="nb-NO" sz="1400" b="1" dirty="0">
                <a:latin typeface="Source Serif Pro" panose="02040603050405020204" pitchFamily="18" charset="0"/>
                <a:ea typeface="Source Serif Pro" panose="02040603050405020204" pitchFamily="18" charset="0"/>
              </a:rPr>
              <a:t>og ledelse i endring</a:t>
            </a:r>
          </a:p>
        </p:txBody>
      </p:sp>
      <p:pic>
        <p:nvPicPr>
          <p:cNvPr id="11" name="Grafikk 10" descr="psykisk helse kontur">
            <a:extLst>
              <a:ext uri="{FF2B5EF4-FFF2-40B4-BE49-F238E27FC236}">
                <a16:creationId xmlns:a16="http://schemas.microsoft.com/office/drawing/2014/main" id="{DCCBBB05-9055-678F-B142-312F9C1058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0763" y="2343150"/>
            <a:ext cx="914400" cy="914400"/>
          </a:xfrm>
          <a:prstGeom prst="rect">
            <a:avLst/>
          </a:prstGeom>
        </p:spPr>
      </p:pic>
      <p:sp>
        <p:nvSpPr>
          <p:cNvPr id="35" name="TekstSylinder 34">
            <a:extLst>
              <a:ext uri="{FF2B5EF4-FFF2-40B4-BE49-F238E27FC236}">
                <a16:creationId xmlns:a16="http://schemas.microsoft.com/office/drawing/2014/main" id="{389AE41B-7E43-9ECE-A82E-99C19DE52521}"/>
              </a:ext>
            </a:extLst>
          </p:cNvPr>
          <p:cNvSpPr txBox="1"/>
          <p:nvPr/>
        </p:nvSpPr>
        <p:spPr>
          <a:xfrm>
            <a:off x="6056376" y="4494937"/>
            <a:ext cx="3043174" cy="2123658"/>
          </a:xfrm>
          <a:prstGeom prst="rect">
            <a:avLst/>
          </a:prstGeom>
          <a:noFill/>
        </p:spPr>
        <p:txBody>
          <a:bodyPr wrap="square">
            <a:spAutoFit/>
          </a:bodyPr>
          <a:lstStyle/>
          <a:p>
            <a:pPr algn="ctr"/>
            <a:r>
              <a:rPr lang="nb-NO" sz="1100" b="1" i="0" dirty="0">
                <a:solidFill>
                  <a:srgbClr val="374151"/>
                </a:solidFill>
                <a:effectLst/>
                <a:latin typeface="Source Sans Pro" panose="020B0503030403020204" pitchFamily="34" charset="0"/>
              </a:rPr>
              <a:t>Rekruttering og utvikling av ny </a:t>
            </a:r>
            <a:r>
              <a:rPr lang="nb-NO" sz="1100" b="1" dirty="0">
                <a:solidFill>
                  <a:srgbClr val="374151"/>
                </a:solidFill>
                <a:latin typeface="Source Sans Pro" panose="020B0503030403020204" pitchFamily="34" charset="0"/>
              </a:rPr>
              <a:t>k</a:t>
            </a:r>
            <a:r>
              <a:rPr lang="nb-NO" sz="1100" b="1" i="0" dirty="0">
                <a:solidFill>
                  <a:srgbClr val="374151"/>
                </a:solidFill>
                <a:effectLst/>
                <a:latin typeface="Source Sans Pro" panose="020B0503030403020204" pitchFamily="34" charset="0"/>
              </a:rPr>
              <a:t>ompetanse:</a:t>
            </a:r>
            <a:r>
              <a:rPr lang="nb-NO" sz="1100" b="0" i="0" dirty="0">
                <a:solidFill>
                  <a:srgbClr val="374151"/>
                </a:solidFill>
                <a:effectLst/>
                <a:latin typeface="Source Sans Pro" panose="020B0503030403020204" pitchFamily="34" charset="0"/>
              </a:rPr>
              <a:t> </a:t>
            </a:r>
          </a:p>
          <a:p>
            <a:pPr algn="ctr"/>
            <a:r>
              <a:rPr lang="nb-NO" sz="1100" b="0" i="0" dirty="0">
                <a:solidFill>
                  <a:srgbClr val="374151"/>
                </a:solidFill>
                <a:effectLst/>
                <a:latin typeface="Source Sans Pro" panose="020B0503030403020204" pitchFamily="34" charset="0"/>
              </a:rPr>
              <a:t>Strategier for å tiltrekke seg og utvikle kompetanse som er relevant for fremtidens utfordringer.</a:t>
            </a:r>
          </a:p>
          <a:p>
            <a:pPr algn="ctr"/>
            <a:endParaRPr lang="nb-NO" sz="1100" b="1" i="0" dirty="0">
              <a:solidFill>
                <a:srgbClr val="374151"/>
              </a:solidFill>
              <a:effectLst/>
              <a:latin typeface="Source Sans Pro" panose="020B0503030403020204" pitchFamily="34" charset="0"/>
            </a:endParaRPr>
          </a:p>
          <a:p>
            <a:pPr algn="ctr"/>
            <a:endParaRPr lang="nb-NO" sz="1100" b="1" i="0" dirty="0">
              <a:solidFill>
                <a:srgbClr val="374151"/>
              </a:solidFill>
              <a:effectLst/>
              <a:latin typeface="Source Sans Pro" panose="020B0503030403020204" pitchFamily="34" charset="0"/>
            </a:endParaRPr>
          </a:p>
          <a:p>
            <a:pPr algn="ctr"/>
            <a:endParaRPr lang="nb-NO" sz="1100" b="1" i="0" dirty="0">
              <a:solidFill>
                <a:srgbClr val="374151"/>
              </a:solidFill>
              <a:effectLst/>
              <a:latin typeface="Source Sans Pro" panose="020B0503030403020204" pitchFamily="34" charset="0"/>
            </a:endParaRPr>
          </a:p>
          <a:p>
            <a:pPr algn="ctr"/>
            <a:r>
              <a:rPr lang="nb-NO" sz="1100" b="1" i="0" dirty="0">
                <a:solidFill>
                  <a:srgbClr val="374151"/>
                </a:solidFill>
                <a:effectLst/>
                <a:latin typeface="Source Sans Pro" panose="020B0503030403020204" pitchFamily="34" charset="0"/>
              </a:rPr>
              <a:t>Ledelse under endring:</a:t>
            </a:r>
            <a:r>
              <a:rPr lang="nb-NO" sz="1100" b="0" i="0" dirty="0">
                <a:solidFill>
                  <a:srgbClr val="374151"/>
                </a:solidFill>
                <a:effectLst/>
                <a:latin typeface="Source Sans Pro" panose="020B0503030403020204" pitchFamily="34" charset="0"/>
              </a:rPr>
              <a:t> </a:t>
            </a:r>
          </a:p>
          <a:p>
            <a:pPr algn="ctr"/>
            <a:r>
              <a:rPr lang="nb-NO" sz="1100" b="0" i="0" dirty="0">
                <a:solidFill>
                  <a:srgbClr val="374151"/>
                </a:solidFill>
                <a:effectLst/>
                <a:latin typeface="Source Sans Pro" panose="020B0503030403020204" pitchFamily="34" charset="0"/>
              </a:rPr>
              <a:t>Lær ledere hvordan de kan lede organisasjoner gjennom endringsprosesser, inkludert å håndtere motstand og fremme en kultur for kontinuerlig læring.</a:t>
            </a:r>
          </a:p>
        </p:txBody>
      </p:sp>
      <p:sp>
        <p:nvSpPr>
          <p:cNvPr id="20" name="Ellipse 19">
            <a:extLst>
              <a:ext uri="{FF2B5EF4-FFF2-40B4-BE49-F238E27FC236}">
                <a16:creationId xmlns:a16="http://schemas.microsoft.com/office/drawing/2014/main" id="{10CDBEF0-D0AC-C318-135F-2939C6C71255}"/>
              </a:ext>
            </a:extLst>
          </p:cNvPr>
          <p:cNvSpPr/>
          <p:nvPr/>
        </p:nvSpPr>
        <p:spPr>
          <a:xfrm>
            <a:off x="9715934" y="1905000"/>
            <a:ext cx="1790700" cy="1790700"/>
          </a:xfrm>
          <a:prstGeom prst="ellipse">
            <a:avLst/>
          </a:prstGeom>
          <a:solidFill>
            <a:srgbClr val="009FE3"/>
          </a:solid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sp>
        <p:nvSpPr>
          <p:cNvPr id="25" name="TekstSylinder 24">
            <a:extLst>
              <a:ext uri="{FF2B5EF4-FFF2-40B4-BE49-F238E27FC236}">
                <a16:creationId xmlns:a16="http://schemas.microsoft.com/office/drawing/2014/main" id="{938A8BF0-5A62-BEA5-B577-FDC9A158E68A}"/>
              </a:ext>
            </a:extLst>
          </p:cNvPr>
          <p:cNvSpPr txBox="1"/>
          <p:nvPr/>
        </p:nvSpPr>
        <p:spPr>
          <a:xfrm>
            <a:off x="9255784" y="3792220"/>
            <a:ext cx="2710999" cy="523220"/>
          </a:xfrm>
          <a:prstGeom prst="rect">
            <a:avLst/>
          </a:prstGeom>
          <a:noFill/>
        </p:spPr>
        <p:txBody>
          <a:bodyPr wrap="square" rtlCol="0">
            <a:spAutoFit/>
          </a:bodyPr>
          <a:lstStyle/>
          <a:p>
            <a:pPr algn="ctr"/>
            <a:r>
              <a:rPr lang="nb-NO" sz="1400" b="1" dirty="0">
                <a:latin typeface="Source Serif Pro" panose="02040603050405020204" pitchFamily="18" charset="0"/>
                <a:ea typeface="Source Serif Pro" panose="02040603050405020204" pitchFamily="18" charset="0"/>
              </a:rPr>
              <a:t>Medbestemmelse</a:t>
            </a:r>
          </a:p>
          <a:p>
            <a:pPr algn="ctr"/>
            <a:r>
              <a:rPr lang="nb-NO" sz="1400" b="1" dirty="0">
                <a:latin typeface="Source Serif Pro" panose="02040603050405020204" pitchFamily="18" charset="0"/>
                <a:ea typeface="Source Serif Pro" panose="02040603050405020204" pitchFamily="18" charset="0"/>
              </a:rPr>
              <a:t>og partssamarbeid</a:t>
            </a:r>
          </a:p>
        </p:txBody>
      </p:sp>
      <p:pic>
        <p:nvPicPr>
          <p:cNvPr id="9" name="Grafikk 8" descr="Møte kontur">
            <a:extLst>
              <a:ext uri="{FF2B5EF4-FFF2-40B4-BE49-F238E27FC236}">
                <a16:creationId xmlns:a16="http://schemas.microsoft.com/office/drawing/2014/main" id="{87F7DF03-093E-369F-0F2D-E9D8C3EECA0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54085" y="2343150"/>
            <a:ext cx="914400" cy="914400"/>
          </a:xfrm>
          <a:prstGeom prst="rect">
            <a:avLst/>
          </a:prstGeom>
        </p:spPr>
      </p:pic>
      <p:sp>
        <p:nvSpPr>
          <p:cNvPr id="37" name="TekstSylinder 36">
            <a:extLst>
              <a:ext uri="{FF2B5EF4-FFF2-40B4-BE49-F238E27FC236}">
                <a16:creationId xmlns:a16="http://schemas.microsoft.com/office/drawing/2014/main" id="{BBAB0F60-424F-7571-C219-0C2C6A87836E}"/>
              </a:ext>
            </a:extLst>
          </p:cNvPr>
          <p:cNvSpPr txBox="1"/>
          <p:nvPr/>
        </p:nvSpPr>
        <p:spPr>
          <a:xfrm>
            <a:off x="9255785" y="4494937"/>
            <a:ext cx="2710998" cy="2123658"/>
          </a:xfrm>
          <a:prstGeom prst="rect">
            <a:avLst/>
          </a:prstGeom>
          <a:noFill/>
        </p:spPr>
        <p:txBody>
          <a:bodyPr wrap="square">
            <a:spAutoFit/>
          </a:bodyPr>
          <a:lstStyle/>
          <a:p>
            <a:pPr algn="ctr"/>
            <a:r>
              <a:rPr lang="nb-NO" sz="1100" b="1" i="0" dirty="0">
                <a:solidFill>
                  <a:srgbClr val="374151"/>
                </a:solidFill>
                <a:effectLst/>
                <a:latin typeface="Source Sans Pro" panose="020B0503030403020204" pitchFamily="34" charset="0"/>
              </a:rPr>
              <a:t>Forsterkning av partssamarbeid:</a:t>
            </a:r>
            <a:r>
              <a:rPr lang="nb-NO" sz="1100" b="0" i="0" dirty="0">
                <a:solidFill>
                  <a:srgbClr val="374151"/>
                </a:solidFill>
                <a:effectLst/>
                <a:latin typeface="Source Sans Pro" panose="020B0503030403020204" pitchFamily="34" charset="0"/>
              </a:rPr>
              <a:t> </a:t>
            </a:r>
          </a:p>
          <a:p>
            <a:pPr algn="ctr"/>
            <a:r>
              <a:rPr lang="nb-NO" sz="1100" b="0" i="0" dirty="0">
                <a:solidFill>
                  <a:srgbClr val="374151"/>
                </a:solidFill>
                <a:effectLst/>
                <a:latin typeface="Source Sans Pro" panose="020B0503030403020204" pitchFamily="34" charset="0"/>
              </a:rPr>
              <a:t>Undervisning i hvordan man fremmer effektivt samarbeid mellom ulike parter, inkludert fagforeninger, for å sikre en inkluderende beslutningsprosess.</a:t>
            </a:r>
          </a:p>
          <a:p>
            <a:pPr algn="ctr"/>
            <a:endParaRPr lang="nb-NO" sz="1100" b="0" i="0" dirty="0">
              <a:solidFill>
                <a:srgbClr val="374151"/>
              </a:solidFill>
              <a:effectLst/>
              <a:latin typeface="Source Sans Pro" panose="020B0503030403020204" pitchFamily="34" charset="0"/>
            </a:endParaRPr>
          </a:p>
          <a:p>
            <a:pPr algn="ctr"/>
            <a:endParaRPr lang="nb-NO" sz="1100" b="0" i="0" dirty="0">
              <a:solidFill>
                <a:srgbClr val="374151"/>
              </a:solidFill>
              <a:effectLst/>
              <a:latin typeface="Source Sans Pro" panose="020B0503030403020204" pitchFamily="34" charset="0"/>
            </a:endParaRPr>
          </a:p>
          <a:p>
            <a:pPr algn="ctr"/>
            <a:r>
              <a:rPr lang="nb-NO" sz="1100" b="1" i="0" dirty="0">
                <a:solidFill>
                  <a:srgbClr val="374151"/>
                </a:solidFill>
                <a:effectLst/>
                <a:latin typeface="Source Sans Pro" panose="020B0503030403020204" pitchFamily="34" charset="0"/>
              </a:rPr>
              <a:t>Medarbeiderinvolvering:</a:t>
            </a:r>
            <a:r>
              <a:rPr lang="nb-NO" sz="1100" b="0" i="0" dirty="0">
                <a:solidFill>
                  <a:srgbClr val="374151"/>
                </a:solidFill>
                <a:effectLst/>
                <a:latin typeface="Source Sans Pro" panose="020B0503030403020204" pitchFamily="34" charset="0"/>
              </a:rPr>
              <a:t> </a:t>
            </a:r>
          </a:p>
          <a:p>
            <a:pPr algn="ctr"/>
            <a:r>
              <a:rPr lang="nb-NO" sz="1100" b="0" i="0" dirty="0">
                <a:solidFill>
                  <a:srgbClr val="374151"/>
                </a:solidFill>
                <a:effectLst/>
                <a:latin typeface="Source Sans Pro" panose="020B0503030403020204" pitchFamily="34" charset="0"/>
              </a:rPr>
              <a:t>Metoder for å involvere ansatte i beslutningsprosesser, og hvordan dette kan bidra til økt engasjement og forbedret tjenestelevering.</a:t>
            </a:r>
          </a:p>
        </p:txBody>
      </p:sp>
      <p:sp>
        <p:nvSpPr>
          <p:cNvPr id="41" name="Tittel 1">
            <a:extLst>
              <a:ext uri="{FF2B5EF4-FFF2-40B4-BE49-F238E27FC236}">
                <a16:creationId xmlns:a16="http://schemas.microsoft.com/office/drawing/2014/main" id="{9BBF364D-1134-7925-3F22-6EBFAEEBEB4D}"/>
              </a:ext>
            </a:extLst>
          </p:cNvPr>
          <p:cNvSpPr>
            <a:spLocks noGrp="1"/>
          </p:cNvSpPr>
          <p:nvPr>
            <p:ph type="title"/>
          </p:nvPr>
        </p:nvSpPr>
        <p:spPr>
          <a:xfrm>
            <a:off x="531210" y="441326"/>
            <a:ext cx="8216017" cy="701674"/>
          </a:xfrm>
        </p:spPr>
        <p:txBody>
          <a:bodyPr/>
          <a:lstStyle/>
          <a:p>
            <a:r>
              <a:rPr lang="nb-NO" dirty="0">
                <a:solidFill>
                  <a:schemeClr val="bg1"/>
                </a:solidFill>
                <a:latin typeface="Source Serif Pro" panose="02040603050405020204" pitchFamily="18" charset="0"/>
                <a:ea typeface="Source Serif Pro" panose="02040603050405020204" pitchFamily="18" charset="0"/>
              </a:rPr>
              <a:t>Samfunnsorientert og innovativ ledelse</a:t>
            </a:r>
          </a:p>
        </p:txBody>
      </p:sp>
      <p:sp>
        <p:nvSpPr>
          <p:cNvPr id="43" name="TekstSylinder 42">
            <a:extLst>
              <a:ext uri="{FF2B5EF4-FFF2-40B4-BE49-F238E27FC236}">
                <a16:creationId xmlns:a16="http://schemas.microsoft.com/office/drawing/2014/main" id="{57AC7563-197C-9389-2912-FEF81F23489C}"/>
              </a:ext>
            </a:extLst>
          </p:cNvPr>
          <p:cNvSpPr txBox="1"/>
          <p:nvPr/>
        </p:nvSpPr>
        <p:spPr>
          <a:xfrm>
            <a:off x="1" y="1057930"/>
            <a:ext cx="12192000" cy="584775"/>
          </a:xfrm>
          <a:prstGeom prst="rect">
            <a:avLst/>
          </a:prstGeom>
          <a:noFill/>
        </p:spPr>
        <p:txBody>
          <a:bodyPr wrap="square">
            <a:spAutoFit/>
          </a:bodyPr>
          <a:lstStyle/>
          <a:p>
            <a:pPr algn="ctr"/>
            <a:r>
              <a:rPr lang="nb-NO" sz="1600" b="0" i="0" dirty="0">
                <a:solidFill>
                  <a:schemeClr val="bg1"/>
                </a:solidFill>
                <a:effectLst/>
                <a:latin typeface="Source Sans Pro" panose="020B0503030403020204" pitchFamily="34" charset="0"/>
              </a:rPr>
              <a:t>Fire kjerneområder for å utvikle ledere som er dyktige i å navigere i det statlige landskapet med fokus på innovasjon, </a:t>
            </a:r>
          </a:p>
          <a:p>
            <a:pPr algn="ctr"/>
            <a:r>
              <a:rPr lang="nb-NO" sz="1600" b="0" i="0" dirty="0">
                <a:solidFill>
                  <a:schemeClr val="bg1"/>
                </a:solidFill>
                <a:effectLst/>
                <a:latin typeface="Source Sans Pro" panose="020B0503030403020204" pitchFamily="34" charset="0"/>
              </a:rPr>
              <a:t>teknologisk utvikling og effektivt partssamarbeid, samtidig som de bidrar til samfunnsutvikling og forvaltningens oppdrag.</a:t>
            </a:r>
            <a:endParaRPr lang="nb-NO" sz="1600" dirty="0">
              <a:solidFill>
                <a:schemeClr val="bg1"/>
              </a:solidFill>
              <a:latin typeface="Source Sans Pro" panose="020B0503030403020204" pitchFamily="34" charset="0"/>
            </a:endParaRPr>
          </a:p>
        </p:txBody>
      </p:sp>
    </p:spTree>
    <p:extLst>
      <p:ext uri="{BB962C8B-B14F-4D97-AF65-F5344CB8AC3E}">
        <p14:creationId xmlns:p14="http://schemas.microsoft.com/office/powerpoint/2010/main" val="378588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FE2E7F49-C15F-3059-3D8C-D46EA54D2EC7}"/>
              </a:ext>
            </a:extLst>
          </p:cNvPr>
          <p:cNvSpPr/>
          <p:nvPr/>
        </p:nvSpPr>
        <p:spPr>
          <a:xfrm>
            <a:off x="-1" y="0"/>
            <a:ext cx="2110390" cy="6858000"/>
          </a:xfrm>
          <a:prstGeom prst="rect">
            <a:avLst/>
          </a:prstGeom>
          <a:solidFill>
            <a:srgbClr val="009FE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sp>
        <p:nvSpPr>
          <p:cNvPr id="41" name="Tittel 1">
            <a:extLst>
              <a:ext uri="{FF2B5EF4-FFF2-40B4-BE49-F238E27FC236}">
                <a16:creationId xmlns:a16="http://schemas.microsoft.com/office/drawing/2014/main" id="{9BBF364D-1134-7925-3F22-6EBFAEEBEB4D}"/>
              </a:ext>
            </a:extLst>
          </p:cNvPr>
          <p:cNvSpPr>
            <a:spLocks noGrp="1"/>
          </p:cNvSpPr>
          <p:nvPr>
            <p:ph type="title"/>
          </p:nvPr>
        </p:nvSpPr>
        <p:spPr>
          <a:xfrm>
            <a:off x="2708384" y="740191"/>
            <a:ext cx="7985016" cy="701674"/>
          </a:xfrm>
        </p:spPr>
        <p:txBody>
          <a:bodyPr/>
          <a:lstStyle/>
          <a:p>
            <a:r>
              <a:rPr lang="nb-NO" dirty="0">
                <a:latin typeface="Source Serif Pro" panose="02040603050405020204" pitchFamily="18" charset="0"/>
                <a:ea typeface="Source Serif Pro" panose="02040603050405020204" pitchFamily="18" charset="0"/>
              </a:rPr>
              <a:t>Struktur på programmet</a:t>
            </a:r>
          </a:p>
        </p:txBody>
      </p:sp>
      <p:sp>
        <p:nvSpPr>
          <p:cNvPr id="3" name="TekstSylinder 2">
            <a:extLst>
              <a:ext uri="{FF2B5EF4-FFF2-40B4-BE49-F238E27FC236}">
                <a16:creationId xmlns:a16="http://schemas.microsoft.com/office/drawing/2014/main" id="{131D38A0-4596-01D7-9C7C-2A1EFE36EA97}"/>
              </a:ext>
            </a:extLst>
          </p:cNvPr>
          <p:cNvSpPr txBox="1"/>
          <p:nvPr/>
        </p:nvSpPr>
        <p:spPr>
          <a:xfrm>
            <a:off x="2708384" y="1751484"/>
            <a:ext cx="7607300" cy="646331"/>
          </a:xfrm>
          <a:prstGeom prst="rect">
            <a:avLst/>
          </a:prstGeom>
          <a:noFill/>
        </p:spPr>
        <p:txBody>
          <a:bodyPr wrap="square">
            <a:spAutoFit/>
          </a:bodyPr>
          <a:lstStyle/>
          <a:p>
            <a:pPr algn="l"/>
            <a:r>
              <a:rPr lang="nb-NO" b="1" i="0" dirty="0">
                <a:solidFill>
                  <a:srgbClr val="374151"/>
                </a:solidFill>
                <a:effectLst/>
                <a:latin typeface="Source Serif Pro" panose="02040603050405020204" pitchFamily="18" charset="0"/>
                <a:ea typeface="Source Serif Pro" panose="02040603050405020204" pitchFamily="18" charset="0"/>
              </a:rPr>
              <a:t>Varighet:</a:t>
            </a:r>
            <a:r>
              <a:rPr lang="nb-NO" b="0" i="0" dirty="0">
                <a:solidFill>
                  <a:srgbClr val="374151"/>
                </a:solidFill>
                <a:effectLst/>
                <a:latin typeface="Source Serif Pro" panose="02040603050405020204" pitchFamily="18" charset="0"/>
                <a:ea typeface="Source Serif Pro" panose="02040603050405020204" pitchFamily="18" charset="0"/>
              </a:rPr>
              <a:t> </a:t>
            </a:r>
          </a:p>
          <a:p>
            <a:pPr algn="l"/>
            <a:r>
              <a:rPr lang="nb-NO" b="0" i="0" dirty="0">
                <a:solidFill>
                  <a:srgbClr val="374151"/>
                </a:solidFill>
                <a:effectLst/>
                <a:latin typeface="Source Sans Pro" panose="020B0503030403020204" pitchFamily="34" charset="0"/>
              </a:rPr>
              <a:t>6 måneder med månedlige samlinger.</a:t>
            </a:r>
          </a:p>
        </p:txBody>
      </p:sp>
      <p:pic>
        <p:nvPicPr>
          <p:cNvPr id="5" name="Grafikk 4" descr="Megafon kontur">
            <a:extLst>
              <a:ext uri="{FF2B5EF4-FFF2-40B4-BE49-F238E27FC236}">
                <a16:creationId xmlns:a16="http://schemas.microsoft.com/office/drawing/2014/main" id="{DECAC94A-5179-DA9B-ADAA-91D088DC61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994" y="5414159"/>
            <a:ext cx="914400" cy="914400"/>
          </a:xfrm>
          <a:prstGeom prst="rect">
            <a:avLst/>
          </a:prstGeom>
        </p:spPr>
      </p:pic>
      <p:pic>
        <p:nvPicPr>
          <p:cNvPr id="8" name="Grafikk 7" descr="Ide kontur">
            <a:extLst>
              <a:ext uri="{FF2B5EF4-FFF2-40B4-BE49-F238E27FC236}">
                <a16:creationId xmlns:a16="http://schemas.microsoft.com/office/drawing/2014/main" id="{FB044882-0F23-CB4A-1354-89FCA98205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7994" y="4148590"/>
            <a:ext cx="914400" cy="914400"/>
          </a:xfrm>
          <a:prstGeom prst="rect">
            <a:avLst/>
          </a:prstGeom>
        </p:spPr>
      </p:pic>
      <p:pic>
        <p:nvPicPr>
          <p:cNvPr id="12" name="Grafikk 11" descr="Enkle figurer kontur">
            <a:extLst>
              <a:ext uri="{FF2B5EF4-FFF2-40B4-BE49-F238E27FC236}">
                <a16:creationId xmlns:a16="http://schemas.microsoft.com/office/drawing/2014/main" id="{34E6609F-921A-F367-E44E-EFAAB9C673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7994" y="2883020"/>
            <a:ext cx="914400" cy="914400"/>
          </a:xfrm>
          <a:prstGeom prst="rect">
            <a:avLst/>
          </a:prstGeom>
        </p:spPr>
      </p:pic>
      <p:pic>
        <p:nvPicPr>
          <p:cNvPr id="30" name="Grafikk 29" descr="Stoppeklokke kontur">
            <a:extLst>
              <a:ext uri="{FF2B5EF4-FFF2-40B4-BE49-F238E27FC236}">
                <a16:creationId xmlns:a16="http://schemas.microsoft.com/office/drawing/2014/main" id="{7D558D78-AD89-3C5E-2F09-4ACBF857914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7994" y="1617450"/>
            <a:ext cx="914400" cy="914400"/>
          </a:xfrm>
          <a:prstGeom prst="rect">
            <a:avLst/>
          </a:prstGeom>
        </p:spPr>
      </p:pic>
      <p:sp>
        <p:nvSpPr>
          <p:cNvPr id="32" name="TekstSylinder 31">
            <a:extLst>
              <a:ext uri="{FF2B5EF4-FFF2-40B4-BE49-F238E27FC236}">
                <a16:creationId xmlns:a16="http://schemas.microsoft.com/office/drawing/2014/main" id="{0691785A-A593-ADF0-05E8-D4D8E7A03151}"/>
              </a:ext>
            </a:extLst>
          </p:cNvPr>
          <p:cNvSpPr txBox="1"/>
          <p:nvPr/>
        </p:nvSpPr>
        <p:spPr>
          <a:xfrm>
            <a:off x="2708384" y="2883020"/>
            <a:ext cx="8518416" cy="646331"/>
          </a:xfrm>
          <a:prstGeom prst="rect">
            <a:avLst/>
          </a:prstGeom>
          <a:noFill/>
        </p:spPr>
        <p:txBody>
          <a:bodyPr wrap="square">
            <a:spAutoFit/>
          </a:bodyPr>
          <a:lstStyle/>
          <a:p>
            <a:pPr algn="l"/>
            <a:r>
              <a:rPr lang="nb-NO" b="1" i="0" dirty="0">
                <a:solidFill>
                  <a:srgbClr val="374151"/>
                </a:solidFill>
                <a:effectLst/>
                <a:latin typeface="Source Serif Pro" panose="02040603050405020204" pitchFamily="18" charset="0"/>
                <a:ea typeface="Source Serif Pro" panose="02040603050405020204" pitchFamily="18" charset="0"/>
              </a:rPr>
              <a:t>Format:</a:t>
            </a:r>
            <a:r>
              <a:rPr lang="nb-NO" b="0" i="0" dirty="0">
                <a:solidFill>
                  <a:srgbClr val="374151"/>
                </a:solidFill>
                <a:effectLst/>
                <a:latin typeface="Source Serif Pro" panose="02040603050405020204" pitchFamily="18" charset="0"/>
                <a:ea typeface="Source Serif Pro" panose="02040603050405020204" pitchFamily="18" charset="0"/>
              </a:rPr>
              <a:t> </a:t>
            </a:r>
          </a:p>
          <a:p>
            <a:pPr algn="l"/>
            <a:r>
              <a:rPr lang="nb-NO" b="0" i="0" dirty="0">
                <a:solidFill>
                  <a:srgbClr val="374151"/>
                </a:solidFill>
                <a:effectLst/>
                <a:latin typeface="Source Sans Pro" panose="020B0503030403020204" pitchFamily="34" charset="0"/>
              </a:rPr>
              <a:t>Kombinasjon av workshops, forelesninger, case-studier, og praktiske prosjekter.</a:t>
            </a:r>
          </a:p>
        </p:txBody>
      </p:sp>
      <p:sp>
        <p:nvSpPr>
          <p:cNvPr id="33" name="TekstSylinder 32">
            <a:extLst>
              <a:ext uri="{FF2B5EF4-FFF2-40B4-BE49-F238E27FC236}">
                <a16:creationId xmlns:a16="http://schemas.microsoft.com/office/drawing/2014/main" id="{59ACB36C-53C3-BFC5-0BAB-F32D3D578AF4}"/>
              </a:ext>
            </a:extLst>
          </p:cNvPr>
          <p:cNvSpPr txBox="1"/>
          <p:nvPr/>
        </p:nvSpPr>
        <p:spPr>
          <a:xfrm>
            <a:off x="2708384" y="4148590"/>
            <a:ext cx="8518416" cy="923330"/>
          </a:xfrm>
          <a:prstGeom prst="rect">
            <a:avLst/>
          </a:prstGeom>
          <a:noFill/>
        </p:spPr>
        <p:txBody>
          <a:bodyPr wrap="square">
            <a:spAutoFit/>
          </a:bodyPr>
          <a:lstStyle/>
          <a:p>
            <a:pPr algn="l"/>
            <a:r>
              <a:rPr lang="nb-NO" b="1" i="0" dirty="0">
                <a:solidFill>
                  <a:srgbClr val="374151"/>
                </a:solidFill>
                <a:effectLst/>
                <a:latin typeface="Source Serif Pro" panose="02040603050405020204" pitchFamily="18" charset="0"/>
                <a:ea typeface="Source Serif Pro" panose="02040603050405020204" pitchFamily="18" charset="0"/>
              </a:rPr>
              <a:t>Mentoring og nettverksbygging:</a:t>
            </a:r>
            <a:r>
              <a:rPr lang="nb-NO" b="0" i="0" dirty="0">
                <a:solidFill>
                  <a:srgbClr val="374151"/>
                </a:solidFill>
                <a:effectLst/>
                <a:latin typeface="Source Serif Pro" panose="02040603050405020204" pitchFamily="18" charset="0"/>
                <a:ea typeface="Source Serif Pro" panose="02040603050405020204" pitchFamily="18" charset="0"/>
              </a:rPr>
              <a:t> </a:t>
            </a:r>
          </a:p>
          <a:p>
            <a:pPr algn="l"/>
            <a:r>
              <a:rPr lang="nb-NO" b="0" i="0" dirty="0">
                <a:solidFill>
                  <a:srgbClr val="374151"/>
                </a:solidFill>
                <a:effectLst/>
                <a:latin typeface="Source Sans Pro" panose="020B0503030403020204" pitchFamily="34" charset="0"/>
              </a:rPr>
              <a:t>Organisering av mentoringprogrammer og nettverksbyggende aktiviteter for å fremme erfaringsutveksling og læring.</a:t>
            </a:r>
          </a:p>
        </p:txBody>
      </p:sp>
      <p:sp>
        <p:nvSpPr>
          <p:cNvPr id="34" name="TekstSylinder 33">
            <a:extLst>
              <a:ext uri="{FF2B5EF4-FFF2-40B4-BE49-F238E27FC236}">
                <a16:creationId xmlns:a16="http://schemas.microsoft.com/office/drawing/2014/main" id="{90E53F31-6CFA-4BFE-5EFB-72ECCA004407}"/>
              </a:ext>
            </a:extLst>
          </p:cNvPr>
          <p:cNvSpPr txBox="1"/>
          <p:nvPr/>
        </p:nvSpPr>
        <p:spPr>
          <a:xfrm>
            <a:off x="2708384" y="5414159"/>
            <a:ext cx="8518416" cy="923330"/>
          </a:xfrm>
          <a:prstGeom prst="rect">
            <a:avLst/>
          </a:prstGeom>
          <a:noFill/>
        </p:spPr>
        <p:txBody>
          <a:bodyPr wrap="square">
            <a:spAutoFit/>
          </a:bodyPr>
          <a:lstStyle/>
          <a:p>
            <a:pPr algn="l"/>
            <a:r>
              <a:rPr lang="nb-NO" b="1" i="0" dirty="0">
                <a:solidFill>
                  <a:srgbClr val="374151"/>
                </a:solidFill>
                <a:effectLst/>
                <a:latin typeface="Source Serif Pro" panose="02040603050405020204" pitchFamily="18" charset="0"/>
                <a:ea typeface="Source Serif Pro" panose="02040603050405020204" pitchFamily="18" charset="0"/>
              </a:rPr>
              <a:t>Evaluering og tilbakemelding:</a:t>
            </a:r>
            <a:r>
              <a:rPr lang="nb-NO" b="0" i="0" dirty="0">
                <a:solidFill>
                  <a:srgbClr val="374151"/>
                </a:solidFill>
                <a:effectLst/>
                <a:latin typeface="Source Serif Pro" panose="02040603050405020204" pitchFamily="18" charset="0"/>
                <a:ea typeface="Source Serif Pro" panose="02040603050405020204" pitchFamily="18" charset="0"/>
              </a:rPr>
              <a:t> </a:t>
            </a:r>
          </a:p>
          <a:p>
            <a:pPr algn="l"/>
            <a:r>
              <a:rPr lang="nb-NO" b="0" i="0" dirty="0">
                <a:solidFill>
                  <a:srgbClr val="374151"/>
                </a:solidFill>
                <a:effectLst/>
                <a:latin typeface="Source Sans Pro" panose="020B0503030403020204" pitchFamily="34" charset="0"/>
              </a:rPr>
              <a:t>Kontinuerlig vurdering for å måle fremgang og tilpasse innholdet basert på deltakernes feedback.</a:t>
            </a:r>
          </a:p>
        </p:txBody>
      </p:sp>
    </p:spTree>
    <p:extLst>
      <p:ext uri="{BB962C8B-B14F-4D97-AF65-F5344CB8AC3E}">
        <p14:creationId xmlns:p14="http://schemas.microsoft.com/office/powerpoint/2010/main" val="3091095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FE2E7F49-C15F-3059-3D8C-D46EA54D2EC7}"/>
              </a:ext>
            </a:extLst>
          </p:cNvPr>
          <p:cNvSpPr/>
          <p:nvPr/>
        </p:nvSpPr>
        <p:spPr>
          <a:xfrm>
            <a:off x="-2" y="0"/>
            <a:ext cx="12192001" cy="1206499"/>
          </a:xfrm>
          <a:prstGeom prst="rect">
            <a:avLst/>
          </a:prstGeom>
          <a:solidFill>
            <a:srgbClr val="009FE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sp>
        <p:nvSpPr>
          <p:cNvPr id="41" name="Tittel 1">
            <a:extLst>
              <a:ext uri="{FF2B5EF4-FFF2-40B4-BE49-F238E27FC236}">
                <a16:creationId xmlns:a16="http://schemas.microsoft.com/office/drawing/2014/main" id="{9BBF364D-1134-7925-3F22-6EBFAEEBEB4D}"/>
              </a:ext>
            </a:extLst>
          </p:cNvPr>
          <p:cNvSpPr>
            <a:spLocks noGrp="1"/>
          </p:cNvSpPr>
          <p:nvPr>
            <p:ph type="title"/>
          </p:nvPr>
        </p:nvSpPr>
        <p:spPr>
          <a:xfrm>
            <a:off x="219184" y="293300"/>
            <a:ext cx="7985016" cy="701674"/>
          </a:xfrm>
        </p:spPr>
        <p:txBody>
          <a:bodyPr anchor="ctr"/>
          <a:lstStyle/>
          <a:p>
            <a:r>
              <a:rPr lang="nb-NO" dirty="0">
                <a:solidFill>
                  <a:schemeClr val="bg1"/>
                </a:solidFill>
                <a:latin typeface="Source Serif Pro" panose="02040603050405020204" pitchFamily="18" charset="0"/>
                <a:ea typeface="Source Serif Pro" panose="02040603050405020204" pitchFamily="18" charset="0"/>
              </a:rPr>
              <a:t>Tidsplan for gjennomføring</a:t>
            </a:r>
          </a:p>
        </p:txBody>
      </p:sp>
      <p:pic>
        <p:nvPicPr>
          <p:cNvPr id="2" name="Bilde 1" descr="Et bilde som inneholder Font, logo, symbol, Grafikk&#10;&#10;Automatisk generert beskrivelse">
            <a:extLst>
              <a:ext uri="{FF2B5EF4-FFF2-40B4-BE49-F238E27FC236}">
                <a16:creationId xmlns:a16="http://schemas.microsoft.com/office/drawing/2014/main" id="{AA78DDE8-5860-01E8-E3CD-7AC2C9F304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6525" y="444471"/>
            <a:ext cx="1447800" cy="399332"/>
          </a:xfrm>
          <a:prstGeom prst="rect">
            <a:avLst/>
          </a:prstGeom>
        </p:spPr>
      </p:pic>
      <p:sp>
        <p:nvSpPr>
          <p:cNvPr id="6" name="Rektangel 5">
            <a:extLst>
              <a:ext uri="{FF2B5EF4-FFF2-40B4-BE49-F238E27FC236}">
                <a16:creationId xmlns:a16="http://schemas.microsoft.com/office/drawing/2014/main" id="{994A5389-A0C5-9C4A-1AD2-C173DB136C6C}"/>
              </a:ext>
            </a:extLst>
          </p:cNvPr>
          <p:cNvSpPr/>
          <p:nvPr/>
        </p:nvSpPr>
        <p:spPr>
          <a:xfrm>
            <a:off x="170601" y="1605201"/>
            <a:ext cx="2833793" cy="631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b="1" i="0" dirty="0">
                <a:solidFill>
                  <a:schemeClr val="bg1"/>
                </a:solidFill>
                <a:effectLst/>
                <a:latin typeface="Source Serif Pro" panose="02040603050405020204" pitchFamily="18" charset="0"/>
                <a:ea typeface="Source Serif Pro" panose="02040603050405020204" pitchFamily="18" charset="0"/>
              </a:rPr>
              <a:t>Samfunnsorientering </a:t>
            </a:r>
          </a:p>
          <a:p>
            <a:pPr algn="ctr"/>
            <a:r>
              <a:rPr lang="nb-NO" sz="1600" b="1" i="0" dirty="0">
                <a:solidFill>
                  <a:schemeClr val="bg1"/>
                </a:solidFill>
                <a:effectLst/>
                <a:latin typeface="Source Serif Pro" panose="02040603050405020204" pitchFamily="18" charset="0"/>
                <a:ea typeface="Source Serif Pro" panose="02040603050405020204" pitchFamily="18" charset="0"/>
              </a:rPr>
              <a:t>og Statens rolle</a:t>
            </a:r>
            <a:endParaRPr lang="nb-NO" sz="1600" b="1" dirty="0">
              <a:solidFill>
                <a:schemeClr val="bg1"/>
              </a:solidFill>
              <a:latin typeface="Source Serif Pro" panose="02040603050405020204" pitchFamily="18" charset="0"/>
              <a:ea typeface="Source Serif Pro" panose="02040603050405020204" pitchFamily="18" charset="0"/>
            </a:endParaRPr>
          </a:p>
        </p:txBody>
      </p:sp>
      <p:sp>
        <p:nvSpPr>
          <p:cNvPr id="7" name="Rektangel 6">
            <a:extLst>
              <a:ext uri="{FF2B5EF4-FFF2-40B4-BE49-F238E27FC236}">
                <a16:creationId xmlns:a16="http://schemas.microsoft.com/office/drawing/2014/main" id="{FE75EA17-F557-255A-53CF-077C847F6A6A}"/>
              </a:ext>
            </a:extLst>
          </p:cNvPr>
          <p:cNvSpPr/>
          <p:nvPr/>
        </p:nvSpPr>
        <p:spPr>
          <a:xfrm>
            <a:off x="3213622" y="1605201"/>
            <a:ext cx="2833793" cy="631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b="1" i="0" dirty="0">
                <a:solidFill>
                  <a:schemeClr val="bg1"/>
                </a:solidFill>
                <a:effectLst/>
                <a:latin typeface="Source Serif Pro" panose="02040603050405020204" pitchFamily="18" charset="0"/>
                <a:ea typeface="Source Serif Pro" panose="02040603050405020204" pitchFamily="18" charset="0"/>
              </a:rPr>
              <a:t>Innovasjon og </a:t>
            </a:r>
          </a:p>
          <a:p>
            <a:pPr algn="ctr"/>
            <a:r>
              <a:rPr lang="nb-NO" sz="1600" b="1" i="0" dirty="0">
                <a:solidFill>
                  <a:schemeClr val="bg1"/>
                </a:solidFill>
                <a:effectLst/>
                <a:latin typeface="Source Serif Pro" panose="02040603050405020204" pitchFamily="18" charset="0"/>
                <a:ea typeface="Source Serif Pro" panose="02040603050405020204" pitchFamily="18" charset="0"/>
              </a:rPr>
              <a:t>teknologisk utvikling</a:t>
            </a:r>
            <a:endParaRPr lang="nb-NO" sz="1600" b="1" dirty="0">
              <a:solidFill>
                <a:schemeClr val="bg1"/>
              </a:solidFill>
              <a:latin typeface="Source Serif Pro" panose="02040603050405020204" pitchFamily="18" charset="0"/>
              <a:ea typeface="Source Serif Pro" panose="02040603050405020204" pitchFamily="18" charset="0"/>
            </a:endParaRPr>
          </a:p>
        </p:txBody>
      </p:sp>
      <p:sp>
        <p:nvSpPr>
          <p:cNvPr id="9" name="Rektangel 8">
            <a:extLst>
              <a:ext uri="{FF2B5EF4-FFF2-40B4-BE49-F238E27FC236}">
                <a16:creationId xmlns:a16="http://schemas.microsoft.com/office/drawing/2014/main" id="{549726BD-73D2-DA6D-2482-3628F41B262F}"/>
              </a:ext>
            </a:extLst>
          </p:cNvPr>
          <p:cNvSpPr/>
          <p:nvPr/>
        </p:nvSpPr>
        <p:spPr>
          <a:xfrm>
            <a:off x="6256643" y="1605201"/>
            <a:ext cx="2833793" cy="631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b="1" i="0" dirty="0">
                <a:solidFill>
                  <a:schemeClr val="bg1"/>
                </a:solidFill>
                <a:effectLst/>
                <a:latin typeface="Source Serif Pro" panose="02040603050405020204" pitchFamily="18" charset="0"/>
                <a:ea typeface="Source Serif Pro" panose="02040603050405020204" pitchFamily="18" charset="0"/>
              </a:rPr>
              <a:t>Kompetanseutvikling </a:t>
            </a:r>
          </a:p>
          <a:p>
            <a:pPr algn="ctr"/>
            <a:r>
              <a:rPr lang="nb-NO" sz="1600" b="1" i="0" dirty="0">
                <a:solidFill>
                  <a:schemeClr val="bg1"/>
                </a:solidFill>
                <a:effectLst/>
                <a:latin typeface="Source Serif Pro" panose="02040603050405020204" pitchFamily="18" charset="0"/>
                <a:ea typeface="Source Serif Pro" panose="02040603050405020204" pitchFamily="18" charset="0"/>
              </a:rPr>
              <a:t>og ledelse i endring</a:t>
            </a:r>
            <a:endParaRPr lang="nb-NO" sz="1600" b="1" dirty="0">
              <a:solidFill>
                <a:schemeClr val="bg1"/>
              </a:solidFill>
              <a:latin typeface="Source Serif Pro" panose="02040603050405020204" pitchFamily="18" charset="0"/>
              <a:ea typeface="Source Serif Pro" panose="02040603050405020204" pitchFamily="18" charset="0"/>
            </a:endParaRPr>
          </a:p>
        </p:txBody>
      </p:sp>
      <p:sp>
        <p:nvSpPr>
          <p:cNvPr id="10" name="Rektangel 9">
            <a:extLst>
              <a:ext uri="{FF2B5EF4-FFF2-40B4-BE49-F238E27FC236}">
                <a16:creationId xmlns:a16="http://schemas.microsoft.com/office/drawing/2014/main" id="{59A6D2C5-61D0-1BFB-3F30-C78B78562DF9}"/>
              </a:ext>
            </a:extLst>
          </p:cNvPr>
          <p:cNvSpPr/>
          <p:nvPr/>
        </p:nvSpPr>
        <p:spPr>
          <a:xfrm>
            <a:off x="9187601" y="1605201"/>
            <a:ext cx="2833793" cy="631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b="1" i="0" dirty="0">
                <a:solidFill>
                  <a:schemeClr val="bg1"/>
                </a:solidFill>
                <a:effectLst/>
                <a:latin typeface="Source Serif Pro" panose="02040603050405020204" pitchFamily="18" charset="0"/>
                <a:ea typeface="Source Serif Pro" panose="02040603050405020204" pitchFamily="18" charset="0"/>
              </a:rPr>
              <a:t>Medbestemmelse </a:t>
            </a:r>
          </a:p>
          <a:p>
            <a:pPr algn="ctr"/>
            <a:r>
              <a:rPr lang="nb-NO" sz="1600" b="1" i="0" dirty="0">
                <a:solidFill>
                  <a:schemeClr val="bg1"/>
                </a:solidFill>
                <a:effectLst/>
                <a:latin typeface="Source Serif Pro" panose="02040603050405020204" pitchFamily="18" charset="0"/>
                <a:ea typeface="Source Serif Pro" panose="02040603050405020204" pitchFamily="18" charset="0"/>
              </a:rPr>
              <a:t>og partssamarbeid</a:t>
            </a:r>
            <a:endParaRPr lang="nb-NO" sz="1600" b="1" dirty="0">
              <a:solidFill>
                <a:schemeClr val="bg1"/>
              </a:solidFill>
              <a:latin typeface="Source Serif Pro" panose="02040603050405020204" pitchFamily="18" charset="0"/>
              <a:ea typeface="Source Serif Pro" panose="02040603050405020204" pitchFamily="18" charset="0"/>
            </a:endParaRPr>
          </a:p>
        </p:txBody>
      </p:sp>
      <p:sp>
        <p:nvSpPr>
          <p:cNvPr id="13" name="TekstSylinder 12">
            <a:extLst>
              <a:ext uri="{FF2B5EF4-FFF2-40B4-BE49-F238E27FC236}">
                <a16:creationId xmlns:a16="http://schemas.microsoft.com/office/drawing/2014/main" id="{D60E35C3-A6D8-D171-FBA5-FF1AC3857C6B}"/>
              </a:ext>
            </a:extLst>
          </p:cNvPr>
          <p:cNvSpPr txBox="1"/>
          <p:nvPr/>
        </p:nvSpPr>
        <p:spPr>
          <a:xfrm>
            <a:off x="500060" y="1209010"/>
            <a:ext cx="2174875" cy="369332"/>
          </a:xfrm>
          <a:prstGeom prst="rect">
            <a:avLst/>
          </a:prstGeom>
          <a:noFill/>
        </p:spPr>
        <p:txBody>
          <a:bodyPr wrap="square">
            <a:spAutoFit/>
          </a:bodyPr>
          <a:lstStyle/>
          <a:p>
            <a:pPr algn="ctr"/>
            <a:r>
              <a:rPr lang="nb-NO" sz="1800" dirty="0">
                <a:effectLst/>
                <a:latin typeface="Source Serif Pro" panose="02040603050405020204" pitchFamily="18" charset="0"/>
                <a:ea typeface="Source Serif Pro" panose="02040603050405020204" pitchFamily="18" charset="0"/>
              </a:rPr>
              <a:t>Måned 1-2 </a:t>
            </a:r>
          </a:p>
        </p:txBody>
      </p:sp>
      <p:sp>
        <p:nvSpPr>
          <p:cNvPr id="15" name="TekstSylinder 14">
            <a:extLst>
              <a:ext uri="{FF2B5EF4-FFF2-40B4-BE49-F238E27FC236}">
                <a16:creationId xmlns:a16="http://schemas.microsoft.com/office/drawing/2014/main" id="{59D7C94F-E043-CC03-F4CC-C14C7CBF4612}"/>
              </a:ext>
            </a:extLst>
          </p:cNvPr>
          <p:cNvSpPr txBox="1"/>
          <p:nvPr/>
        </p:nvSpPr>
        <p:spPr>
          <a:xfrm>
            <a:off x="3543081" y="1209010"/>
            <a:ext cx="2174875" cy="369332"/>
          </a:xfrm>
          <a:prstGeom prst="rect">
            <a:avLst/>
          </a:prstGeom>
          <a:noFill/>
        </p:spPr>
        <p:txBody>
          <a:bodyPr wrap="square">
            <a:spAutoFit/>
          </a:bodyPr>
          <a:lstStyle/>
          <a:p>
            <a:pPr algn="ctr"/>
            <a:r>
              <a:rPr lang="nb-NO" sz="1800" dirty="0">
                <a:effectLst/>
                <a:latin typeface="Source Serif Pro" panose="02040603050405020204" pitchFamily="18" charset="0"/>
                <a:ea typeface="Source Serif Pro" panose="02040603050405020204" pitchFamily="18" charset="0"/>
              </a:rPr>
              <a:t>Måned </a:t>
            </a:r>
            <a:r>
              <a:rPr lang="nb-NO" dirty="0">
                <a:latin typeface="Source Serif Pro" panose="02040603050405020204" pitchFamily="18" charset="0"/>
                <a:ea typeface="Source Serif Pro" panose="02040603050405020204" pitchFamily="18" charset="0"/>
              </a:rPr>
              <a:t>3-4</a:t>
            </a:r>
            <a:r>
              <a:rPr lang="nb-NO" sz="1800" dirty="0">
                <a:effectLst/>
                <a:latin typeface="Source Serif Pro" panose="02040603050405020204" pitchFamily="18" charset="0"/>
                <a:ea typeface="Source Serif Pro" panose="02040603050405020204" pitchFamily="18" charset="0"/>
              </a:rPr>
              <a:t> </a:t>
            </a:r>
          </a:p>
        </p:txBody>
      </p:sp>
      <p:sp>
        <p:nvSpPr>
          <p:cNvPr id="17" name="TekstSylinder 16">
            <a:extLst>
              <a:ext uri="{FF2B5EF4-FFF2-40B4-BE49-F238E27FC236}">
                <a16:creationId xmlns:a16="http://schemas.microsoft.com/office/drawing/2014/main" id="{B1C01912-BE54-256A-3845-CC57904FAB44}"/>
              </a:ext>
            </a:extLst>
          </p:cNvPr>
          <p:cNvSpPr txBox="1"/>
          <p:nvPr/>
        </p:nvSpPr>
        <p:spPr>
          <a:xfrm>
            <a:off x="6586102" y="1209010"/>
            <a:ext cx="2174875" cy="369332"/>
          </a:xfrm>
          <a:prstGeom prst="rect">
            <a:avLst/>
          </a:prstGeom>
          <a:noFill/>
        </p:spPr>
        <p:txBody>
          <a:bodyPr wrap="square">
            <a:spAutoFit/>
          </a:bodyPr>
          <a:lstStyle/>
          <a:p>
            <a:pPr algn="ctr"/>
            <a:r>
              <a:rPr lang="nb-NO" sz="1800" dirty="0">
                <a:effectLst/>
                <a:latin typeface="Source Serif Pro" panose="02040603050405020204" pitchFamily="18" charset="0"/>
                <a:ea typeface="Source Serif Pro" panose="02040603050405020204" pitchFamily="18" charset="0"/>
              </a:rPr>
              <a:t>Måned </a:t>
            </a:r>
            <a:r>
              <a:rPr lang="nb-NO" dirty="0">
                <a:latin typeface="Source Serif Pro" panose="02040603050405020204" pitchFamily="18" charset="0"/>
                <a:ea typeface="Source Serif Pro" panose="02040603050405020204" pitchFamily="18" charset="0"/>
              </a:rPr>
              <a:t>5</a:t>
            </a:r>
            <a:endParaRPr lang="nb-NO" sz="1800" dirty="0">
              <a:effectLst/>
              <a:latin typeface="Source Serif Pro" panose="02040603050405020204" pitchFamily="18" charset="0"/>
              <a:ea typeface="Source Serif Pro" panose="02040603050405020204" pitchFamily="18" charset="0"/>
            </a:endParaRPr>
          </a:p>
        </p:txBody>
      </p:sp>
      <p:sp>
        <p:nvSpPr>
          <p:cNvPr id="18" name="TekstSylinder 17">
            <a:extLst>
              <a:ext uri="{FF2B5EF4-FFF2-40B4-BE49-F238E27FC236}">
                <a16:creationId xmlns:a16="http://schemas.microsoft.com/office/drawing/2014/main" id="{C11A0569-6B29-7225-8098-E871C3A82268}"/>
              </a:ext>
            </a:extLst>
          </p:cNvPr>
          <p:cNvSpPr txBox="1"/>
          <p:nvPr/>
        </p:nvSpPr>
        <p:spPr>
          <a:xfrm>
            <a:off x="9517060" y="1209010"/>
            <a:ext cx="2174875" cy="369332"/>
          </a:xfrm>
          <a:prstGeom prst="rect">
            <a:avLst/>
          </a:prstGeom>
          <a:noFill/>
        </p:spPr>
        <p:txBody>
          <a:bodyPr wrap="square">
            <a:spAutoFit/>
          </a:bodyPr>
          <a:lstStyle/>
          <a:p>
            <a:pPr algn="ctr"/>
            <a:r>
              <a:rPr lang="nb-NO" sz="1800" dirty="0">
                <a:effectLst/>
                <a:latin typeface="Source Serif Pro" panose="02040603050405020204" pitchFamily="18" charset="0"/>
                <a:ea typeface="Source Serif Pro" panose="02040603050405020204" pitchFamily="18" charset="0"/>
              </a:rPr>
              <a:t>Måned 6</a:t>
            </a:r>
          </a:p>
        </p:txBody>
      </p:sp>
      <p:sp>
        <p:nvSpPr>
          <p:cNvPr id="20" name="TekstSylinder 19">
            <a:extLst>
              <a:ext uri="{FF2B5EF4-FFF2-40B4-BE49-F238E27FC236}">
                <a16:creationId xmlns:a16="http://schemas.microsoft.com/office/drawing/2014/main" id="{83545714-B91C-B4B9-A77C-CD513F88A0C4}"/>
              </a:ext>
            </a:extLst>
          </p:cNvPr>
          <p:cNvSpPr txBox="1"/>
          <p:nvPr/>
        </p:nvSpPr>
        <p:spPr>
          <a:xfrm>
            <a:off x="170601" y="2333387"/>
            <a:ext cx="2833793" cy="3046988"/>
          </a:xfrm>
          <a:prstGeom prst="rect">
            <a:avLst/>
          </a:prstGeom>
          <a:noFill/>
        </p:spPr>
        <p:txBody>
          <a:bodyPr wrap="square">
            <a:spAutoFit/>
          </a:bodyPr>
          <a:lstStyle/>
          <a:p>
            <a:pPr algn="l"/>
            <a:r>
              <a:rPr lang="nb-NO" sz="1200" b="1" i="0" dirty="0">
                <a:solidFill>
                  <a:srgbClr val="374151"/>
                </a:solidFill>
                <a:effectLst/>
                <a:latin typeface="Source Sans Pro" panose="020B0503030403020204" pitchFamily="34" charset="0"/>
              </a:rPr>
              <a:t>Uke 1-2:</a:t>
            </a:r>
            <a:r>
              <a:rPr lang="nb-NO" sz="1200" b="0" i="0" dirty="0">
                <a:solidFill>
                  <a:srgbClr val="374151"/>
                </a:solidFill>
                <a:effectLst/>
                <a:latin typeface="Source Sans Pro" panose="020B0503030403020204" pitchFamily="34" charset="0"/>
              </a:rPr>
              <a:t> </a:t>
            </a:r>
          </a:p>
          <a:p>
            <a:pPr algn="l"/>
            <a:r>
              <a:rPr lang="nb-NO" sz="1200" b="0" i="0" dirty="0">
                <a:solidFill>
                  <a:srgbClr val="374151"/>
                </a:solidFill>
                <a:effectLst/>
                <a:latin typeface="Source Sans Pro" panose="020B0503030403020204" pitchFamily="34" charset="0"/>
              </a:rPr>
              <a:t>Introduksjon til statens rolle og samfunnsoppdrag. Case-studier og diskusjoner om demografiske endringer og økonomiske utfordringer.</a:t>
            </a:r>
          </a:p>
          <a:p>
            <a:pPr algn="l"/>
            <a:endParaRPr lang="nb-NO" sz="1200" b="1" i="0" dirty="0">
              <a:solidFill>
                <a:srgbClr val="374151"/>
              </a:solidFill>
              <a:effectLst/>
              <a:latin typeface="Source Sans Pro" panose="020B0503030403020204" pitchFamily="34" charset="0"/>
            </a:endParaRPr>
          </a:p>
          <a:p>
            <a:pPr algn="l"/>
            <a:r>
              <a:rPr lang="nb-NO" sz="1200" b="1" i="0" dirty="0">
                <a:solidFill>
                  <a:srgbClr val="374151"/>
                </a:solidFill>
                <a:effectLst/>
                <a:latin typeface="Source Sans Pro" panose="020B0503030403020204" pitchFamily="34" charset="0"/>
              </a:rPr>
              <a:t>Uke 3-4:</a:t>
            </a:r>
            <a:r>
              <a:rPr lang="nb-NO" sz="1200" b="0" i="0" dirty="0">
                <a:solidFill>
                  <a:srgbClr val="374151"/>
                </a:solidFill>
                <a:effectLst/>
                <a:latin typeface="Source Sans Pro" panose="020B0503030403020204" pitchFamily="34" charset="0"/>
              </a:rPr>
              <a:t> </a:t>
            </a:r>
          </a:p>
          <a:p>
            <a:pPr algn="l"/>
            <a:r>
              <a:rPr lang="nb-NO" sz="1200" b="0" i="0" dirty="0">
                <a:solidFill>
                  <a:srgbClr val="374151"/>
                </a:solidFill>
                <a:effectLst/>
                <a:latin typeface="Source Sans Pro" panose="020B0503030403020204" pitchFamily="34" charset="0"/>
              </a:rPr>
              <a:t>Workshop om strategisk planlegging i lys av disse utfordringene.</a:t>
            </a:r>
          </a:p>
          <a:p>
            <a:pPr algn="l"/>
            <a:endParaRPr lang="nb-NO" sz="1200" b="0" i="0" dirty="0">
              <a:solidFill>
                <a:srgbClr val="374151"/>
              </a:solidFill>
              <a:effectLst/>
              <a:latin typeface="Source Sans Pro" panose="020B0503030403020204" pitchFamily="34" charset="0"/>
            </a:endParaRPr>
          </a:p>
          <a:p>
            <a:pPr algn="l"/>
            <a:endParaRPr lang="nb-NO" sz="1200" b="1" i="0" dirty="0">
              <a:solidFill>
                <a:srgbClr val="374151"/>
              </a:solidFill>
              <a:effectLst/>
              <a:latin typeface="Source Sans Pro" panose="020B0503030403020204" pitchFamily="34" charset="0"/>
            </a:endParaRPr>
          </a:p>
          <a:p>
            <a:pPr algn="l"/>
            <a:r>
              <a:rPr lang="nb-NO" sz="1200" b="1" i="0" dirty="0">
                <a:solidFill>
                  <a:srgbClr val="374151"/>
                </a:solidFill>
                <a:effectLst/>
                <a:latin typeface="Source Sans Pro" panose="020B0503030403020204" pitchFamily="34" charset="0"/>
              </a:rPr>
              <a:t>Uke 5-8:</a:t>
            </a:r>
            <a:r>
              <a:rPr lang="nb-NO" sz="1200" b="0" i="0" dirty="0">
                <a:solidFill>
                  <a:srgbClr val="374151"/>
                </a:solidFill>
                <a:effectLst/>
                <a:latin typeface="Source Sans Pro" panose="020B0503030403020204" pitchFamily="34" charset="0"/>
              </a:rPr>
              <a:t> </a:t>
            </a:r>
          </a:p>
          <a:p>
            <a:pPr algn="l"/>
            <a:r>
              <a:rPr lang="nb-NO" sz="1200" b="0" i="0" dirty="0">
                <a:solidFill>
                  <a:srgbClr val="374151"/>
                </a:solidFill>
                <a:effectLst/>
                <a:latin typeface="Source Sans Pro" panose="020B0503030403020204" pitchFamily="34" charset="0"/>
              </a:rPr>
              <a:t>Praktiske prosjekter hvor deltakerne utvikler strategier for å håndtere spesifikke demografiske og økonomiske utfordringer de møter i sine roller.</a:t>
            </a:r>
          </a:p>
        </p:txBody>
      </p:sp>
      <p:sp>
        <p:nvSpPr>
          <p:cNvPr id="22" name="TekstSylinder 21">
            <a:extLst>
              <a:ext uri="{FF2B5EF4-FFF2-40B4-BE49-F238E27FC236}">
                <a16:creationId xmlns:a16="http://schemas.microsoft.com/office/drawing/2014/main" id="{16F63F8B-F806-1598-B817-3ED9B433CBCF}"/>
              </a:ext>
            </a:extLst>
          </p:cNvPr>
          <p:cNvSpPr txBox="1"/>
          <p:nvPr/>
        </p:nvSpPr>
        <p:spPr>
          <a:xfrm>
            <a:off x="3213622" y="2333387"/>
            <a:ext cx="2833793" cy="2862322"/>
          </a:xfrm>
          <a:prstGeom prst="rect">
            <a:avLst/>
          </a:prstGeom>
          <a:noFill/>
        </p:spPr>
        <p:txBody>
          <a:bodyPr wrap="square">
            <a:spAutoFit/>
          </a:bodyPr>
          <a:lstStyle/>
          <a:p>
            <a:pPr algn="l"/>
            <a:r>
              <a:rPr lang="nb-NO" sz="1200" b="1" i="0" dirty="0">
                <a:solidFill>
                  <a:srgbClr val="374151"/>
                </a:solidFill>
                <a:effectLst/>
                <a:latin typeface="Source Sans Pro" panose="020B0503030403020204" pitchFamily="34" charset="0"/>
              </a:rPr>
              <a:t>Uke 9-10:</a:t>
            </a:r>
            <a:r>
              <a:rPr lang="nb-NO" sz="1200" b="0" i="0" dirty="0">
                <a:solidFill>
                  <a:srgbClr val="374151"/>
                </a:solidFill>
                <a:effectLst/>
                <a:latin typeface="Source Sans Pro" panose="020B0503030403020204" pitchFamily="34" charset="0"/>
              </a:rPr>
              <a:t> </a:t>
            </a:r>
          </a:p>
          <a:p>
            <a:pPr algn="l"/>
            <a:r>
              <a:rPr lang="nb-NO" sz="1200" b="0" i="0" dirty="0">
                <a:solidFill>
                  <a:srgbClr val="374151"/>
                </a:solidFill>
                <a:effectLst/>
                <a:latin typeface="Source Sans Pro" panose="020B0503030403020204" pitchFamily="34" charset="0"/>
              </a:rPr>
              <a:t>Kurs i digitalisering og teknologibruk i offentlig sektor.</a:t>
            </a:r>
          </a:p>
          <a:p>
            <a:pPr algn="l"/>
            <a:endParaRPr lang="nb-NO" sz="1200" b="1" i="0" dirty="0">
              <a:solidFill>
                <a:srgbClr val="374151"/>
              </a:solidFill>
              <a:effectLst/>
              <a:latin typeface="Source Sans Pro" panose="020B0503030403020204" pitchFamily="34" charset="0"/>
            </a:endParaRPr>
          </a:p>
          <a:p>
            <a:pPr algn="l"/>
            <a:endParaRPr lang="nb-NO" sz="1200" b="1" i="0" dirty="0">
              <a:solidFill>
                <a:srgbClr val="374151"/>
              </a:solidFill>
              <a:effectLst/>
              <a:latin typeface="Source Sans Pro" panose="020B0503030403020204" pitchFamily="34" charset="0"/>
            </a:endParaRPr>
          </a:p>
          <a:p>
            <a:pPr algn="l"/>
            <a:endParaRPr lang="nb-NO" sz="1200" b="1" i="0" dirty="0">
              <a:solidFill>
                <a:srgbClr val="374151"/>
              </a:solidFill>
              <a:effectLst/>
              <a:latin typeface="Source Sans Pro" panose="020B0503030403020204" pitchFamily="34" charset="0"/>
            </a:endParaRPr>
          </a:p>
          <a:p>
            <a:pPr algn="l"/>
            <a:r>
              <a:rPr lang="nb-NO" sz="1200" b="1" i="0" dirty="0">
                <a:solidFill>
                  <a:srgbClr val="374151"/>
                </a:solidFill>
                <a:effectLst/>
                <a:latin typeface="Source Sans Pro" panose="020B0503030403020204" pitchFamily="34" charset="0"/>
              </a:rPr>
              <a:t>Uke 11-12:</a:t>
            </a:r>
            <a:r>
              <a:rPr lang="nb-NO" sz="1200" b="0" i="0" dirty="0">
                <a:solidFill>
                  <a:srgbClr val="374151"/>
                </a:solidFill>
                <a:effectLst/>
                <a:latin typeface="Source Sans Pro" panose="020B0503030403020204" pitchFamily="34" charset="0"/>
              </a:rPr>
              <a:t> </a:t>
            </a:r>
          </a:p>
          <a:p>
            <a:pPr algn="l"/>
            <a:r>
              <a:rPr lang="nb-NO" sz="1200" b="0" i="0" dirty="0">
                <a:solidFill>
                  <a:srgbClr val="374151"/>
                </a:solidFill>
                <a:effectLst/>
                <a:latin typeface="Source Sans Pro" panose="020B0503030403020204" pitchFamily="34" charset="0"/>
              </a:rPr>
              <a:t>Innovasjonsverksteder for å utvikle nye løsninger for tjenestelevering og prosessforbedring.</a:t>
            </a:r>
          </a:p>
          <a:p>
            <a:pPr algn="l"/>
            <a:endParaRPr lang="nb-NO" sz="1200" b="1" i="0" dirty="0">
              <a:solidFill>
                <a:srgbClr val="374151"/>
              </a:solidFill>
              <a:effectLst/>
              <a:latin typeface="Source Sans Pro" panose="020B0503030403020204" pitchFamily="34" charset="0"/>
            </a:endParaRPr>
          </a:p>
          <a:p>
            <a:pPr algn="l"/>
            <a:r>
              <a:rPr lang="nb-NO" sz="1200" b="1" i="0" dirty="0">
                <a:solidFill>
                  <a:srgbClr val="374151"/>
                </a:solidFill>
                <a:effectLst/>
                <a:latin typeface="Source Sans Pro" panose="020B0503030403020204" pitchFamily="34" charset="0"/>
              </a:rPr>
              <a:t>Uke 13-16:</a:t>
            </a:r>
            <a:r>
              <a:rPr lang="nb-NO" sz="1200" b="0" i="0" dirty="0">
                <a:solidFill>
                  <a:srgbClr val="374151"/>
                </a:solidFill>
                <a:effectLst/>
                <a:latin typeface="Source Sans Pro" panose="020B0503030403020204" pitchFamily="34" charset="0"/>
              </a:rPr>
              <a:t> </a:t>
            </a:r>
          </a:p>
          <a:p>
            <a:pPr algn="l"/>
            <a:r>
              <a:rPr lang="nb-NO" sz="1200" b="0" i="0" dirty="0">
                <a:solidFill>
                  <a:srgbClr val="374151"/>
                </a:solidFill>
                <a:effectLst/>
                <a:latin typeface="Source Sans Pro" panose="020B0503030403020204" pitchFamily="34" charset="0"/>
              </a:rPr>
              <a:t>Gjennomføring av et innovasjonsprosjekt i egen enhet, med regelmessige møter for veiledning og progresjonskontroll.</a:t>
            </a:r>
          </a:p>
        </p:txBody>
      </p:sp>
      <p:sp>
        <p:nvSpPr>
          <p:cNvPr id="25" name="TekstSylinder 24">
            <a:extLst>
              <a:ext uri="{FF2B5EF4-FFF2-40B4-BE49-F238E27FC236}">
                <a16:creationId xmlns:a16="http://schemas.microsoft.com/office/drawing/2014/main" id="{6809EE1B-AE9C-8DDA-8B66-DAD38144186F}"/>
              </a:ext>
            </a:extLst>
          </p:cNvPr>
          <p:cNvSpPr txBox="1"/>
          <p:nvPr/>
        </p:nvSpPr>
        <p:spPr>
          <a:xfrm>
            <a:off x="6256643" y="2333387"/>
            <a:ext cx="2833793" cy="2862322"/>
          </a:xfrm>
          <a:prstGeom prst="rect">
            <a:avLst/>
          </a:prstGeom>
          <a:noFill/>
        </p:spPr>
        <p:txBody>
          <a:bodyPr wrap="square">
            <a:spAutoFit/>
          </a:bodyPr>
          <a:lstStyle/>
          <a:p>
            <a:pPr algn="l"/>
            <a:r>
              <a:rPr lang="nb-NO" sz="1200" b="1" i="0" dirty="0">
                <a:solidFill>
                  <a:srgbClr val="374151"/>
                </a:solidFill>
                <a:effectLst/>
                <a:latin typeface="Source Sans Pro" panose="020B0503030403020204" pitchFamily="34" charset="0"/>
              </a:rPr>
              <a:t>Uke 17-18:</a:t>
            </a:r>
            <a:r>
              <a:rPr lang="nb-NO" sz="1200" b="0" i="0" dirty="0">
                <a:solidFill>
                  <a:srgbClr val="374151"/>
                </a:solidFill>
                <a:effectLst/>
                <a:latin typeface="Source Sans Pro" panose="020B0503030403020204" pitchFamily="34" charset="0"/>
              </a:rPr>
              <a:t> </a:t>
            </a:r>
          </a:p>
          <a:p>
            <a:pPr algn="l"/>
            <a:r>
              <a:rPr lang="nb-NO" sz="1200" b="0" i="0" dirty="0">
                <a:solidFill>
                  <a:srgbClr val="374151"/>
                </a:solidFill>
                <a:effectLst/>
                <a:latin typeface="Source Sans Pro" panose="020B0503030403020204" pitchFamily="34" charset="0"/>
              </a:rPr>
              <a:t>Seminarer om rekruttering og kompetanseutvikling.</a:t>
            </a:r>
          </a:p>
          <a:p>
            <a:pPr algn="l"/>
            <a:endParaRPr lang="nb-NO" sz="1200" b="1" i="0" dirty="0">
              <a:solidFill>
                <a:srgbClr val="374151"/>
              </a:solidFill>
              <a:effectLst/>
              <a:latin typeface="Source Sans Pro" panose="020B0503030403020204" pitchFamily="34" charset="0"/>
            </a:endParaRPr>
          </a:p>
          <a:p>
            <a:pPr algn="l"/>
            <a:endParaRPr lang="nb-NO" sz="1200" b="1" dirty="0">
              <a:solidFill>
                <a:srgbClr val="374151"/>
              </a:solidFill>
              <a:latin typeface="Source Sans Pro" panose="020B0503030403020204" pitchFamily="34" charset="0"/>
            </a:endParaRPr>
          </a:p>
          <a:p>
            <a:pPr algn="l"/>
            <a:endParaRPr lang="nb-NO" sz="1200" b="1" i="0" dirty="0">
              <a:solidFill>
                <a:srgbClr val="374151"/>
              </a:solidFill>
              <a:effectLst/>
              <a:latin typeface="Source Sans Pro" panose="020B0503030403020204" pitchFamily="34" charset="0"/>
            </a:endParaRPr>
          </a:p>
          <a:p>
            <a:pPr algn="l"/>
            <a:r>
              <a:rPr lang="nb-NO" sz="1200" b="1" i="0" dirty="0">
                <a:solidFill>
                  <a:srgbClr val="374151"/>
                </a:solidFill>
                <a:effectLst/>
                <a:latin typeface="Source Sans Pro" panose="020B0503030403020204" pitchFamily="34" charset="0"/>
              </a:rPr>
              <a:t>Uke 19-20:</a:t>
            </a:r>
            <a:r>
              <a:rPr lang="nb-NO" sz="1200" b="0" i="0" dirty="0">
                <a:solidFill>
                  <a:srgbClr val="374151"/>
                </a:solidFill>
                <a:effectLst/>
                <a:latin typeface="Source Sans Pro" panose="020B0503030403020204" pitchFamily="34" charset="0"/>
              </a:rPr>
              <a:t> </a:t>
            </a:r>
          </a:p>
          <a:p>
            <a:pPr algn="l"/>
            <a:r>
              <a:rPr lang="nb-NO" sz="1200" b="0" i="0" dirty="0">
                <a:solidFill>
                  <a:srgbClr val="374151"/>
                </a:solidFill>
                <a:effectLst/>
                <a:latin typeface="Source Sans Pro" panose="020B0503030403020204" pitchFamily="34" charset="0"/>
              </a:rPr>
              <a:t>Fokus på endringsledelse, inkludert case-studier og rollespill.</a:t>
            </a:r>
          </a:p>
          <a:p>
            <a:pPr algn="l"/>
            <a:endParaRPr lang="nb-NO" sz="1200" b="1" i="0" dirty="0">
              <a:solidFill>
                <a:srgbClr val="374151"/>
              </a:solidFill>
              <a:effectLst/>
              <a:latin typeface="Source Sans Pro" panose="020B0503030403020204" pitchFamily="34" charset="0"/>
            </a:endParaRPr>
          </a:p>
          <a:p>
            <a:pPr algn="l"/>
            <a:endParaRPr lang="nb-NO" sz="1200" b="1" i="0" dirty="0">
              <a:solidFill>
                <a:srgbClr val="374151"/>
              </a:solidFill>
              <a:effectLst/>
              <a:latin typeface="Source Sans Pro" panose="020B0503030403020204" pitchFamily="34" charset="0"/>
            </a:endParaRPr>
          </a:p>
          <a:p>
            <a:pPr algn="l"/>
            <a:r>
              <a:rPr lang="nb-NO" sz="1200" b="1" i="0" dirty="0">
                <a:solidFill>
                  <a:srgbClr val="374151"/>
                </a:solidFill>
                <a:effectLst/>
                <a:latin typeface="Source Sans Pro" panose="020B0503030403020204" pitchFamily="34" charset="0"/>
              </a:rPr>
              <a:t>Uke 21-22:</a:t>
            </a:r>
            <a:r>
              <a:rPr lang="nb-NO" sz="1200" b="0" i="0" dirty="0">
                <a:solidFill>
                  <a:srgbClr val="374151"/>
                </a:solidFill>
                <a:effectLst/>
                <a:latin typeface="Source Sans Pro" panose="020B0503030403020204" pitchFamily="34" charset="0"/>
              </a:rPr>
              <a:t> </a:t>
            </a:r>
          </a:p>
          <a:p>
            <a:pPr algn="l"/>
            <a:r>
              <a:rPr lang="nb-NO" sz="1200" b="0" i="0" dirty="0">
                <a:solidFill>
                  <a:srgbClr val="374151"/>
                </a:solidFill>
                <a:effectLst/>
                <a:latin typeface="Source Sans Pro" panose="020B0503030403020204" pitchFamily="34" charset="0"/>
              </a:rPr>
              <a:t>Utvikling av en handlingsplan for kompetanseutvikling og endringsledelse i egen virksomhet.</a:t>
            </a:r>
          </a:p>
        </p:txBody>
      </p:sp>
      <p:sp>
        <p:nvSpPr>
          <p:cNvPr id="27" name="TekstSylinder 26">
            <a:extLst>
              <a:ext uri="{FF2B5EF4-FFF2-40B4-BE49-F238E27FC236}">
                <a16:creationId xmlns:a16="http://schemas.microsoft.com/office/drawing/2014/main" id="{D13FFEC2-C654-614C-D01C-D7C7A1D78551}"/>
              </a:ext>
            </a:extLst>
          </p:cNvPr>
          <p:cNvSpPr txBox="1"/>
          <p:nvPr/>
        </p:nvSpPr>
        <p:spPr>
          <a:xfrm>
            <a:off x="9187601" y="2333387"/>
            <a:ext cx="2833793" cy="2862322"/>
          </a:xfrm>
          <a:prstGeom prst="rect">
            <a:avLst/>
          </a:prstGeom>
          <a:noFill/>
        </p:spPr>
        <p:txBody>
          <a:bodyPr wrap="square">
            <a:spAutoFit/>
          </a:bodyPr>
          <a:lstStyle/>
          <a:p>
            <a:pPr algn="l"/>
            <a:r>
              <a:rPr lang="nb-NO" sz="1200" b="1" i="0" dirty="0">
                <a:solidFill>
                  <a:srgbClr val="374151"/>
                </a:solidFill>
                <a:effectLst/>
                <a:latin typeface="Source Sans Pro" panose="020B0503030403020204" pitchFamily="34" charset="0"/>
              </a:rPr>
              <a:t>Uke 23-24:</a:t>
            </a:r>
            <a:r>
              <a:rPr lang="nb-NO" sz="1200" b="0" i="0" dirty="0">
                <a:solidFill>
                  <a:srgbClr val="374151"/>
                </a:solidFill>
                <a:effectLst/>
                <a:latin typeface="Source Sans Pro" panose="020B0503030403020204" pitchFamily="34" charset="0"/>
              </a:rPr>
              <a:t> </a:t>
            </a:r>
          </a:p>
          <a:p>
            <a:pPr algn="l"/>
            <a:r>
              <a:rPr lang="nb-NO" sz="1200" b="0" i="0" dirty="0">
                <a:solidFill>
                  <a:srgbClr val="374151"/>
                </a:solidFill>
                <a:effectLst/>
                <a:latin typeface="Source Sans Pro" panose="020B0503030403020204" pitchFamily="34" charset="0"/>
              </a:rPr>
              <a:t>Kurs i effektivt partssamarbeid og medarbeiderinvolvering.</a:t>
            </a:r>
          </a:p>
          <a:p>
            <a:pPr algn="l"/>
            <a:endParaRPr lang="nb-NO" sz="1200" dirty="0">
              <a:solidFill>
                <a:srgbClr val="374151"/>
              </a:solidFill>
              <a:latin typeface="Source Sans Pro" panose="020B0503030403020204" pitchFamily="34" charset="0"/>
            </a:endParaRPr>
          </a:p>
          <a:p>
            <a:pPr algn="l"/>
            <a:endParaRPr lang="nb-NO" sz="1200" b="0" i="0" dirty="0">
              <a:solidFill>
                <a:srgbClr val="374151"/>
              </a:solidFill>
              <a:effectLst/>
              <a:latin typeface="Source Sans Pro" panose="020B0503030403020204" pitchFamily="34" charset="0"/>
            </a:endParaRPr>
          </a:p>
          <a:p>
            <a:pPr algn="l"/>
            <a:endParaRPr lang="nb-NO" sz="1200" b="0" i="0" dirty="0">
              <a:solidFill>
                <a:srgbClr val="374151"/>
              </a:solidFill>
              <a:effectLst/>
              <a:latin typeface="Source Sans Pro" panose="020B0503030403020204" pitchFamily="34" charset="0"/>
            </a:endParaRPr>
          </a:p>
          <a:p>
            <a:pPr algn="l"/>
            <a:r>
              <a:rPr lang="nb-NO" sz="1200" b="1" i="0" dirty="0">
                <a:solidFill>
                  <a:srgbClr val="374151"/>
                </a:solidFill>
                <a:effectLst/>
                <a:latin typeface="Source Sans Pro" panose="020B0503030403020204" pitchFamily="34" charset="0"/>
              </a:rPr>
              <a:t>Uke 25-26:</a:t>
            </a:r>
            <a:r>
              <a:rPr lang="nb-NO" sz="1200" b="0" i="0" dirty="0">
                <a:solidFill>
                  <a:srgbClr val="374151"/>
                </a:solidFill>
                <a:effectLst/>
                <a:latin typeface="Source Sans Pro" panose="020B0503030403020204" pitchFamily="34" charset="0"/>
              </a:rPr>
              <a:t> </a:t>
            </a:r>
          </a:p>
          <a:p>
            <a:pPr algn="l"/>
            <a:r>
              <a:rPr lang="nb-NO" sz="1200" b="0" i="0" dirty="0">
                <a:solidFill>
                  <a:srgbClr val="374151"/>
                </a:solidFill>
                <a:effectLst/>
                <a:latin typeface="Source Sans Pro" panose="020B0503030403020204" pitchFamily="34" charset="0"/>
              </a:rPr>
              <a:t>Workshop og gruppearbeid fokusert på medbestemmelse og konfliktløsning.</a:t>
            </a:r>
          </a:p>
          <a:p>
            <a:pPr algn="l"/>
            <a:endParaRPr lang="nb-NO" sz="1200" dirty="0">
              <a:solidFill>
                <a:srgbClr val="374151"/>
              </a:solidFill>
              <a:latin typeface="Source Sans Pro" panose="020B0503030403020204" pitchFamily="34" charset="0"/>
            </a:endParaRPr>
          </a:p>
          <a:p>
            <a:pPr algn="l"/>
            <a:endParaRPr lang="nb-NO" sz="1200" b="0" i="0" dirty="0">
              <a:solidFill>
                <a:srgbClr val="374151"/>
              </a:solidFill>
              <a:effectLst/>
              <a:latin typeface="Source Sans Pro" panose="020B0503030403020204" pitchFamily="34" charset="0"/>
            </a:endParaRPr>
          </a:p>
          <a:p>
            <a:pPr algn="l"/>
            <a:r>
              <a:rPr lang="nb-NO" sz="1200" b="1" i="0" dirty="0">
                <a:solidFill>
                  <a:srgbClr val="374151"/>
                </a:solidFill>
                <a:effectLst/>
                <a:latin typeface="Source Sans Pro" panose="020B0503030403020204" pitchFamily="34" charset="0"/>
              </a:rPr>
              <a:t>Uke 27-28:</a:t>
            </a:r>
            <a:r>
              <a:rPr lang="nb-NO" sz="1200" b="0" i="0" dirty="0">
                <a:solidFill>
                  <a:srgbClr val="374151"/>
                </a:solidFill>
                <a:effectLst/>
                <a:latin typeface="Source Sans Pro" panose="020B0503030403020204" pitchFamily="34" charset="0"/>
              </a:rPr>
              <a:t> </a:t>
            </a:r>
          </a:p>
          <a:p>
            <a:pPr algn="l"/>
            <a:r>
              <a:rPr lang="nb-NO" sz="1200" b="0" i="0" dirty="0">
                <a:solidFill>
                  <a:srgbClr val="374151"/>
                </a:solidFill>
                <a:effectLst/>
                <a:latin typeface="Source Sans Pro" panose="020B0503030403020204" pitchFamily="34" charset="0"/>
              </a:rPr>
              <a:t>Utvikling og presentasjon av en strategi for forbedret medbestemmelse og partssamarbeid i egen enhet.</a:t>
            </a:r>
          </a:p>
        </p:txBody>
      </p:sp>
      <p:sp>
        <p:nvSpPr>
          <p:cNvPr id="31" name="TekstSylinder 30">
            <a:extLst>
              <a:ext uri="{FF2B5EF4-FFF2-40B4-BE49-F238E27FC236}">
                <a16:creationId xmlns:a16="http://schemas.microsoft.com/office/drawing/2014/main" id="{C397C120-50DA-BC15-B299-FD955A1B3EDD}"/>
              </a:ext>
            </a:extLst>
          </p:cNvPr>
          <p:cNvSpPr txBox="1"/>
          <p:nvPr/>
        </p:nvSpPr>
        <p:spPr>
          <a:xfrm>
            <a:off x="9187601" y="5418017"/>
            <a:ext cx="2833793" cy="1384995"/>
          </a:xfrm>
          <a:prstGeom prst="rect">
            <a:avLst/>
          </a:prstGeom>
          <a:noFill/>
        </p:spPr>
        <p:txBody>
          <a:bodyPr wrap="square">
            <a:spAutoFit/>
          </a:bodyPr>
          <a:lstStyle/>
          <a:p>
            <a:pPr algn="l"/>
            <a:r>
              <a:rPr lang="nb-NO" sz="1200" b="1" i="0" dirty="0">
                <a:solidFill>
                  <a:srgbClr val="374151"/>
                </a:solidFill>
                <a:effectLst/>
                <a:latin typeface="Source Sans Pro" panose="020B0503030403020204" pitchFamily="34" charset="0"/>
              </a:rPr>
              <a:t>Avslutning</a:t>
            </a:r>
          </a:p>
          <a:p>
            <a:pPr algn="l"/>
            <a:r>
              <a:rPr lang="nb-NO" sz="1200" b="1" i="0" dirty="0">
                <a:solidFill>
                  <a:srgbClr val="374151"/>
                </a:solidFill>
                <a:effectLst/>
                <a:latin typeface="Source Sans Pro" panose="020B0503030403020204" pitchFamily="34" charset="0"/>
              </a:rPr>
              <a:t>Uke 29:</a:t>
            </a:r>
            <a:r>
              <a:rPr lang="nb-NO" sz="1200" b="0" i="0" dirty="0">
                <a:solidFill>
                  <a:srgbClr val="374151"/>
                </a:solidFill>
                <a:effectLst/>
                <a:latin typeface="Source Sans Pro" panose="020B0503030403020204" pitchFamily="34" charset="0"/>
              </a:rPr>
              <a:t> Samling for å dele erfaringer og læring fra de ulike prosjektene.</a:t>
            </a:r>
          </a:p>
          <a:p>
            <a:pPr algn="l"/>
            <a:endParaRPr lang="nb-NO" sz="1200" b="1" i="0" dirty="0">
              <a:solidFill>
                <a:srgbClr val="374151"/>
              </a:solidFill>
              <a:effectLst/>
              <a:latin typeface="Source Sans Pro" panose="020B0503030403020204" pitchFamily="34" charset="0"/>
            </a:endParaRPr>
          </a:p>
          <a:p>
            <a:pPr algn="l"/>
            <a:r>
              <a:rPr lang="nb-NO" sz="1200" b="1" i="0" dirty="0">
                <a:solidFill>
                  <a:srgbClr val="374151"/>
                </a:solidFill>
                <a:effectLst/>
                <a:latin typeface="Source Sans Pro" panose="020B0503030403020204" pitchFamily="34" charset="0"/>
              </a:rPr>
              <a:t>Uke 30:</a:t>
            </a:r>
            <a:r>
              <a:rPr lang="nb-NO" sz="1200" b="0" i="0" dirty="0">
                <a:solidFill>
                  <a:srgbClr val="374151"/>
                </a:solidFill>
                <a:effectLst/>
                <a:latin typeface="Source Sans Pro" panose="020B0503030403020204" pitchFamily="34" charset="0"/>
              </a:rPr>
              <a:t> Evaluering av programmet og planlegging for videre implementering av lærdom i deltakernes enheter.</a:t>
            </a:r>
          </a:p>
        </p:txBody>
      </p:sp>
      <p:sp>
        <p:nvSpPr>
          <p:cNvPr id="36" name="Ellipse 35">
            <a:extLst>
              <a:ext uri="{FF2B5EF4-FFF2-40B4-BE49-F238E27FC236}">
                <a16:creationId xmlns:a16="http://schemas.microsoft.com/office/drawing/2014/main" id="{F839DAA4-6E48-BFB5-4E3A-824CF92F3D41}"/>
              </a:ext>
            </a:extLst>
          </p:cNvPr>
          <p:cNvSpPr/>
          <p:nvPr/>
        </p:nvSpPr>
        <p:spPr>
          <a:xfrm>
            <a:off x="20532" y="3263900"/>
            <a:ext cx="2852728" cy="1001296"/>
          </a:xfrm>
          <a:prstGeom prst="ellipse">
            <a:avLst/>
          </a:prstGeom>
          <a:noFill/>
          <a:ln>
            <a:solidFill>
              <a:srgbClr val="E83F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spTree>
    <p:extLst>
      <p:ext uri="{BB962C8B-B14F-4D97-AF65-F5344CB8AC3E}">
        <p14:creationId xmlns:p14="http://schemas.microsoft.com/office/powerpoint/2010/main" val="2464284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869FDDA-56DA-E7E6-FECA-8CA5A60E8B37}"/>
              </a:ext>
            </a:extLst>
          </p:cNvPr>
          <p:cNvSpPr/>
          <p:nvPr/>
        </p:nvSpPr>
        <p:spPr>
          <a:xfrm>
            <a:off x="0" y="0"/>
            <a:ext cx="6096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a:solidFill>
                <a:schemeClr val="bg1"/>
              </a:solidFill>
              <a:latin typeface="+mj-lt"/>
            </a:endParaRPr>
          </a:p>
        </p:txBody>
      </p:sp>
      <p:sp>
        <p:nvSpPr>
          <p:cNvPr id="5" name="Rektangel 4">
            <a:extLst>
              <a:ext uri="{FF2B5EF4-FFF2-40B4-BE49-F238E27FC236}">
                <a16:creationId xmlns:a16="http://schemas.microsoft.com/office/drawing/2014/main" id="{03105785-7930-A038-614D-37115BA16C63}"/>
              </a:ext>
            </a:extLst>
          </p:cNvPr>
          <p:cNvSpPr/>
          <p:nvPr/>
        </p:nvSpPr>
        <p:spPr>
          <a:xfrm>
            <a:off x="0" y="3429000"/>
            <a:ext cx="6096000" cy="3429000"/>
          </a:xfrm>
          <a:prstGeom prst="rect">
            <a:avLst/>
          </a:prstGeom>
          <a:solidFill>
            <a:schemeClr val="bg1"/>
          </a:solidFill>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a:solidFill>
                <a:schemeClr val="tx1"/>
              </a:solidFill>
            </a:endParaRPr>
          </a:p>
        </p:txBody>
      </p:sp>
      <p:sp>
        <p:nvSpPr>
          <p:cNvPr id="6" name="Rektangel 5">
            <a:extLst>
              <a:ext uri="{FF2B5EF4-FFF2-40B4-BE49-F238E27FC236}">
                <a16:creationId xmlns:a16="http://schemas.microsoft.com/office/drawing/2014/main" id="{B450902A-652C-FCC6-C4DC-A2CD49E37961}"/>
              </a:ext>
            </a:extLst>
          </p:cNvPr>
          <p:cNvSpPr/>
          <p:nvPr/>
        </p:nvSpPr>
        <p:spPr>
          <a:xfrm>
            <a:off x="6096000" y="3429000"/>
            <a:ext cx="6096000" cy="3429000"/>
          </a:xfrm>
          <a:prstGeom prst="rect">
            <a:avLst/>
          </a:prstGeom>
          <a:solidFill>
            <a:schemeClr val="bg1"/>
          </a:solidFill>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a:solidFill>
                <a:schemeClr val="tx1"/>
              </a:solidFill>
            </a:endParaRPr>
          </a:p>
        </p:txBody>
      </p:sp>
      <p:sp>
        <p:nvSpPr>
          <p:cNvPr id="7" name="Rektangel 6">
            <a:extLst>
              <a:ext uri="{FF2B5EF4-FFF2-40B4-BE49-F238E27FC236}">
                <a16:creationId xmlns:a16="http://schemas.microsoft.com/office/drawing/2014/main" id="{450311F2-3CCF-0A4E-43FF-EB636B0C698A}"/>
              </a:ext>
            </a:extLst>
          </p:cNvPr>
          <p:cNvSpPr/>
          <p:nvPr/>
        </p:nvSpPr>
        <p:spPr>
          <a:xfrm>
            <a:off x="6096000" y="0"/>
            <a:ext cx="6096000" cy="3429000"/>
          </a:xfrm>
          <a:prstGeom prst="rect">
            <a:avLst/>
          </a:prstGeom>
          <a:noFill/>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a:solidFill>
                <a:schemeClr val="tx1"/>
              </a:solidFill>
            </a:endParaRPr>
          </a:p>
        </p:txBody>
      </p:sp>
      <p:sp>
        <p:nvSpPr>
          <p:cNvPr id="9" name="Rectangle 2">
            <a:extLst>
              <a:ext uri="{FF2B5EF4-FFF2-40B4-BE49-F238E27FC236}">
                <a16:creationId xmlns:a16="http://schemas.microsoft.com/office/drawing/2014/main" id="{31A31836-D34B-7006-D121-175FF74CA744}"/>
              </a:ext>
            </a:extLst>
          </p:cNvPr>
          <p:cNvSpPr>
            <a:spLocks noChangeArrowheads="1"/>
          </p:cNvSpPr>
          <p:nvPr/>
        </p:nvSpPr>
        <p:spPr bwMode="auto">
          <a:xfrm>
            <a:off x="6391944" y="517746"/>
            <a:ext cx="5707380" cy="280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200" b="1" i="0" u="none" strike="noStrike" cap="none" normalizeH="0" baseline="0" dirty="0">
                <a:ln>
                  <a:noFill/>
                </a:ln>
                <a:solidFill>
                  <a:srgbClr val="374151"/>
                </a:solidFill>
                <a:effectLst/>
                <a:latin typeface="Source Serif Pro Light" panose="02040303050405020204" pitchFamily="18" charset="0"/>
                <a:ea typeface="Source Serif Pro Light" panose="02040303050405020204" pitchFamily="18" charset="0"/>
              </a:rPr>
              <a:t>Kunnskapsmål</a:t>
            </a:r>
          </a:p>
          <a:p>
            <a:pPr marL="0" marR="0" lvl="0" indent="0" algn="l" defTabSz="914400" rtl="0" eaLnBrk="0" fontAlgn="base" latinLnBrk="0" hangingPunct="0">
              <a:lnSpc>
                <a:spcPct val="100000"/>
              </a:lnSpc>
              <a:spcBef>
                <a:spcPct val="0"/>
              </a:spcBef>
              <a:spcAft>
                <a:spcPct val="0"/>
              </a:spcAft>
              <a:buClrTx/>
              <a:buSzTx/>
              <a:buFontTx/>
              <a:buNone/>
              <a:tabLst/>
            </a:pPr>
            <a:endParaRPr lang="nb-NO" altLang="nb-NO" sz="1200" b="1" dirty="0">
              <a:solidFill>
                <a:srgbClr val="374151"/>
              </a:solidFill>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200" b="1" i="0" u="none" strike="noStrike" cap="none" normalizeH="0" baseline="0" dirty="0">
                <a:ln>
                  <a:noFill/>
                </a:ln>
                <a:solidFill>
                  <a:srgbClr val="374151"/>
                </a:solidFill>
                <a:effectLst/>
                <a:latin typeface="Source Serif Pro" panose="02040603050405020204" pitchFamily="18" charset="0"/>
                <a:ea typeface="Source Serif Pro" panose="02040603050405020204" pitchFamily="18" charset="0"/>
              </a:rPr>
              <a:t>Forståelse av samfunnsutfordringer:</a:t>
            </a:r>
            <a:endParaRPr kumimoji="0" lang="nb-NO" altLang="nb-NO" sz="1200" b="0" i="0" u="none" strike="noStrike" cap="none" normalizeH="0" baseline="0" dirty="0">
              <a:ln>
                <a:noFill/>
              </a:ln>
              <a:solidFill>
                <a:srgbClr val="374151"/>
              </a:solidFill>
              <a:effectLst/>
              <a:latin typeface="Source Serif Pro" panose="02040603050405020204" pitchFamily="18" charset="0"/>
              <a:ea typeface="Source Serif Pro" panose="02040603050405020204" pitchFamily="18" charset="0"/>
            </a:endParaRPr>
          </a:p>
          <a:p>
            <a:pPr marL="171450" indent="-171450" eaLnBrk="0" fontAlgn="base" hangingPunct="0">
              <a:spcBef>
                <a:spcPct val="0"/>
              </a:spcBef>
              <a:spcAft>
                <a:spcPct val="0"/>
              </a:spcAft>
              <a:buFont typeface="Arial" panose="020B0604020202020204" pitchFamily="34" charset="0"/>
              <a:buChar char="•"/>
            </a:pPr>
            <a:r>
              <a:rPr kumimoji="0" lang="nb-NO" altLang="nb-NO" sz="1200" b="0" i="0" u="none" strike="noStrike" cap="none" normalizeH="0" baseline="0" dirty="0">
                <a:ln>
                  <a:noFill/>
                </a:ln>
                <a:solidFill>
                  <a:srgbClr val="374151"/>
                </a:solidFill>
                <a:effectLst/>
                <a:latin typeface="Source Sans Pro" panose="020B0503030403020204" pitchFamily="34" charset="0"/>
              </a:rPr>
              <a:t>Deltakerne skal forstå de grunnleggende aspektene av økonomiske begrensninger, demografiske endringer og teknologisk utvikling som påvirker statlige virksomheter.</a:t>
            </a:r>
          </a:p>
          <a:p>
            <a:pPr marL="171450" indent="-171450" eaLnBrk="0" fontAlgn="base" hangingPunct="0">
              <a:spcBef>
                <a:spcPct val="0"/>
              </a:spcBef>
              <a:spcAft>
                <a:spcPct val="0"/>
              </a:spcAft>
              <a:buFont typeface="Arial" panose="020B0604020202020204" pitchFamily="34" charset="0"/>
              <a:buChar char="•"/>
            </a:pPr>
            <a:endParaRPr kumimoji="0" lang="nb-NO" altLang="nb-NO" sz="1200" b="0" i="0" u="none" strike="noStrike" cap="none" normalizeH="0" baseline="0" dirty="0">
              <a:ln>
                <a:noFill/>
              </a:ln>
              <a:solidFill>
                <a:srgbClr val="374151"/>
              </a:solidFill>
              <a:effectLst/>
              <a:latin typeface="Source Sans Pro" panose="020B0503030403020204" pitchFamily="34" charset="0"/>
            </a:endParaRPr>
          </a:p>
          <a:p>
            <a:pPr marL="171450" indent="-171450" eaLnBrk="0" fontAlgn="base" hangingPunct="0">
              <a:spcBef>
                <a:spcPct val="0"/>
              </a:spcBef>
              <a:spcAft>
                <a:spcPct val="0"/>
              </a:spcAft>
              <a:buFont typeface="Arial" panose="020B0604020202020204" pitchFamily="34" charset="0"/>
              <a:buChar char="•"/>
            </a:pPr>
            <a:r>
              <a:rPr kumimoji="0" lang="nb-NO" altLang="nb-NO" sz="1200" b="0" i="0" u="none" strike="noStrike" cap="none" normalizeH="0" baseline="0" dirty="0">
                <a:ln>
                  <a:noFill/>
                </a:ln>
                <a:solidFill>
                  <a:srgbClr val="374151"/>
                </a:solidFill>
                <a:effectLst/>
                <a:latin typeface="Source Sans Pro" panose="020B0503030403020204" pitchFamily="34" charset="0"/>
              </a:rPr>
              <a:t>Skaffe innsikt i hvordan disse utfordringene påvirker mål og strategier i statlig ledelse, i tråd med prinsippene i plattformen og lederplakaten​​.</a:t>
            </a:r>
          </a:p>
          <a:p>
            <a:pPr marL="171450" indent="-171450" eaLnBrk="0" fontAlgn="base" hangingPunct="0">
              <a:spcBef>
                <a:spcPct val="0"/>
              </a:spcBef>
              <a:spcAft>
                <a:spcPct val="0"/>
              </a:spcAft>
              <a:buFont typeface="Arial" panose="020B0604020202020204" pitchFamily="34" charset="0"/>
              <a:buChar char="•"/>
            </a:pPr>
            <a:endParaRPr kumimoji="0" lang="nb-NO" altLang="nb-NO" sz="1200" b="0" i="0" u="none" strike="noStrike" cap="none" normalizeH="0" baseline="0" dirty="0">
              <a:ln>
                <a:noFill/>
              </a:ln>
              <a:solidFill>
                <a:srgbClr val="374151"/>
              </a:solidFill>
              <a:effectLst/>
              <a:latin typeface="+mj-lt"/>
            </a:endParaRPr>
          </a:p>
          <a:p>
            <a:pPr marL="0" marR="0" lvl="0" indent="0" algn="l" defTabSz="914400" rtl="0" eaLnBrk="0" fontAlgn="base" latinLnBrk="0" hangingPunct="0">
              <a:lnSpc>
                <a:spcPct val="100000"/>
              </a:lnSpc>
              <a:spcBef>
                <a:spcPct val="0"/>
              </a:spcBef>
              <a:spcAft>
                <a:spcPct val="0"/>
              </a:spcAft>
              <a:buClrTx/>
              <a:buSzTx/>
              <a:tabLst/>
            </a:pPr>
            <a:r>
              <a:rPr kumimoji="0" lang="nb-NO" altLang="nb-NO" sz="1200" b="1" i="0" u="none" strike="noStrike" cap="none" normalizeH="0" baseline="0" dirty="0">
                <a:ln>
                  <a:noFill/>
                </a:ln>
                <a:solidFill>
                  <a:srgbClr val="374151"/>
                </a:solidFill>
                <a:effectLst/>
                <a:latin typeface="Source Serif Pro" panose="02040603050405020204" pitchFamily="18" charset="0"/>
                <a:ea typeface="Source Serif Pro" panose="02040603050405020204" pitchFamily="18" charset="0"/>
              </a:rPr>
              <a:t>Kunnskap om strategiske verktøy:</a:t>
            </a:r>
            <a:endParaRPr kumimoji="0" lang="nb-NO" altLang="nb-NO" sz="1200" b="0" i="0" u="none" strike="noStrike" cap="none" normalizeH="0" baseline="0" dirty="0">
              <a:ln>
                <a:noFill/>
              </a:ln>
              <a:solidFill>
                <a:srgbClr val="374151"/>
              </a:solidFill>
              <a:effectLst/>
              <a:latin typeface="Source Serif Pro" panose="02040603050405020204" pitchFamily="18" charset="0"/>
              <a:ea typeface="Source Serif Pro" panose="02040603050405020204" pitchFamily="18" charset="0"/>
            </a:endParaRPr>
          </a:p>
          <a:p>
            <a:pPr marL="171450" indent="-171450" eaLnBrk="0" fontAlgn="base" hangingPunct="0">
              <a:spcBef>
                <a:spcPct val="0"/>
              </a:spcBef>
              <a:spcAft>
                <a:spcPct val="0"/>
              </a:spcAft>
              <a:buFont typeface="Arial" panose="020B0604020202020204" pitchFamily="34" charset="0"/>
              <a:buChar char="•"/>
            </a:pPr>
            <a:r>
              <a:rPr kumimoji="0" lang="nb-NO" altLang="nb-NO" sz="1200" b="0" i="0" u="none" strike="noStrike" cap="none" normalizeH="0" baseline="0" dirty="0">
                <a:ln>
                  <a:noFill/>
                </a:ln>
                <a:solidFill>
                  <a:srgbClr val="374151"/>
                </a:solidFill>
                <a:effectLst/>
                <a:latin typeface="Source Sans Pro" panose="020B0503030403020204" pitchFamily="34" charset="0"/>
              </a:rPr>
              <a:t>Innføre deltakerne for ulike verktøy og modeller for strategisk planlegging, som SWOT-analyse, scenarioplanlegging og balansert målstyring, og hvordan disse kan brukes for å møte utfordringer og målkonflikter i statlig ledelse​​.</a:t>
            </a:r>
            <a:endParaRPr kumimoji="0" lang="nb-NO" altLang="nb-NO" sz="1800" b="0" i="0" u="none" strike="noStrike" cap="none" normalizeH="0" baseline="0" dirty="0">
              <a:ln>
                <a:noFill/>
              </a:ln>
              <a:solidFill>
                <a:schemeClr val="tx1"/>
              </a:solidFill>
              <a:effectLst/>
              <a:latin typeface="Source Sans Pro" panose="020B0503030403020204" pitchFamily="34" charset="0"/>
            </a:endParaRPr>
          </a:p>
        </p:txBody>
      </p:sp>
      <p:sp>
        <p:nvSpPr>
          <p:cNvPr id="10" name="Rectangle 3">
            <a:extLst>
              <a:ext uri="{FF2B5EF4-FFF2-40B4-BE49-F238E27FC236}">
                <a16:creationId xmlns:a16="http://schemas.microsoft.com/office/drawing/2014/main" id="{E8449FE2-48F8-14B0-213E-C634D1DEAADC}"/>
              </a:ext>
            </a:extLst>
          </p:cNvPr>
          <p:cNvSpPr>
            <a:spLocks noChangeArrowheads="1"/>
          </p:cNvSpPr>
          <p:nvPr/>
        </p:nvSpPr>
        <p:spPr bwMode="auto">
          <a:xfrm>
            <a:off x="360406" y="3635137"/>
            <a:ext cx="5375188" cy="301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200" b="1" i="0" u="none" strike="noStrike" cap="none" normalizeH="0" baseline="0" dirty="0">
                <a:ln>
                  <a:noFill/>
                </a:ln>
                <a:solidFill>
                  <a:srgbClr val="374151"/>
                </a:solidFill>
                <a:effectLst/>
                <a:latin typeface="Source Serif Pro Light" panose="02040303050405020204" pitchFamily="18" charset="0"/>
                <a:ea typeface="Source Serif Pro Light" panose="02040303050405020204" pitchFamily="18" charset="0"/>
              </a:rPr>
              <a:t>Ferdighetsmål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tabLst/>
            </a:pPr>
            <a:r>
              <a:rPr kumimoji="0" lang="nb-NO" altLang="nb-NO" sz="1200" b="1" i="0" u="none" strike="noStrike" cap="none" normalizeH="0" baseline="0" dirty="0">
                <a:ln>
                  <a:noFill/>
                </a:ln>
                <a:solidFill>
                  <a:srgbClr val="374151"/>
                </a:solidFill>
                <a:effectLst/>
                <a:latin typeface="Source Serif Pro" panose="02040603050405020204" pitchFamily="18" charset="0"/>
                <a:ea typeface="Source Serif Pro" panose="02040603050405020204" pitchFamily="18" charset="0"/>
              </a:rPr>
              <a:t>Anvendelse av strategiske verktøy:</a:t>
            </a:r>
            <a:endParaRPr kumimoji="0" lang="nb-NO" altLang="nb-NO" sz="1200" b="0" i="0" u="none" strike="noStrike" cap="none" normalizeH="0" baseline="0" dirty="0">
              <a:ln>
                <a:noFill/>
              </a:ln>
              <a:solidFill>
                <a:srgbClr val="374151"/>
              </a:solidFill>
              <a:effectLst/>
              <a:latin typeface="Source Serif Pro" panose="02040603050405020204" pitchFamily="18" charset="0"/>
              <a:ea typeface="Source Serif Pro" panose="02040603050405020204" pitchFamily="18" charset="0"/>
            </a:endParaRPr>
          </a:p>
          <a:p>
            <a:pPr marL="171450" indent="-171450" eaLnBrk="0" fontAlgn="base" hangingPunct="0">
              <a:spcBef>
                <a:spcPct val="0"/>
              </a:spcBef>
              <a:spcAft>
                <a:spcPct val="0"/>
              </a:spcAft>
              <a:buFont typeface="Arial" panose="020B0604020202020204" pitchFamily="34" charset="0"/>
              <a:buChar char="•"/>
            </a:pPr>
            <a:r>
              <a:rPr kumimoji="0" lang="nb-NO" altLang="nb-NO" sz="1200" b="0" i="0" u="none" strike="noStrike" cap="none" normalizeH="0" baseline="0" dirty="0">
                <a:ln>
                  <a:noFill/>
                </a:ln>
                <a:solidFill>
                  <a:srgbClr val="374151"/>
                </a:solidFill>
                <a:effectLst/>
                <a:latin typeface="Source Sans Pro" panose="020B0503030403020204" pitchFamily="34" charset="0"/>
              </a:rPr>
              <a:t>Utvikle deltakernes ferdigheter i å anvende strategiske verktøy for å identifisere utfordringer, utarbeide strategiske mål og utvikle handlingsplaner.</a:t>
            </a:r>
          </a:p>
          <a:p>
            <a:pPr marL="171450" indent="-171450" eaLnBrk="0" fontAlgn="base" hangingPunct="0">
              <a:spcBef>
                <a:spcPct val="0"/>
              </a:spcBef>
              <a:spcAft>
                <a:spcPct val="0"/>
              </a:spcAft>
              <a:buFont typeface="Arial" panose="020B0604020202020204" pitchFamily="34" charset="0"/>
              <a:buChar char="•"/>
            </a:pPr>
            <a:endParaRPr kumimoji="0" lang="nb-NO" altLang="nb-NO" sz="1200" b="0" i="0" u="none" strike="noStrike" cap="none" normalizeH="0" baseline="0" dirty="0">
              <a:ln>
                <a:noFill/>
              </a:ln>
              <a:solidFill>
                <a:srgbClr val="374151"/>
              </a:solidFill>
              <a:effectLst/>
              <a:latin typeface="Source Sans Pro" panose="020B0503030403020204" pitchFamily="34" charset="0"/>
            </a:endParaRPr>
          </a:p>
          <a:p>
            <a:pPr marL="171450" indent="-171450" eaLnBrk="0" fontAlgn="base" hangingPunct="0">
              <a:spcBef>
                <a:spcPct val="0"/>
              </a:spcBef>
              <a:spcAft>
                <a:spcPct val="0"/>
              </a:spcAft>
              <a:buFont typeface="Arial" panose="020B0604020202020204" pitchFamily="34" charset="0"/>
              <a:buChar char="•"/>
            </a:pPr>
            <a:r>
              <a:rPr kumimoji="0" lang="nb-NO" altLang="nb-NO" sz="1200" b="0" i="0" u="none" strike="noStrike" cap="none" normalizeH="0" baseline="0" dirty="0">
                <a:ln>
                  <a:noFill/>
                </a:ln>
                <a:solidFill>
                  <a:srgbClr val="374151"/>
                </a:solidFill>
                <a:effectLst/>
                <a:latin typeface="Source Sans Pro" panose="020B0503030403020204" pitchFamily="34" charset="0"/>
              </a:rPr>
              <a:t>Styrke evnen til å balansere ulike mål og ressurser, og å utvikle realistiske, effektive strategier​​.</a:t>
            </a:r>
          </a:p>
          <a:p>
            <a:pPr marL="0" marR="0" lvl="0" indent="0" algn="l" defTabSz="914400" rtl="0" eaLnBrk="0" fontAlgn="base" latinLnBrk="0" hangingPunct="0">
              <a:lnSpc>
                <a:spcPct val="100000"/>
              </a:lnSpc>
              <a:spcBef>
                <a:spcPct val="0"/>
              </a:spcBef>
              <a:spcAft>
                <a:spcPct val="0"/>
              </a:spcAft>
              <a:buClrTx/>
              <a:buSzTx/>
              <a:tabLst/>
            </a:pPr>
            <a:endParaRPr kumimoji="0" lang="nb-NO" altLang="nb-NO" sz="1200" b="1" i="0" u="none" strike="noStrike" cap="none" normalizeH="0" baseline="0" dirty="0">
              <a:ln>
                <a:noFill/>
              </a:ln>
              <a:solidFill>
                <a:srgbClr val="374151"/>
              </a:solidFill>
              <a:effectLst/>
              <a:latin typeface="+mj-lt"/>
            </a:endParaRPr>
          </a:p>
          <a:p>
            <a:pPr marL="0" marR="0" lvl="0" indent="0" algn="l" defTabSz="914400" rtl="0" eaLnBrk="0" fontAlgn="base" latinLnBrk="0" hangingPunct="0">
              <a:lnSpc>
                <a:spcPct val="100000"/>
              </a:lnSpc>
              <a:spcBef>
                <a:spcPct val="0"/>
              </a:spcBef>
              <a:spcAft>
                <a:spcPct val="0"/>
              </a:spcAft>
              <a:buClrTx/>
              <a:buSzTx/>
              <a:tabLst/>
            </a:pPr>
            <a:r>
              <a:rPr kumimoji="0" lang="nb-NO" altLang="nb-NO" sz="1200" b="1" i="0" u="none" strike="noStrike" cap="none" normalizeH="0" baseline="0" dirty="0">
                <a:ln>
                  <a:noFill/>
                </a:ln>
                <a:solidFill>
                  <a:srgbClr val="374151"/>
                </a:solidFill>
                <a:effectLst/>
                <a:latin typeface="Source Serif Pro" panose="02040603050405020204" pitchFamily="18" charset="0"/>
                <a:ea typeface="Source Serif Pro" panose="02040603050405020204" pitchFamily="18" charset="0"/>
              </a:rPr>
              <a:t>Utvikling av strategiske planer:</a:t>
            </a:r>
            <a:endParaRPr kumimoji="0" lang="nb-NO" altLang="nb-NO" sz="1200" b="0" i="0" u="none" strike="noStrike" cap="none" normalizeH="0" baseline="0" dirty="0">
              <a:ln>
                <a:noFill/>
              </a:ln>
              <a:solidFill>
                <a:srgbClr val="374151"/>
              </a:solidFill>
              <a:effectLst/>
              <a:latin typeface="Source Serif Pro" panose="02040603050405020204" pitchFamily="18" charset="0"/>
              <a:ea typeface="Source Serif Pro" panose="02040603050405020204" pitchFamily="18" charset="0"/>
            </a:endParaRPr>
          </a:p>
          <a:p>
            <a:pPr marL="171450" indent="-171450" eaLnBrk="0" fontAlgn="base" hangingPunct="0">
              <a:spcBef>
                <a:spcPct val="0"/>
              </a:spcBef>
              <a:spcAft>
                <a:spcPct val="0"/>
              </a:spcAft>
              <a:buFont typeface="Arial" panose="020B0604020202020204" pitchFamily="34" charset="0"/>
              <a:buChar char="•"/>
            </a:pPr>
            <a:r>
              <a:rPr kumimoji="0" lang="nb-NO" altLang="nb-NO" sz="1200" b="0" i="0" u="none" strike="noStrike" cap="none" normalizeH="0" baseline="0" dirty="0">
                <a:ln>
                  <a:noFill/>
                </a:ln>
                <a:solidFill>
                  <a:srgbClr val="374151"/>
                </a:solidFill>
                <a:effectLst/>
                <a:latin typeface="Source Sans Pro" panose="020B0503030403020204" pitchFamily="34" charset="0"/>
              </a:rPr>
              <a:t>Deltakerne skal kunne utforme og presentere en omfattende strategiplan, inkludert målsettinger, tiltak, og ressursallokering, som reflekterer prinsippene i plattformen for ledelse og lederplakaten​​.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mj-lt"/>
            </a:endParaRPr>
          </a:p>
        </p:txBody>
      </p:sp>
      <p:sp>
        <p:nvSpPr>
          <p:cNvPr id="11" name="Rectangle 4">
            <a:extLst>
              <a:ext uri="{FF2B5EF4-FFF2-40B4-BE49-F238E27FC236}">
                <a16:creationId xmlns:a16="http://schemas.microsoft.com/office/drawing/2014/main" id="{7ADB23B4-116D-5C4B-467B-996AC9ADC39B}"/>
              </a:ext>
            </a:extLst>
          </p:cNvPr>
          <p:cNvSpPr>
            <a:spLocks noChangeArrowheads="1"/>
          </p:cNvSpPr>
          <p:nvPr/>
        </p:nvSpPr>
        <p:spPr bwMode="auto">
          <a:xfrm>
            <a:off x="6456406" y="3742858"/>
            <a:ext cx="5449329" cy="261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200" b="1" i="0" u="none" strike="noStrike" cap="none" normalizeH="0" baseline="0" dirty="0">
                <a:ln>
                  <a:noFill/>
                </a:ln>
                <a:solidFill>
                  <a:srgbClr val="374151"/>
                </a:solidFill>
                <a:effectLst/>
                <a:latin typeface="Source Serif Pro Light" panose="02040303050405020204" pitchFamily="18" charset="0"/>
                <a:ea typeface="Source Serif Pro Light" panose="02040303050405020204" pitchFamily="18" charset="0"/>
              </a:rPr>
              <a:t>Holdningsmål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tabLst/>
            </a:pPr>
            <a:r>
              <a:rPr kumimoji="0" lang="nb-NO" altLang="nb-NO" sz="1200" b="1" i="0" u="none" strike="noStrike" cap="none" normalizeH="0" baseline="0" dirty="0">
                <a:ln>
                  <a:noFill/>
                </a:ln>
                <a:solidFill>
                  <a:srgbClr val="374151"/>
                </a:solidFill>
                <a:effectLst/>
                <a:latin typeface="Source Serif Pro" panose="02040603050405020204" pitchFamily="18" charset="0"/>
                <a:ea typeface="Source Serif Pro" panose="02040603050405020204" pitchFamily="18" charset="0"/>
              </a:rPr>
              <a:t>Fremme bærekraftig og ansvarlig ledelse:</a:t>
            </a:r>
            <a:endParaRPr kumimoji="0" lang="nb-NO" altLang="nb-NO" sz="1200" b="0" i="0" u="none" strike="noStrike" cap="none" normalizeH="0" baseline="0" dirty="0">
              <a:ln>
                <a:noFill/>
              </a:ln>
              <a:solidFill>
                <a:srgbClr val="374151"/>
              </a:solidFill>
              <a:effectLst/>
              <a:latin typeface="Source Serif Pro" panose="02040603050405020204" pitchFamily="18" charset="0"/>
              <a:ea typeface="Source Serif Pro" panose="02040603050405020204" pitchFamily="18" charset="0"/>
            </a:endParaRPr>
          </a:p>
          <a:p>
            <a:pPr marL="171450" indent="-171450" eaLnBrk="0" fontAlgn="base" hangingPunct="0">
              <a:spcBef>
                <a:spcPct val="0"/>
              </a:spcBef>
              <a:spcAft>
                <a:spcPct val="0"/>
              </a:spcAft>
              <a:buFont typeface="Arial" panose="020B0604020202020204" pitchFamily="34" charset="0"/>
              <a:buChar char="•"/>
            </a:pPr>
            <a:r>
              <a:rPr kumimoji="0" lang="nb-NO" altLang="nb-NO" sz="1200" b="0" i="0" u="none" strike="noStrike" cap="none" normalizeH="0" baseline="0" dirty="0">
                <a:ln>
                  <a:noFill/>
                </a:ln>
                <a:solidFill>
                  <a:srgbClr val="374151"/>
                </a:solidFill>
                <a:effectLst/>
                <a:latin typeface="Source Sans Pro" panose="020B0503030403020204" pitchFamily="34" charset="0"/>
              </a:rPr>
              <a:t>Oppmuntre en holdning blant deltakerne som reflekterer forståelse og ansvar for bærekraftig ledelse som imøtekommer både nåværende og fremtidige samfunnsbehov, i tråd med plattformens og lederplakatens verdier​​​​.</a:t>
            </a:r>
          </a:p>
          <a:p>
            <a:pPr marL="0" marR="0" lvl="0" indent="0" algn="l" defTabSz="914400" rtl="0" eaLnBrk="0" fontAlgn="base" latinLnBrk="0" hangingPunct="0">
              <a:lnSpc>
                <a:spcPct val="100000"/>
              </a:lnSpc>
              <a:spcBef>
                <a:spcPct val="0"/>
              </a:spcBef>
              <a:spcAft>
                <a:spcPct val="0"/>
              </a:spcAft>
              <a:buClrTx/>
              <a:buSzTx/>
              <a:tabLst/>
            </a:pPr>
            <a:endParaRPr kumimoji="0" lang="nb-NO" altLang="nb-NO" sz="1200" b="1" i="0" u="none" strike="noStrike" cap="none" normalizeH="0" baseline="0" dirty="0">
              <a:ln>
                <a:noFill/>
              </a:ln>
              <a:solidFill>
                <a:srgbClr val="374151"/>
              </a:solidFill>
              <a:effectLst/>
              <a:latin typeface="+mj-lt"/>
            </a:endParaRPr>
          </a:p>
          <a:p>
            <a:pPr marL="0" marR="0" lvl="0" indent="0" algn="l" defTabSz="914400" rtl="0" eaLnBrk="0" fontAlgn="base" latinLnBrk="0" hangingPunct="0">
              <a:lnSpc>
                <a:spcPct val="100000"/>
              </a:lnSpc>
              <a:spcBef>
                <a:spcPct val="0"/>
              </a:spcBef>
              <a:spcAft>
                <a:spcPct val="0"/>
              </a:spcAft>
              <a:buClrTx/>
              <a:buSzTx/>
              <a:tabLst/>
            </a:pPr>
            <a:r>
              <a:rPr kumimoji="0" lang="nb-NO" altLang="nb-NO" sz="1200" b="1" i="0" u="none" strike="noStrike" cap="none" normalizeH="0" baseline="0" dirty="0">
                <a:ln>
                  <a:noFill/>
                </a:ln>
                <a:solidFill>
                  <a:srgbClr val="374151"/>
                </a:solidFill>
                <a:effectLst/>
                <a:latin typeface="Source Serif Pro" panose="02040603050405020204" pitchFamily="18" charset="0"/>
                <a:ea typeface="Source Serif Pro" panose="02040603050405020204" pitchFamily="18" charset="0"/>
              </a:rPr>
              <a:t>Styrke ledernes rolle i politisk rådgivning:</a:t>
            </a:r>
            <a:endParaRPr kumimoji="0" lang="nb-NO" altLang="nb-NO" sz="1200" b="0" i="0" u="none" strike="noStrike" cap="none" normalizeH="0" baseline="0" dirty="0">
              <a:ln>
                <a:noFill/>
              </a:ln>
              <a:solidFill>
                <a:srgbClr val="374151"/>
              </a:solidFill>
              <a:effectLst/>
              <a:latin typeface="Source Serif Pro" panose="02040603050405020204" pitchFamily="18" charset="0"/>
              <a:ea typeface="Source Serif Pro" panose="02040603050405020204" pitchFamily="18" charset="0"/>
            </a:endParaRPr>
          </a:p>
          <a:p>
            <a:pPr marL="171450" indent="-171450" eaLnBrk="0" fontAlgn="base" hangingPunct="0">
              <a:spcBef>
                <a:spcPct val="0"/>
              </a:spcBef>
              <a:spcAft>
                <a:spcPct val="0"/>
              </a:spcAft>
              <a:buFont typeface="Arial" panose="020B0604020202020204" pitchFamily="34" charset="0"/>
              <a:buChar char="•"/>
            </a:pPr>
            <a:r>
              <a:rPr kumimoji="0" lang="nb-NO" altLang="nb-NO" sz="1200" b="0" i="0" u="none" strike="noStrike" cap="none" normalizeH="0" baseline="0" dirty="0">
                <a:ln>
                  <a:noFill/>
                </a:ln>
                <a:solidFill>
                  <a:srgbClr val="374151"/>
                </a:solidFill>
                <a:effectLst/>
                <a:latin typeface="Source Sans Pro" panose="020B0503030403020204" pitchFamily="34" charset="0"/>
              </a:rPr>
              <a:t>Utvikle en holdning som understreker viktigheten av statlige ledere som rådgivere til politiske beslutningstakere, med vekt på å formidle komplekse trade-</a:t>
            </a:r>
            <a:r>
              <a:rPr kumimoji="0" lang="nb-NO" altLang="nb-NO" sz="1200" b="0" i="0" u="none" strike="noStrike" cap="none" normalizeH="0" baseline="0" dirty="0" err="1">
                <a:ln>
                  <a:noFill/>
                </a:ln>
                <a:solidFill>
                  <a:srgbClr val="374151"/>
                </a:solidFill>
                <a:effectLst/>
                <a:latin typeface="Source Sans Pro" panose="020B0503030403020204" pitchFamily="34" charset="0"/>
              </a:rPr>
              <a:t>offs</a:t>
            </a:r>
            <a:r>
              <a:rPr kumimoji="0" lang="nb-NO" altLang="nb-NO" sz="1200" b="0" i="0" u="none" strike="noStrike" cap="none" normalizeH="0" baseline="0" dirty="0">
                <a:ln>
                  <a:noFill/>
                </a:ln>
                <a:solidFill>
                  <a:srgbClr val="374151"/>
                </a:solidFill>
                <a:effectLst/>
                <a:latin typeface="Source Sans Pro" panose="020B0503030403020204" pitchFamily="34" charset="0"/>
              </a:rPr>
              <a:t> og anbefalinger basert på faglig integritet og kunnskapsbaserte beslutninger​​.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200" b="0" i="0" u="none" strike="noStrike" cap="none" normalizeH="0" baseline="0" dirty="0">
              <a:ln>
                <a:noFill/>
              </a:ln>
              <a:solidFill>
                <a:schemeClr val="tx1"/>
              </a:solidFill>
              <a:effectLst/>
              <a:latin typeface="+mj-lt"/>
            </a:endParaRPr>
          </a:p>
        </p:txBody>
      </p:sp>
      <p:sp>
        <p:nvSpPr>
          <p:cNvPr id="13" name="TekstSylinder 12">
            <a:extLst>
              <a:ext uri="{FF2B5EF4-FFF2-40B4-BE49-F238E27FC236}">
                <a16:creationId xmlns:a16="http://schemas.microsoft.com/office/drawing/2014/main" id="{35EC49A7-0F75-A50A-47AA-B7E5A43D47D4}"/>
              </a:ext>
            </a:extLst>
          </p:cNvPr>
          <p:cNvSpPr txBox="1"/>
          <p:nvPr/>
        </p:nvSpPr>
        <p:spPr>
          <a:xfrm>
            <a:off x="0" y="425413"/>
            <a:ext cx="6101148" cy="2677656"/>
          </a:xfrm>
          <a:prstGeom prst="rect">
            <a:avLst/>
          </a:prstGeom>
          <a:noFill/>
        </p:spPr>
        <p:txBody>
          <a:bodyPr wrap="square">
            <a:spAutoFit/>
          </a:bodyPr>
          <a:lstStyle/>
          <a:p>
            <a:pPr algn="ctr"/>
            <a:r>
              <a:rPr lang="nb-NO" sz="2400" b="1" dirty="0">
                <a:solidFill>
                  <a:schemeClr val="bg1"/>
                </a:solidFill>
                <a:latin typeface="Source Serif Pro" panose="02040603050405020204" pitchFamily="18" charset="0"/>
                <a:ea typeface="Source Serif Pro" panose="02040603050405020204" pitchFamily="18" charset="0"/>
              </a:rPr>
              <a:t>Læringsmål for workshop </a:t>
            </a:r>
          </a:p>
          <a:p>
            <a:pPr algn="ctr"/>
            <a:r>
              <a:rPr lang="nb-NO" sz="2400" b="1" dirty="0">
                <a:solidFill>
                  <a:schemeClr val="bg1"/>
                </a:solidFill>
                <a:latin typeface="Source Serif Pro" panose="02040603050405020204" pitchFamily="18" charset="0"/>
                <a:ea typeface="Source Serif Pro" panose="02040603050405020204" pitchFamily="18" charset="0"/>
              </a:rPr>
              <a:t>om strategisk planlegging </a:t>
            </a:r>
          </a:p>
          <a:p>
            <a:pPr algn="ctr"/>
            <a:endParaRPr lang="nb-NO" sz="2400" b="1" dirty="0">
              <a:solidFill>
                <a:schemeClr val="bg1"/>
              </a:solidFill>
              <a:latin typeface="+mj-lt"/>
            </a:endParaRPr>
          </a:p>
          <a:p>
            <a:pPr algn="ctr"/>
            <a:r>
              <a:rPr lang="nb-NO" sz="1600" b="0" i="0" dirty="0">
                <a:solidFill>
                  <a:schemeClr val="bg1"/>
                </a:solidFill>
                <a:effectLst/>
                <a:latin typeface="Source Sans Pro" panose="020B0503030403020204" pitchFamily="34" charset="0"/>
              </a:rPr>
              <a:t>Basert på innholdet i "Plattform for ledelse i staten" og "Lederplakaten i staten", kan vi utforme konkrete læringsmål for workshopen. </a:t>
            </a:r>
          </a:p>
          <a:p>
            <a:pPr algn="ctr"/>
            <a:endParaRPr lang="nb-NO" sz="1600" dirty="0">
              <a:solidFill>
                <a:schemeClr val="bg1"/>
              </a:solidFill>
              <a:latin typeface="Source Sans Pro" panose="020B0503030403020204" pitchFamily="34" charset="0"/>
            </a:endParaRPr>
          </a:p>
          <a:p>
            <a:pPr algn="ctr"/>
            <a:r>
              <a:rPr lang="nb-NO" sz="1600" b="0" i="0" dirty="0">
                <a:solidFill>
                  <a:schemeClr val="bg1"/>
                </a:solidFill>
                <a:effectLst/>
                <a:latin typeface="Source Sans Pro" panose="020B0503030403020204" pitchFamily="34" charset="0"/>
              </a:rPr>
              <a:t>Disse målene vil bli kategorisert som kunnskapsmål, ferdighetsmål og holdningsmål, for å sikre en helhetlig utvikling blant deltakerne.</a:t>
            </a:r>
            <a:endParaRPr lang="nb-NO" sz="1600" b="1" dirty="0">
              <a:solidFill>
                <a:schemeClr val="bg1"/>
              </a:solidFill>
              <a:latin typeface="Source Sans Pro" panose="020B0503030403020204" pitchFamily="34" charset="0"/>
            </a:endParaRPr>
          </a:p>
        </p:txBody>
      </p:sp>
    </p:spTree>
    <p:extLst>
      <p:ext uri="{BB962C8B-B14F-4D97-AF65-F5344CB8AC3E}">
        <p14:creationId xmlns:p14="http://schemas.microsoft.com/office/powerpoint/2010/main" val="340116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1FF82E-F1B7-9FFE-0483-2A08221B370A}"/>
              </a:ext>
            </a:extLst>
          </p:cNvPr>
          <p:cNvSpPr>
            <a:spLocks noGrp="1"/>
          </p:cNvSpPr>
          <p:nvPr>
            <p:ph type="title"/>
          </p:nvPr>
        </p:nvSpPr>
        <p:spPr>
          <a:xfrm>
            <a:off x="531210" y="441326"/>
            <a:ext cx="9867001" cy="701674"/>
          </a:xfrm>
        </p:spPr>
        <p:txBody>
          <a:bodyPr/>
          <a:lstStyle/>
          <a:p>
            <a:r>
              <a:rPr lang="nb-NO" sz="2800" dirty="0">
                <a:latin typeface="Source Serif Pro" panose="02040603050405020204" pitchFamily="18" charset="0"/>
                <a:ea typeface="Source Serif Pro" panose="02040603050405020204" pitchFamily="18" charset="0"/>
              </a:rPr>
              <a:t>Agenda 2-dagers workshop om strategisk planlegging</a:t>
            </a:r>
          </a:p>
        </p:txBody>
      </p:sp>
      <p:graphicFrame>
        <p:nvGraphicFramePr>
          <p:cNvPr id="4" name="Tabell 3">
            <a:extLst>
              <a:ext uri="{FF2B5EF4-FFF2-40B4-BE49-F238E27FC236}">
                <a16:creationId xmlns:a16="http://schemas.microsoft.com/office/drawing/2014/main" id="{D82F3A28-75FB-5CCF-2ECA-B3DBA54CB258}"/>
              </a:ext>
            </a:extLst>
          </p:cNvPr>
          <p:cNvGraphicFramePr>
            <a:graphicFrameLocks noGrp="1"/>
          </p:cNvGraphicFramePr>
          <p:nvPr>
            <p:extLst>
              <p:ext uri="{D42A27DB-BD31-4B8C-83A1-F6EECF244321}">
                <p14:modId xmlns:p14="http://schemas.microsoft.com/office/powerpoint/2010/main" val="2062545033"/>
              </p:ext>
            </p:extLst>
          </p:nvPr>
        </p:nvGraphicFramePr>
        <p:xfrm>
          <a:off x="259360" y="1520559"/>
          <a:ext cx="5467998" cy="4866869"/>
        </p:xfrm>
        <a:graphic>
          <a:graphicData uri="http://schemas.openxmlformats.org/drawingml/2006/table">
            <a:tbl>
              <a:tblPr/>
              <a:tblGrid>
                <a:gridCol w="1096056">
                  <a:extLst>
                    <a:ext uri="{9D8B030D-6E8A-4147-A177-3AD203B41FA5}">
                      <a16:colId xmlns:a16="http://schemas.microsoft.com/office/drawing/2014/main" val="1755412700"/>
                    </a:ext>
                  </a:extLst>
                </a:gridCol>
                <a:gridCol w="1671989">
                  <a:extLst>
                    <a:ext uri="{9D8B030D-6E8A-4147-A177-3AD203B41FA5}">
                      <a16:colId xmlns:a16="http://schemas.microsoft.com/office/drawing/2014/main" val="3443845836"/>
                    </a:ext>
                  </a:extLst>
                </a:gridCol>
                <a:gridCol w="2699953">
                  <a:extLst>
                    <a:ext uri="{9D8B030D-6E8A-4147-A177-3AD203B41FA5}">
                      <a16:colId xmlns:a16="http://schemas.microsoft.com/office/drawing/2014/main" val="3002983870"/>
                    </a:ext>
                  </a:extLst>
                </a:gridCol>
              </a:tblGrid>
              <a:tr h="108360">
                <a:tc>
                  <a:txBody>
                    <a:bodyPr/>
                    <a:lstStyle/>
                    <a:p>
                      <a:pPr fontAlgn="b"/>
                      <a:r>
                        <a:rPr lang="nb-NO" sz="1000" b="1" dirty="0">
                          <a:effectLst/>
                          <a:latin typeface="Source Sans Pro" panose="020B0503030403020204" pitchFamily="34" charset="0"/>
                        </a:rPr>
                        <a:t>Tid</a:t>
                      </a:r>
                    </a:p>
                  </a:txBody>
                  <a:tcPr marL="25043" marR="25043" marT="12522" marB="12522"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bg1">
                        <a:lumMod val="75000"/>
                      </a:schemeClr>
                    </a:solidFill>
                  </a:tcPr>
                </a:tc>
                <a:tc>
                  <a:txBody>
                    <a:bodyPr/>
                    <a:lstStyle/>
                    <a:p>
                      <a:pPr fontAlgn="b"/>
                      <a:r>
                        <a:rPr lang="nb-NO" sz="1000" b="1">
                          <a:effectLst/>
                          <a:latin typeface="Source Sans Pro" panose="020B0503030403020204" pitchFamily="34" charset="0"/>
                        </a:rPr>
                        <a:t>Aktivitet</a:t>
                      </a:r>
                    </a:p>
                  </a:txBody>
                  <a:tcPr marL="25043" marR="25043" marT="12522" marB="12522"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bg1">
                        <a:lumMod val="75000"/>
                      </a:schemeClr>
                    </a:solidFill>
                  </a:tcPr>
                </a:tc>
                <a:tc>
                  <a:txBody>
                    <a:bodyPr/>
                    <a:lstStyle/>
                    <a:p>
                      <a:pPr fontAlgn="b"/>
                      <a:r>
                        <a:rPr lang="nb-NO" sz="1000" b="1" dirty="0">
                          <a:effectLst/>
                          <a:latin typeface="Source Sans Pro" panose="020B0503030403020204" pitchFamily="34" charset="0"/>
                        </a:rPr>
                        <a:t>Beskrivelse</a:t>
                      </a:r>
                    </a:p>
                  </a:txBody>
                  <a:tcPr marL="25043" marR="25043" marT="12522" marB="12522"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44071901"/>
                  </a:ext>
                </a:extLst>
              </a:tr>
              <a:tr h="516143">
                <a:tc>
                  <a:txBody>
                    <a:bodyPr/>
                    <a:lstStyle/>
                    <a:p>
                      <a:pPr fontAlgn="base"/>
                      <a:r>
                        <a:rPr lang="nb-NO" sz="1000" b="0">
                          <a:effectLst/>
                          <a:latin typeface="Source Sans Pro" panose="020B0503030403020204" pitchFamily="34" charset="0"/>
                        </a:rPr>
                        <a:t>09:00 - 09:30</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b="0" dirty="0">
                          <a:effectLst/>
                          <a:latin typeface="Source Sans Pro" panose="020B0503030403020204" pitchFamily="34" charset="0"/>
                        </a:rPr>
                        <a:t>Velkommen og introduksjon</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b="0">
                          <a:effectLst/>
                          <a:latin typeface="Source Sans Pro" panose="020B0503030403020204" pitchFamily="34" charset="0"/>
                        </a:rPr>
                        <a:t>Kort introduksjon av workshopen og deltakerne.</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4125677092"/>
                  </a:ext>
                </a:extLst>
              </a:tr>
              <a:tr h="760812">
                <a:tc>
                  <a:txBody>
                    <a:bodyPr/>
                    <a:lstStyle/>
                    <a:p>
                      <a:pPr fontAlgn="base"/>
                      <a:r>
                        <a:rPr lang="nb-NO" sz="1000" b="0">
                          <a:effectLst/>
                          <a:latin typeface="Source Sans Pro" panose="020B0503030403020204" pitchFamily="34" charset="0"/>
                        </a:rPr>
                        <a:t>09:30 - 10:30</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b="0" dirty="0">
                          <a:effectLst/>
                          <a:latin typeface="Source Sans Pro" panose="020B0503030403020204" pitchFamily="34" charset="0"/>
                        </a:rPr>
                        <a:t>Økt 1: </a:t>
                      </a:r>
                    </a:p>
                    <a:p>
                      <a:pPr fontAlgn="base"/>
                      <a:r>
                        <a:rPr lang="nb-NO" sz="1000" b="0" dirty="0">
                          <a:effectLst/>
                          <a:latin typeface="Source Sans Pro" panose="020B0503030403020204" pitchFamily="34" charset="0"/>
                        </a:rPr>
                        <a:t>Introduksjon til Samfunnsutfordringer</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b="0" dirty="0">
                          <a:effectLst/>
                          <a:latin typeface="Source Sans Pro" panose="020B0503030403020204" pitchFamily="34" charset="0"/>
                        </a:rPr>
                        <a:t>Oversikt over de tre hovedutfordringene: Økonomi, demografi, og teknologi. </a:t>
                      </a:r>
                    </a:p>
                    <a:p>
                      <a:pPr fontAlgn="base"/>
                      <a:endParaRPr lang="nb-NO" sz="1000" b="0" dirty="0">
                        <a:effectLst/>
                        <a:latin typeface="Source Sans Pro" panose="020B0503030403020204" pitchFamily="34" charset="0"/>
                      </a:endParaRPr>
                    </a:p>
                    <a:p>
                      <a:pPr fontAlgn="base"/>
                      <a:r>
                        <a:rPr lang="nb-NO" sz="1000" b="0" dirty="0">
                          <a:effectLst/>
                          <a:latin typeface="Source Sans Pro" panose="020B0503030403020204" pitchFamily="34" charset="0"/>
                        </a:rPr>
                        <a:t>Gruppediskusjon.</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574373595"/>
                  </a:ext>
                </a:extLst>
              </a:tr>
              <a:tr h="108360">
                <a:tc>
                  <a:txBody>
                    <a:bodyPr/>
                    <a:lstStyle/>
                    <a:p>
                      <a:pPr fontAlgn="base"/>
                      <a:r>
                        <a:rPr lang="nb-NO" sz="1000" b="0">
                          <a:effectLst/>
                          <a:latin typeface="Source Sans Pro" panose="020B0503030403020204" pitchFamily="34" charset="0"/>
                        </a:rPr>
                        <a:t>10:30 - 10:45</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b="0">
                          <a:effectLst/>
                          <a:latin typeface="Source Sans Pro" panose="020B0503030403020204" pitchFamily="34" charset="0"/>
                        </a:rPr>
                        <a:t>Pause</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b="0" dirty="0">
                          <a:effectLst/>
                          <a:latin typeface="Source Sans Pro" panose="020B0503030403020204" pitchFamily="34" charset="0"/>
                        </a:rPr>
                        <a:t>Kaffepause</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1872504290"/>
                  </a:ext>
                </a:extLst>
              </a:tr>
              <a:tr h="842369">
                <a:tc>
                  <a:txBody>
                    <a:bodyPr/>
                    <a:lstStyle/>
                    <a:p>
                      <a:pPr fontAlgn="base"/>
                      <a:r>
                        <a:rPr lang="nb-NO" sz="1000" b="0">
                          <a:effectLst/>
                          <a:latin typeface="Source Sans Pro" panose="020B0503030403020204" pitchFamily="34" charset="0"/>
                        </a:rPr>
                        <a:t>10:45 - 12:00</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b="0" dirty="0">
                          <a:effectLst/>
                          <a:latin typeface="Source Sans Pro" panose="020B0503030403020204" pitchFamily="34" charset="0"/>
                        </a:rPr>
                        <a:t>Økt 2: </a:t>
                      </a:r>
                    </a:p>
                    <a:p>
                      <a:pPr fontAlgn="base"/>
                      <a:r>
                        <a:rPr lang="nb-NO" sz="1000" b="0" dirty="0">
                          <a:effectLst/>
                          <a:latin typeface="Source Sans Pro" panose="020B0503030403020204" pitchFamily="34" charset="0"/>
                        </a:rPr>
                        <a:t>Strategiske planleggingsverktøy</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b="0" dirty="0">
                          <a:effectLst/>
                          <a:latin typeface="Source Sans Pro" panose="020B0503030403020204" pitchFamily="34" charset="0"/>
                        </a:rPr>
                        <a:t>Presentasjon av strategiske verktøy som SWOT-analyse, scenarioplanlegging, balansert målstyring.</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4238704119"/>
                  </a:ext>
                </a:extLst>
              </a:tr>
              <a:tr h="108360">
                <a:tc>
                  <a:txBody>
                    <a:bodyPr/>
                    <a:lstStyle/>
                    <a:p>
                      <a:pPr fontAlgn="base"/>
                      <a:r>
                        <a:rPr lang="nb-NO" sz="1000" b="0">
                          <a:effectLst/>
                          <a:latin typeface="Source Sans Pro" panose="020B0503030403020204" pitchFamily="34" charset="0"/>
                        </a:rPr>
                        <a:t>12:00 - 13:00</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b="0">
                          <a:effectLst/>
                          <a:latin typeface="Source Sans Pro" panose="020B0503030403020204" pitchFamily="34" charset="0"/>
                        </a:rPr>
                        <a:t>Lunsj</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endParaRPr lang="nb-NO" sz="1000" b="0">
                        <a:effectLst/>
                        <a:latin typeface="Source Sans Pro" panose="020B0503030403020204" pitchFamily="34" charset="0"/>
                      </a:endParaRP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3097095397"/>
                  </a:ext>
                </a:extLst>
              </a:tr>
              <a:tr h="679257">
                <a:tc>
                  <a:txBody>
                    <a:bodyPr/>
                    <a:lstStyle/>
                    <a:p>
                      <a:pPr fontAlgn="base"/>
                      <a:r>
                        <a:rPr lang="nb-NO" sz="1000" b="0">
                          <a:effectLst/>
                          <a:latin typeface="Source Sans Pro" panose="020B0503030403020204" pitchFamily="34" charset="0"/>
                        </a:rPr>
                        <a:t>13:00 - 14:30</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b="0" dirty="0">
                          <a:effectLst/>
                          <a:latin typeface="Source Sans Pro" panose="020B0503030403020204" pitchFamily="34" charset="0"/>
                        </a:rPr>
                        <a:t>Økt 3: </a:t>
                      </a:r>
                    </a:p>
                    <a:p>
                      <a:pPr fontAlgn="base"/>
                      <a:r>
                        <a:rPr lang="nb-NO" sz="1000" b="0" dirty="0">
                          <a:effectLst/>
                          <a:latin typeface="Source Sans Pro" panose="020B0503030403020204" pitchFamily="34" charset="0"/>
                        </a:rPr>
                        <a:t>Praktisk øvelse med verktøyene</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b="0">
                          <a:effectLst/>
                          <a:latin typeface="Source Sans Pro" panose="020B0503030403020204" pitchFamily="34" charset="0"/>
                        </a:rPr>
                        <a:t>Gruppearbeid: anvendelse av et strategisk verktøy på en fiktiv utfordring.</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2960599573"/>
                  </a:ext>
                </a:extLst>
              </a:tr>
              <a:tr h="108360">
                <a:tc>
                  <a:txBody>
                    <a:bodyPr/>
                    <a:lstStyle/>
                    <a:p>
                      <a:pPr fontAlgn="base"/>
                      <a:r>
                        <a:rPr lang="nb-NO" sz="1000" b="0">
                          <a:effectLst/>
                          <a:latin typeface="Source Sans Pro" panose="020B0503030403020204" pitchFamily="34" charset="0"/>
                        </a:rPr>
                        <a:t>14:30 - 14:45</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b="0">
                          <a:effectLst/>
                          <a:latin typeface="Source Sans Pro" panose="020B0503030403020204" pitchFamily="34" charset="0"/>
                        </a:rPr>
                        <a:t>Pause</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b="0" dirty="0">
                          <a:effectLst/>
                          <a:latin typeface="Source Sans Pro" panose="020B0503030403020204" pitchFamily="34" charset="0"/>
                        </a:rPr>
                        <a:t>Kaffepause med diskusjoner</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900102857"/>
                  </a:ext>
                </a:extLst>
              </a:tr>
              <a:tr h="923925">
                <a:tc>
                  <a:txBody>
                    <a:bodyPr/>
                    <a:lstStyle/>
                    <a:p>
                      <a:pPr fontAlgn="base"/>
                      <a:r>
                        <a:rPr lang="nb-NO" sz="1000" b="0">
                          <a:effectLst/>
                          <a:latin typeface="Source Sans Pro" panose="020B0503030403020204" pitchFamily="34" charset="0"/>
                        </a:rPr>
                        <a:t>14:45 - 16:45</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b="0" dirty="0">
                          <a:effectLst/>
                          <a:latin typeface="Source Sans Pro" panose="020B0503030403020204" pitchFamily="34" charset="0"/>
                        </a:rPr>
                        <a:t>Fortsettelse av økt 3</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b="0">
                          <a:effectLst/>
                          <a:latin typeface="Source Sans Pro" panose="020B0503030403020204" pitchFamily="34" charset="0"/>
                        </a:rPr>
                        <a:t>Fortsettelse av gruppearbeidet med fokus på å identifisere nøkkelutfordringer og utvikle strategiske mål.</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748553148"/>
                  </a:ext>
                </a:extLst>
              </a:tr>
              <a:tr h="434587">
                <a:tc>
                  <a:txBody>
                    <a:bodyPr/>
                    <a:lstStyle/>
                    <a:p>
                      <a:pPr fontAlgn="base"/>
                      <a:r>
                        <a:rPr lang="nb-NO" sz="1000" b="0">
                          <a:effectLst/>
                          <a:latin typeface="Source Sans Pro" panose="020B0503030403020204" pitchFamily="34" charset="0"/>
                        </a:rPr>
                        <a:t>16:45 - 17:00</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tcPr>
                </a:tc>
                <a:tc>
                  <a:txBody>
                    <a:bodyPr/>
                    <a:lstStyle/>
                    <a:p>
                      <a:pPr fontAlgn="base"/>
                      <a:r>
                        <a:rPr lang="nb-NO" sz="1000" b="0" dirty="0">
                          <a:effectLst/>
                          <a:latin typeface="Source Sans Pro" panose="020B0503030403020204" pitchFamily="34" charset="0"/>
                        </a:rPr>
                        <a:t>Oppsummering av dag 1</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tcPr>
                </a:tc>
                <a:tc>
                  <a:txBody>
                    <a:bodyPr/>
                    <a:lstStyle/>
                    <a:p>
                      <a:pPr fontAlgn="base"/>
                      <a:r>
                        <a:rPr lang="nb-NO" sz="1000" b="0" dirty="0">
                          <a:effectLst/>
                          <a:latin typeface="Source Sans Pro" panose="020B0503030403020204" pitchFamily="34" charset="0"/>
                        </a:rPr>
                        <a:t>Kort oppsummering og forberedelse til dag 2.</a:t>
                      </a:r>
                    </a:p>
                  </a:txBody>
                  <a:tcPr marL="25043" marR="25043" marT="12522" marB="12522">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3081978935"/>
                  </a:ext>
                </a:extLst>
              </a:tr>
            </a:tbl>
          </a:graphicData>
        </a:graphic>
      </p:graphicFrame>
      <p:graphicFrame>
        <p:nvGraphicFramePr>
          <p:cNvPr id="5" name="Tabell 4">
            <a:extLst>
              <a:ext uri="{FF2B5EF4-FFF2-40B4-BE49-F238E27FC236}">
                <a16:creationId xmlns:a16="http://schemas.microsoft.com/office/drawing/2014/main" id="{9E0CF22B-58A6-DE19-166D-43863F769991}"/>
              </a:ext>
            </a:extLst>
          </p:cNvPr>
          <p:cNvGraphicFramePr>
            <a:graphicFrameLocks noGrp="1"/>
          </p:cNvGraphicFramePr>
          <p:nvPr>
            <p:extLst>
              <p:ext uri="{D42A27DB-BD31-4B8C-83A1-F6EECF244321}">
                <p14:modId xmlns:p14="http://schemas.microsoft.com/office/powerpoint/2010/main" val="2213822286"/>
              </p:ext>
            </p:extLst>
          </p:nvPr>
        </p:nvGraphicFramePr>
        <p:xfrm>
          <a:off x="6456363" y="1520559"/>
          <a:ext cx="5476275" cy="4866871"/>
        </p:xfrm>
        <a:graphic>
          <a:graphicData uri="http://schemas.openxmlformats.org/drawingml/2006/table">
            <a:tbl>
              <a:tblPr/>
              <a:tblGrid>
                <a:gridCol w="1099794">
                  <a:extLst>
                    <a:ext uri="{9D8B030D-6E8A-4147-A177-3AD203B41FA5}">
                      <a16:colId xmlns:a16="http://schemas.microsoft.com/office/drawing/2014/main" val="2359394214"/>
                    </a:ext>
                  </a:extLst>
                </a:gridCol>
                <a:gridCol w="1705232">
                  <a:extLst>
                    <a:ext uri="{9D8B030D-6E8A-4147-A177-3AD203B41FA5}">
                      <a16:colId xmlns:a16="http://schemas.microsoft.com/office/drawing/2014/main" val="166815410"/>
                    </a:ext>
                  </a:extLst>
                </a:gridCol>
                <a:gridCol w="2671249">
                  <a:extLst>
                    <a:ext uri="{9D8B030D-6E8A-4147-A177-3AD203B41FA5}">
                      <a16:colId xmlns:a16="http://schemas.microsoft.com/office/drawing/2014/main" val="376070288"/>
                    </a:ext>
                  </a:extLst>
                </a:gridCol>
              </a:tblGrid>
              <a:tr h="206832">
                <a:tc>
                  <a:txBody>
                    <a:bodyPr/>
                    <a:lstStyle/>
                    <a:p>
                      <a:pPr fontAlgn="b"/>
                      <a:r>
                        <a:rPr lang="nb-NO" sz="1000" b="1">
                          <a:effectLst/>
                          <a:latin typeface="Source Sans Pro" panose="020B0503030403020204" pitchFamily="34" charset="0"/>
                        </a:rPr>
                        <a:t>Tid</a:t>
                      </a:r>
                    </a:p>
                  </a:txBody>
                  <a:tcPr marL="38129" marR="38129" marT="19064" marB="19064"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bg1">
                        <a:lumMod val="75000"/>
                      </a:schemeClr>
                    </a:solidFill>
                  </a:tcPr>
                </a:tc>
                <a:tc>
                  <a:txBody>
                    <a:bodyPr/>
                    <a:lstStyle/>
                    <a:p>
                      <a:pPr fontAlgn="b"/>
                      <a:r>
                        <a:rPr lang="nb-NO" sz="1000" b="1">
                          <a:effectLst/>
                          <a:latin typeface="Source Sans Pro" panose="020B0503030403020204" pitchFamily="34" charset="0"/>
                        </a:rPr>
                        <a:t>Aktivitet</a:t>
                      </a:r>
                    </a:p>
                  </a:txBody>
                  <a:tcPr marL="38129" marR="38129" marT="19064" marB="19064"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bg1">
                        <a:lumMod val="75000"/>
                      </a:schemeClr>
                    </a:solidFill>
                  </a:tcPr>
                </a:tc>
                <a:tc>
                  <a:txBody>
                    <a:bodyPr/>
                    <a:lstStyle/>
                    <a:p>
                      <a:pPr fontAlgn="b"/>
                      <a:r>
                        <a:rPr lang="nb-NO" sz="1000" b="1" dirty="0">
                          <a:effectLst/>
                          <a:latin typeface="Source Sans Pro" panose="020B0503030403020204" pitchFamily="34" charset="0"/>
                        </a:rPr>
                        <a:t>Beskrivelse</a:t>
                      </a:r>
                    </a:p>
                  </a:txBody>
                  <a:tcPr marL="38129" marR="38129" marT="19064" marB="19064"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21154387"/>
                  </a:ext>
                </a:extLst>
              </a:tr>
              <a:tr h="897960">
                <a:tc>
                  <a:txBody>
                    <a:bodyPr/>
                    <a:lstStyle/>
                    <a:p>
                      <a:pPr fontAlgn="base"/>
                      <a:r>
                        <a:rPr lang="nb-NO" sz="1000" dirty="0">
                          <a:effectLst/>
                          <a:latin typeface="Source Sans Pro" panose="020B0503030403020204" pitchFamily="34" charset="0"/>
                        </a:rPr>
                        <a:t>08:30 - 10:00</a:t>
                      </a:r>
                    </a:p>
                  </a:txBody>
                  <a:tcPr marL="38129" marR="38129" marT="19064" marB="19064">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dirty="0">
                          <a:effectLst/>
                          <a:latin typeface="Source Sans Pro" panose="020B0503030403020204" pitchFamily="34" charset="0"/>
                        </a:rPr>
                        <a:t>Økt 4: </a:t>
                      </a:r>
                    </a:p>
                    <a:p>
                      <a:pPr fontAlgn="base"/>
                      <a:r>
                        <a:rPr lang="nb-NO" sz="1000" dirty="0">
                          <a:effectLst/>
                          <a:latin typeface="Source Sans Pro" panose="020B0503030403020204" pitchFamily="34" charset="0"/>
                        </a:rPr>
                        <a:t>Gruppearbeid – Utvikle en strategiplan</a:t>
                      </a:r>
                    </a:p>
                  </a:txBody>
                  <a:tcPr marL="38129" marR="38129" marT="19064" marB="19064">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a:effectLst/>
                          <a:latin typeface="Source Sans Pro" panose="020B0503030403020204" pitchFamily="34" charset="0"/>
                        </a:rPr>
                        <a:t>Gruppene fortsetter arbeidet med å utvikle en fullstendig strategiplan.</a:t>
                      </a:r>
                    </a:p>
                  </a:txBody>
                  <a:tcPr marL="38129" marR="38129" marT="19064" marB="19064">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1779728213"/>
                  </a:ext>
                </a:extLst>
              </a:tr>
              <a:tr h="206832">
                <a:tc>
                  <a:txBody>
                    <a:bodyPr/>
                    <a:lstStyle/>
                    <a:p>
                      <a:pPr fontAlgn="base"/>
                      <a:r>
                        <a:rPr lang="nb-NO" sz="1000">
                          <a:effectLst/>
                          <a:latin typeface="Source Sans Pro" panose="020B0503030403020204" pitchFamily="34" charset="0"/>
                        </a:rPr>
                        <a:t>10:00 - 10:15</a:t>
                      </a:r>
                    </a:p>
                  </a:txBody>
                  <a:tcPr marL="38129" marR="38129" marT="19064" marB="19064">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a:effectLst/>
                          <a:latin typeface="Source Sans Pro" panose="020B0503030403020204" pitchFamily="34" charset="0"/>
                        </a:rPr>
                        <a:t>Pause</a:t>
                      </a:r>
                    </a:p>
                  </a:txBody>
                  <a:tcPr marL="38129" marR="38129" marT="19064" marB="19064">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a:effectLst/>
                          <a:latin typeface="Source Sans Pro" panose="020B0503030403020204" pitchFamily="34" charset="0"/>
                        </a:rPr>
                        <a:t>Kaffepause</a:t>
                      </a:r>
                    </a:p>
                  </a:txBody>
                  <a:tcPr marL="38129" marR="38129" marT="19064" marB="19064">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3326924402"/>
                  </a:ext>
                </a:extLst>
              </a:tr>
              <a:tr h="472611">
                <a:tc>
                  <a:txBody>
                    <a:bodyPr/>
                    <a:lstStyle/>
                    <a:p>
                      <a:pPr fontAlgn="base"/>
                      <a:r>
                        <a:rPr lang="nb-NO" sz="1000">
                          <a:effectLst/>
                          <a:latin typeface="Source Sans Pro" panose="020B0503030403020204" pitchFamily="34" charset="0"/>
                        </a:rPr>
                        <a:t>10:15 - 11:45</a:t>
                      </a:r>
                    </a:p>
                  </a:txBody>
                  <a:tcPr marL="38129" marR="38129" marT="19064" marB="19064">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dirty="0">
                          <a:effectLst/>
                          <a:latin typeface="Source Sans Pro" panose="020B0503030403020204" pitchFamily="34" charset="0"/>
                        </a:rPr>
                        <a:t>Fortsettelse av økt 4</a:t>
                      </a:r>
                    </a:p>
                  </a:txBody>
                  <a:tcPr marL="38129" marR="38129" marT="19064" marB="19064">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a:effectLst/>
                          <a:latin typeface="Source Sans Pro" panose="020B0503030403020204" pitchFamily="34" charset="0"/>
                        </a:rPr>
                        <a:t>Fullføring av strategiplanene.</a:t>
                      </a:r>
                    </a:p>
                  </a:txBody>
                  <a:tcPr marL="38129" marR="38129" marT="19064" marB="19064">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2746791902"/>
                  </a:ext>
                </a:extLst>
              </a:tr>
              <a:tr h="206832">
                <a:tc>
                  <a:txBody>
                    <a:bodyPr/>
                    <a:lstStyle/>
                    <a:p>
                      <a:pPr fontAlgn="base"/>
                      <a:r>
                        <a:rPr lang="nb-NO" sz="1000">
                          <a:effectLst/>
                          <a:latin typeface="Source Sans Pro" panose="020B0503030403020204" pitchFamily="34" charset="0"/>
                        </a:rPr>
                        <a:t>11:45 - 12:45</a:t>
                      </a:r>
                    </a:p>
                  </a:txBody>
                  <a:tcPr marL="38129" marR="38129" marT="19064" marB="19064">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a:effectLst/>
                          <a:latin typeface="Source Sans Pro" panose="020B0503030403020204" pitchFamily="34" charset="0"/>
                        </a:rPr>
                        <a:t>Lunsj</a:t>
                      </a:r>
                    </a:p>
                  </a:txBody>
                  <a:tcPr marL="38129" marR="38129" marT="19064" marB="19064">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endParaRPr lang="nb-NO" sz="1000">
                        <a:effectLst/>
                        <a:latin typeface="Source Sans Pro" panose="020B0503030403020204" pitchFamily="34" charset="0"/>
                      </a:endParaRPr>
                    </a:p>
                  </a:txBody>
                  <a:tcPr marL="38129" marR="38129" marT="19064" marB="19064">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1866681032"/>
                  </a:ext>
                </a:extLst>
              </a:tr>
              <a:tr h="731268">
                <a:tc>
                  <a:txBody>
                    <a:bodyPr/>
                    <a:lstStyle/>
                    <a:p>
                      <a:pPr fontAlgn="base"/>
                      <a:r>
                        <a:rPr lang="nb-NO" sz="1000" dirty="0">
                          <a:effectLst/>
                          <a:latin typeface="Source Sans Pro" panose="020B0503030403020204" pitchFamily="34" charset="0"/>
                        </a:rPr>
                        <a:t>12:45 - 14:15</a:t>
                      </a:r>
                    </a:p>
                  </a:txBody>
                  <a:tcPr marL="38129" marR="38129" marT="19064" marB="19064">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dirty="0">
                          <a:effectLst/>
                          <a:latin typeface="Source Sans Pro" panose="020B0503030403020204" pitchFamily="34" charset="0"/>
                        </a:rPr>
                        <a:t>Økt 5: </a:t>
                      </a:r>
                    </a:p>
                    <a:p>
                      <a:pPr fontAlgn="base"/>
                      <a:r>
                        <a:rPr lang="nb-NO" sz="1000" dirty="0">
                          <a:effectLst/>
                          <a:latin typeface="Source Sans Pro" panose="020B0503030403020204" pitchFamily="34" charset="0"/>
                        </a:rPr>
                        <a:t>Presentasjon og tilbakemelding</a:t>
                      </a:r>
                    </a:p>
                  </a:txBody>
                  <a:tcPr marL="38129" marR="38129" marT="19064" marB="19064">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dirty="0">
                          <a:effectLst/>
                          <a:latin typeface="Source Sans Pro" panose="020B0503030403020204" pitchFamily="34" charset="0"/>
                        </a:rPr>
                        <a:t>Gruppene presenterer sine strategiplaner. </a:t>
                      </a:r>
                    </a:p>
                    <a:p>
                      <a:pPr fontAlgn="base"/>
                      <a:endParaRPr lang="nb-NO" sz="1000" dirty="0">
                        <a:effectLst/>
                        <a:latin typeface="Source Sans Pro" panose="020B0503030403020204" pitchFamily="34" charset="0"/>
                      </a:endParaRPr>
                    </a:p>
                    <a:p>
                      <a:pPr fontAlgn="base"/>
                      <a:r>
                        <a:rPr lang="nb-NO" sz="1000" dirty="0">
                          <a:effectLst/>
                          <a:latin typeface="Source Sans Pro" panose="020B0503030403020204" pitchFamily="34" charset="0"/>
                        </a:rPr>
                        <a:t>Tilbakemelding og diskusjon.</a:t>
                      </a:r>
                    </a:p>
                  </a:txBody>
                  <a:tcPr marL="38129" marR="38129" marT="19064" marB="19064">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4099064470"/>
                  </a:ext>
                </a:extLst>
              </a:tr>
              <a:tr h="206832">
                <a:tc>
                  <a:txBody>
                    <a:bodyPr/>
                    <a:lstStyle/>
                    <a:p>
                      <a:pPr fontAlgn="base"/>
                      <a:r>
                        <a:rPr lang="nb-NO" sz="1000">
                          <a:effectLst/>
                          <a:latin typeface="Source Sans Pro" panose="020B0503030403020204" pitchFamily="34" charset="0"/>
                        </a:rPr>
                        <a:t>14:15 - 14:30</a:t>
                      </a:r>
                    </a:p>
                  </a:txBody>
                  <a:tcPr marL="38129" marR="38129" marT="19064" marB="19064">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a:effectLst/>
                          <a:latin typeface="Source Sans Pro" panose="020B0503030403020204" pitchFamily="34" charset="0"/>
                        </a:rPr>
                        <a:t>Pause</a:t>
                      </a:r>
                    </a:p>
                  </a:txBody>
                  <a:tcPr marL="38129" marR="38129" marT="19064" marB="19064">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dirty="0">
                          <a:effectLst/>
                          <a:latin typeface="Source Sans Pro" panose="020B0503030403020204" pitchFamily="34" charset="0"/>
                        </a:rPr>
                        <a:t>Kaffepause</a:t>
                      </a:r>
                    </a:p>
                  </a:txBody>
                  <a:tcPr marL="38129" marR="38129" marT="19064" marB="19064">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68929486"/>
                  </a:ext>
                </a:extLst>
              </a:tr>
              <a:tr h="1181527">
                <a:tc>
                  <a:txBody>
                    <a:bodyPr/>
                    <a:lstStyle/>
                    <a:p>
                      <a:pPr fontAlgn="base"/>
                      <a:r>
                        <a:rPr lang="nb-NO" sz="1000">
                          <a:effectLst/>
                          <a:latin typeface="Source Sans Pro" panose="020B0503030403020204" pitchFamily="34" charset="0"/>
                        </a:rPr>
                        <a:t>14:30 - 15:30</a:t>
                      </a:r>
                    </a:p>
                  </a:txBody>
                  <a:tcPr marL="38129" marR="38129" marT="19064" marB="19064">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dirty="0">
                          <a:effectLst/>
                          <a:latin typeface="Source Sans Pro" panose="020B0503030403020204" pitchFamily="34" charset="0"/>
                        </a:rPr>
                        <a:t>Økt 6: </a:t>
                      </a:r>
                    </a:p>
                    <a:p>
                      <a:pPr fontAlgn="base"/>
                      <a:r>
                        <a:rPr lang="nb-NO" sz="1000" dirty="0">
                          <a:effectLst/>
                          <a:latin typeface="Source Sans Pro" panose="020B0503030403020204" pitchFamily="34" charset="0"/>
                        </a:rPr>
                        <a:t>Bygge bro til praktisk implementering</a:t>
                      </a:r>
                    </a:p>
                  </a:txBody>
                  <a:tcPr marL="38129" marR="38129" marT="19064" marB="19064">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nb-NO" sz="1000" dirty="0">
                          <a:effectLst/>
                          <a:latin typeface="Source Sans Pro" panose="020B0503030403020204" pitchFamily="34" charset="0"/>
                        </a:rPr>
                        <a:t>Diskusjon om implementering i egen virksomhet. </a:t>
                      </a:r>
                    </a:p>
                    <a:p>
                      <a:pPr fontAlgn="base"/>
                      <a:endParaRPr lang="nb-NO" sz="1000" dirty="0">
                        <a:effectLst/>
                        <a:latin typeface="Source Sans Pro" panose="020B0503030403020204" pitchFamily="34" charset="0"/>
                      </a:endParaRPr>
                    </a:p>
                    <a:p>
                      <a:pPr fontAlgn="base"/>
                      <a:r>
                        <a:rPr lang="nb-NO" sz="1000" dirty="0">
                          <a:effectLst/>
                          <a:latin typeface="Source Sans Pro" panose="020B0503030403020204" pitchFamily="34" charset="0"/>
                        </a:rPr>
                        <a:t>Utvikling av individuelle handlingsplaner.</a:t>
                      </a:r>
                    </a:p>
                  </a:txBody>
                  <a:tcPr marL="38129" marR="38129" marT="19064" marB="19064">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307850215"/>
                  </a:ext>
                </a:extLst>
              </a:tr>
              <a:tr h="756177">
                <a:tc>
                  <a:txBody>
                    <a:bodyPr/>
                    <a:lstStyle/>
                    <a:p>
                      <a:pPr fontAlgn="base"/>
                      <a:r>
                        <a:rPr lang="nb-NO" sz="1000">
                          <a:effectLst/>
                          <a:latin typeface="Source Sans Pro" panose="020B0503030403020204" pitchFamily="34" charset="0"/>
                        </a:rPr>
                        <a:t>15:30 - 15:45</a:t>
                      </a:r>
                    </a:p>
                  </a:txBody>
                  <a:tcPr marL="38129" marR="38129" marT="19064" marB="19064">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tcPr>
                </a:tc>
                <a:tc>
                  <a:txBody>
                    <a:bodyPr/>
                    <a:lstStyle/>
                    <a:p>
                      <a:pPr fontAlgn="base"/>
                      <a:r>
                        <a:rPr lang="nb-NO" sz="1000" dirty="0">
                          <a:effectLst/>
                          <a:latin typeface="Source Sans Pro" panose="020B0503030403020204" pitchFamily="34" charset="0"/>
                        </a:rPr>
                        <a:t>Avslutning av workshop</a:t>
                      </a:r>
                    </a:p>
                  </a:txBody>
                  <a:tcPr marL="38129" marR="38129" marT="19064" marB="19064">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tcPr>
                </a:tc>
                <a:tc>
                  <a:txBody>
                    <a:bodyPr/>
                    <a:lstStyle/>
                    <a:p>
                      <a:pPr fontAlgn="base"/>
                      <a:r>
                        <a:rPr lang="nb-NO" sz="1000" dirty="0">
                          <a:effectLst/>
                          <a:latin typeface="Source Sans Pro" panose="020B0503030403020204" pitchFamily="34" charset="0"/>
                        </a:rPr>
                        <a:t>Oppsummering, tilbakemelding og neste steg.</a:t>
                      </a:r>
                    </a:p>
                  </a:txBody>
                  <a:tcPr marL="38129" marR="38129" marT="19064" marB="19064">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984799616"/>
                  </a:ext>
                </a:extLst>
              </a:tr>
            </a:tbl>
          </a:graphicData>
        </a:graphic>
      </p:graphicFrame>
      <p:sp>
        <p:nvSpPr>
          <p:cNvPr id="6" name="TekstSylinder 5">
            <a:extLst>
              <a:ext uri="{FF2B5EF4-FFF2-40B4-BE49-F238E27FC236}">
                <a16:creationId xmlns:a16="http://schemas.microsoft.com/office/drawing/2014/main" id="{CD7A629D-3106-1686-2102-7548F041641D}"/>
              </a:ext>
            </a:extLst>
          </p:cNvPr>
          <p:cNvSpPr txBox="1"/>
          <p:nvPr/>
        </p:nvSpPr>
        <p:spPr>
          <a:xfrm>
            <a:off x="259360" y="1217943"/>
            <a:ext cx="3421129" cy="261610"/>
          </a:xfrm>
          <a:prstGeom prst="rect">
            <a:avLst/>
          </a:prstGeom>
          <a:noFill/>
        </p:spPr>
        <p:txBody>
          <a:bodyPr wrap="none" rtlCol="0">
            <a:spAutoFit/>
          </a:bodyPr>
          <a:lstStyle/>
          <a:p>
            <a:r>
              <a:rPr lang="nb-NO" sz="1100" b="1" i="0" dirty="0">
                <a:solidFill>
                  <a:schemeClr val="tx1">
                    <a:lumMod val="95000"/>
                    <a:lumOff val="5000"/>
                  </a:schemeClr>
                </a:solidFill>
                <a:effectLst/>
                <a:latin typeface="Source Serif Pro Light" panose="02040303050405020204" pitchFamily="18" charset="0"/>
                <a:ea typeface="Source Serif Pro Light" panose="02040303050405020204" pitchFamily="18" charset="0"/>
              </a:rPr>
              <a:t>Dag 1: Innføring i Strategisk Planlegging og Verktøy</a:t>
            </a:r>
            <a:endParaRPr lang="nb-NO" sz="1100" dirty="0">
              <a:solidFill>
                <a:schemeClr val="tx1">
                  <a:lumMod val="95000"/>
                  <a:lumOff val="5000"/>
                </a:schemeClr>
              </a:solidFill>
              <a:latin typeface="Source Serif Pro Light" panose="02040303050405020204" pitchFamily="18" charset="0"/>
              <a:ea typeface="Source Serif Pro Light" panose="02040303050405020204" pitchFamily="18" charset="0"/>
            </a:endParaRPr>
          </a:p>
        </p:txBody>
      </p:sp>
      <p:sp>
        <p:nvSpPr>
          <p:cNvPr id="7" name="TekstSylinder 6">
            <a:extLst>
              <a:ext uri="{FF2B5EF4-FFF2-40B4-BE49-F238E27FC236}">
                <a16:creationId xmlns:a16="http://schemas.microsoft.com/office/drawing/2014/main" id="{E42026B6-0BD3-EB86-45C0-6E5F06058324}"/>
              </a:ext>
            </a:extLst>
          </p:cNvPr>
          <p:cNvSpPr txBox="1"/>
          <p:nvPr/>
        </p:nvSpPr>
        <p:spPr>
          <a:xfrm>
            <a:off x="6456363" y="1217943"/>
            <a:ext cx="3757760" cy="261610"/>
          </a:xfrm>
          <a:prstGeom prst="rect">
            <a:avLst/>
          </a:prstGeom>
          <a:noFill/>
        </p:spPr>
        <p:txBody>
          <a:bodyPr wrap="none" rtlCol="0">
            <a:spAutoFit/>
          </a:bodyPr>
          <a:lstStyle/>
          <a:p>
            <a:r>
              <a:rPr lang="nb-NO" sz="1100" b="1" i="0" dirty="0">
                <a:effectLst/>
                <a:latin typeface="Source Serif Pro Light" panose="02040303050405020204" pitchFamily="18" charset="0"/>
                <a:ea typeface="Source Serif Pro Light" panose="02040303050405020204" pitchFamily="18" charset="0"/>
              </a:rPr>
              <a:t>Dag 2: Utvikling av strategiske planer og implementering</a:t>
            </a:r>
            <a:endParaRPr lang="nb-NO" sz="1100" dirty="0">
              <a:latin typeface="Source Serif Pro Light" panose="02040303050405020204" pitchFamily="18" charset="0"/>
              <a:ea typeface="Source Serif Pro Light" panose="02040303050405020204" pitchFamily="18" charset="0"/>
            </a:endParaRPr>
          </a:p>
        </p:txBody>
      </p:sp>
      <p:sp>
        <p:nvSpPr>
          <p:cNvPr id="8" name="Ellipse 7">
            <a:extLst>
              <a:ext uri="{FF2B5EF4-FFF2-40B4-BE49-F238E27FC236}">
                <a16:creationId xmlns:a16="http://schemas.microsoft.com/office/drawing/2014/main" id="{FC3E1122-6AC8-6C24-3E24-C3444B524140}"/>
              </a:ext>
            </a:extLst>
          </p:cNvPr>
          <p:cNvSpPr/>
          <p:nvPr/>
        </p:nvSpPr>
        <p:spPr>
          <a:xfrm>
            <a:off x="3470152" y="3143250"/>
            <a:ext cx="1269488" cy="571500"/>
          </a:xfrm>
          <a:prstGeom prst="ellipse">
            <a:avLst/>
          </a:prstGeom>
          <a:noFill/>
          <a:ln>
            <a:solidFill>
              <a:srgbClr val="E83F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spTree>
    <p:extLst>
      <p:ext uri="{BB962C8B-B14F-4D97-AF65-F5344CB8AC3E}">
        <p14:creationId xmlns:p14="http://schemas.microsoft.com/office/powerpoint/2010/main" val="156916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1FF82E-F1B7-9FFE-0483-2A08221B370A}"/>
              </a:ext>
            </a:extLst>
          </p:cNvPr>
          <p:cNvSpPr>
            <a:spLocks noGrp="1"/>
          </p:cNvSpPr>
          <p:nvPr>
            <p:ph type="title"/>
          </p:nvPr>
        </p:nvSpPr>
        <p:spPr>
          <a:xfrm>
            <a:off x="531210" y="441326"/>
            <a:ext cx="9867001" cy="701674"/>
          </a:xfrm>
        </p:spPr>
        <p:txBody>
          <a:bodyPr/>
          <a:lstStyle/>
          <a:p>
            <a:r>
              <a:rPr lang="nb-NO" sz="2800" dirty="0">
                <a:latin typeface="Source Serif Pro" panose="02040603050405020204" pitchFamily="18" charset="0"/>
                <a:ea typeface="Source Serif Pro" panose="02040603050405020204" pitchFamily="18" charset="0"/>
              </a:rPr>
              <a:t>Fasilitatorguide og dreiebok for scenarioplanlegging</a:t>
            </a:r>
          </a:p>
        </p:txBody>
      </p:sp>
      <p:sp>
        <p:nvSpPr>
          <p:cNvPr id="3" name="Rektangel 2">
            <a:extLst>
              <a:ext uri="{FF2B5EF4-FFF2-40B4-BE49-F238E27FC236}">
                <a16:creationId xmlns:a16="http://schemas.microsoft.com/office/drawing/2014/main" id="{A7A5AD3B-51A9-21E8-9C33-85D6F741C75E}"/>
              </a:ext>
            </a:extLst>
          </p:cNvPr>
          <p:cNvSpPr/>
          <p:nvPr/>
        </p:nvSpPr>
        <p:spPr>
          <a:xfrm>
            <a:off x="276481" y="981228"/>
            <a:ext cx="3132278" cy="340263"/>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nb-NO" sz="1200" b="1" dirty="0">
                <a:latin typeface="Source Serif Pro" panose="02040603050405020204" pitchFamily="18" charset="0"/>
                <a:ea typeface="Source Serif Pro" panose="02040603050405020204" pitchFamily="18" charset="0"/>
              </a:rPr>
              <a:t>Mål for økten</a:t>
            </a:r>
          </a:p>
        </p:txBody>
      </p:sp>
      <p:sp>
        <p:nvSpPr>
          <p:cNvPr id="10" name="Rektangel 9">
            <a:extLst>
              <a:ext uri="{FF2B5EF4-FFF2-40B4-BE49-F238E27FC236}">
                <a16:creationId xmlns:a16="http://schemas.microsoft.com/office/drawing/2014/main" id="{AA3FDB11-B7C6-5AC8-DE43-DDDAB54A1A65}"/>
              </a:ext>
            </a:extLst>
          </p:cNvPr>
          <p:cNvSpPr/>
          <p:nvPr/>
        </p:nvSpPr>
        <p:spPr>
          <a:xfrm>
            <a:off x="276480" y="1321492"/>
            <a:ext cx="3132278" cy="951616"/>
          </a:xfrm>
          <a:prstGeom prst="rect">
            <a:avLst/>
          </a:prstGeom>
          <a:solidFill>
            <a:schemeClr val="bg1"/>
          </a:solidFill>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nb-NO" sz="1000" dirty="0">
                <a:solidFill>
                  <a:schemeClr val="tx1"/>
                </a:solidFill>
                <a:latin typeface="Source Sans Pro" panose="020B0503030403020204" pitchFamily="34" charset="0"/>
              </a:rPr>
              <a:t>Introdusere deltakerne for scenarioplanlegging som et verktøy for strategisk tenkning, spesielt i forbindelse med samfunnsutfordringer som økonomiske begrensninger, demografiske endringer og teknologiske utviklinger.</a:t>
            </a:r>
          </a:p>
        </p:txBody>
      </p:sp>
      <p:sp>
        <p:nvSpPr>
          <p:cNvPr id="15" name="Rektangel 14">
            <a:extLst>
              <a:ext uri="{FF2B5EF4-FFF2-40B4-BE49-F238E27FC236}">
                <a16:creationId xmlns:a16="http://schemas.microsoft.com/office/drawing/2014/main" id="{02809206-7A3B-711D-A8C9-81B47B4F21F3}"/>
              </a:ext>
            </a:extLst>
          </p:cNvPr>
          <p:cNvSpPr/>
          <p:nvPr/>
        </p:nvSpPr>
        <p:spPr>
          <a:xfrm>
            <a:off x="276481" y="2502084"/>
            <a:ext cx="3132278" cy="340263"/>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nb-NO" sz="1200" b="1" dirty="0">
                <a:latin typeface="Source Serif Pro" panose="02040603050405020204" pitchFamily="18" charset="0"/>
                <a:ea typeface="Source Serif Pro" panose="02040603050405020204" pitchFamily="18" charset="0"/>
              </a:rPr>
              <a:t>Varighet</a:t>
            </a:r>
          </a:p>
        </p:txBody>
      </p:sp>
      <p:sp>
        <p:nvSpPr>
          <p:cNvPr id="16" name="Rektangel 15">
            <a:extLst>
              <a:ext uri="{FF2B5EF4-FFF2-40B4-BE49-F238E27FC236}">
                <a16:creationId xmlns:a16="http://schemas.microsoft.com/office/drawing/2014/main" id="{2562D4D0-423A-A980-4E7C-C0ACD4D787D8}"/>
              </a:ext>
            </a:extLst>
          </p:cNvPr>
          <p:cNvSpPr/>
          <p:nvPr/>
        </p:nvSpPr>
        <p:spPr>
          <a:xfrm>
            <a:off x="276480" y="2842347"/>
            <a:ext cx="3132278" cy="340262"/>
          </a:xfrm>
          <a:prstGeom prst="rect">
            <a:avLst/>
          </a:prstGeom>
          <a:solidFill>
            <a:schemeClr val="bg1"/>
          </a:solidFill>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nb-NO" sz="1000" dirty="0">
                <a:solidFill>
                  <a:schemeClr val="tx1"/>
                </a:solidFill>
                <a:latin typeface="Source Sans Pro" panose="020B0503030403020204" pitchFamily="34" charset="0"/>
              </a:rPr>
              <a:t>1 time 15 minutter (10:45 – 12:00)</a:t>
            </a:r>
          </a:p>
        </p:txBody>
      </p:sp>
      <p:sp>
        <p:nvSpPr>
          <p:cNvPr id="18" name="Rektangel 17">
            <a:extLst>
              <a:ext uri="{FF2B5EF4-FFF2-40B4-BE49-F238E27FC236}">
                <a16:creationId xmlns:a16="http://schemas.microsoft.com/office/drawing/2014/main" id="{6532BD23-713E-B58D-0A65-1D558136CCF1}"/>
              </a:ext>
            </a:extLst>
          </p:cNvPr>
          <p:cNvSpPr/>
          <p:nvPr/>
        </p:nvSpPr>
        <p:spPr>
          <a:xfrm>
            <a:off x="276480" y="3386241"/>
            <a:ext cx="3132278" cy="340262"/>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nb-NO" sz="1200" b="1" dirty="0">
                <a:latin typeface="Source Serif Pro" panose="02040603050405020204" pitchFamily="18" charset="0"/>
                <a:ea typeface="Source Serif Pro" panose="02040603050405020204" pitchFamily="18" charset="0"/>
              </a:rPr>
              <a:t>Utstyr og materiell</a:t>
            </a:r>
          </a:p>
        </p:txBody>
      </p:sp>
      <p:sp>
        <p:nvSpPr>
          <p:cNvPr id="19" name="Rektangel 18">
            <a:extLst>
              <a:ext uri="{FF2B5EF4-FFF2-40B4-BE49-F238E27FC236}">
                <a16:creationId xmlns:a16="http://schemas.microsoft.com/office/drawing/2014/main" id="{AA3DEE32-4559-972A-35D9-34FA09CFA7FD}"/>
              </a:ext>
            </a:extLst>
          </p:cNvPr>
          <p:cNvSpPr/>
          <p:nvPr/>
        </p:nvSpPr>
        <p:spPr>
          <a:xfrm>
            <a:off x="276479" y="3726503"/>
            <a:ext cx="3132278" cy="1302506"/>
          </a:xfrm>
          <a:prstGeom prst="rect">
            <a:avLst/>
          </a:prstGeom>
          <a:solidFill>
            <a:schemeClr val="bg1"/>
          </a:solidFill>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lgn="l">
              <a:buFont typeface="Arial" panose="020B0604020202020204" pitchFamily="34" charset="0"/>
              <a:buChar char="•"/>
            </a:pPr>
            <a:r>
              <a:rPr lang="nb-NO" sz="1000" b="0" i="0" dirty="0">
                <a:solidFill>
                  <a:srgbClr val="374151"/>
                </a:solidFill>
                <a:effectLst/>
                <a:latin typeface="Source Sans Pro" panose="020B0503030403020204" pitchFamily="34" charset="0"/>
              </a:rPr>
              <a:t>Projektor og skjerm for presentasjon</a:t>
            </a:r>
          </a:p>
          <a:p>
            <a:pPr marL="171450" indent="-171450" algn="l">
              <a:buFont typeface="Arial" panose="020B0604020202020204" pitchFamily="34" charset="0"/>
              <a:buChar char="•"/>
            </a:pPr>
            <a:endParaRPr lang="nb-NO" sz="1000" b="0" i="0" dirty="0">
              <a:solidFill>
                <a:srgbClr val="374151"/>
              </a:solidFill>
              <a:effectLst/>
              <a:latin typeface="Source Sans Pro" panose="020B0503030403020204" pitchFamily="34" charset="0"/>
            </a:endParaRPr>
          </a:p>
          <a:p>
            <a:pPr marL="171450" indent="-171450" algn="l">
              <a:buFont typeface="Arial" panose="020B0604020202020204" pitchFamily="34" charset="0"/>
              <a:buChar char="•"/>
            </a:pPr>
            <a:r>
              <a:rPr lang="nb-NO" sz="1000" b="0" i="0" dirty="0" err="1">
                <a:solidFill>
                  <a:srgbClr val="374151"/>
                </a:solidFill>
                <a:effectLst/>
                <a:latin typeface="Source Sans Pro" panose="020B0503030403020204" pitchFamily="34" charset="0"/>
              </a:rPr>
              <a:t>Whiteboard</a:t>
            </a:r>
            <a:r>
              <a:rPr lang="nb-NO" sz="1000" b="0" i="0" dirty="0">
                <a:solidFill>
                  <a:srgbClr val="374151"/>
                </a:solidFill>
                <a:effectLst/>
                <a:latin typeface="Source Sans Pro" panose="020B0503030403020204" pitchFamily="34" charset="0"/>
              </a:rPr>
              <a:t> eller </a:t>
            </a:r>
            <a:r>
              <a:rPr lang="nb-NO" sz="1000" b="0" i="0" dirty="0" err="1">
                <a:solidFill>
                  <a:srgbClr val="374151"/>
                </a:solidFill>
                <a:effectLst/>
                <a:latin typeface="Source Sans Pro" panose="020B0503030403020204" pitchFamily="34" charset="0"/>
              </a:rPr>
              <a:t>flip-over</a:t>
            </a:r>
            <a:r>
              <a:rPr lang="nb-NO" sz="1000" b="0" i="0" dirty="0">
                <a:solidFill>
                  <a:srgbClr val="374151"/>
                </a:solidFill>
                <a:effectLst/>
                <a:latin typeface="Source Sans Pro" panose="020B0503030403020204" pitchFamily="34" charset="0"/>
              </a:rPr>
              <a:t> med markører</a:t>
            </a:r>
          </a:p>
          <a:p>
            <a:pPr marL="171450" indent="-171450" algn="l">
              <a:buFont typeface="Arial" panose="020B0604020202020204" pitchFamily="34" charset="0"/>
              <a:buChar char="•"/>
            </a:pPr>
            <a:endParaRPr lang="nb-NO" sz="1000" b="0" i="0" dirty="0">
              <a:solidFill>
                <a:srgbClr val="374151"/>
              </a:solidFill>
              <a:effectLst/>
              <a:latin typeface="Source Sans Pro" panose="020B0503030403020204" pitchFamily="34" charset="0"/>
            </a:endParaRPr>
          </a:p>
          <a:p>
            <a:pPr marL="171450" indent="-171450" algn="l">
              <a:buFont typeface="Arial" panose="020B0604020202020204" pitchFamily="34" charset="0"/>
              <a:buChar char="•"/>
            </a:pPr>
            <a:r>
              <a:rPr lang="nb-NO" sz="1000" b="0" i="0" dirty="0">
                <a:solidFill>
                  <a:srgbClr val="374151"/>
                </a:solidFill>
                <a:effectLst/>
                <a:latin typeface="Source Sans Pro" panose="020B0503030403020204" pitchFamily="34" charset="0"/>
              </a:rPr>
              <a:t>Notatark og penner for deltakerne</a:t>
            </a:r>
          </a:p>
          <a:p>
            <a:pPr marL="171450" indent="-171450" algn="l">
              <a:buFont typeface="Arial" panose="020B0604020202020204" pitchFamily="34" charset="0"/>
              <a:buChar char="•"/>
            </a:pPr>
            <a:endParaRPr lang="nb-NO" sz="1000" b="0" i="0" dirty="0">
              <a:solidFill>
                <a:srgbClr val="374151"/>
              </a:solidFill>
              <a:effectLst/>
              <a:latin typeface="Source Sans Pro" panose="020B0503030403020204" pitchFamily="34" charset="0"/>
            </a:endParaRPr>
          </a:p>
          <a:p>
            <a:pPr marL="171450" indent="-171450" algn="l">
              <a:buFont typeface="Arial" panose="020B0604020202020204" pitchFamily="34" charset="0"/>
              <a:buChar char="•"/>
            </a:pPr>
            <a:r>
              <a:rPr lang="nb-NO" sz="1000" b="0" i="0" dirty="0">
                <a:solidFill>
                  <a:srgbClr val="374151"/>
                </a:solidFill>
                <a:effectLst/>
                <a:latin typeface="Source Sans Pro" panose="020B0503030403020204" pitchFamily="34" charset="0"/>
              </a:rPr>
              <a:t>Eksempel-scenarioer for gruppearbeid (forberedt på forhånd)</a:t>
            </a:r>
          </a:p>
        </p:txBody>
      </p:sp>
      <p:sp>
        <p:nvSpPr>
          <p:cNvPr id="21" name="TekstSylinder 20">
            <a:extLst>
              <a:ext uri="{FF2B5EF4-FFF2-40B4-BE49-F238E27FC236}">
                <a16:creationId xmlns:a16="http://schemas.microsoft.com/office/drawing/2014/main" id="{0F26C4E0-ABB0-58B0-2782-071B66946973}"/>
              </a:ext>
            </a:extLst>
          </p:cNvPr>
          <p:cNvSpPr txBox="1"/>
          <p:nvPr/>
        </p:nvSpPr>
        <p:spPr>
          <a:xfrm>
            <a:off x="3578482" y="1335597"/>
            <a:ext cx="8476358" cy="5447645"/>
          </a:xfrm>
          <a:prstGeom prst="rect">
            <a:avLst/>
          </a:prstGeom>
          <a:noFill/>
          <a:ln w="12700">
            <a:solidFill>
              <a:srgbClr val="009FE3"/>
            </a:solidFill>
          </a:ln>
        </p:spPr>
        <p:txBody>
          <a:bodyPr wrap="square">
            <a:spAutoFit/>
          </a:bodyPr>
          <a:lstStyle/>
          <a:p>
            <a:pPr algn="l"/>
            <a:r>
              <a:rPr lang="nb-NO" sz="1200" b="1" i="0" dirty="0">
                <a:solidFill>
                  <a:srgbClr val="374151"/>
                </a:solidFill>
                <a:effectLst/>
                <a:latin typeface="Source Sans Pro" panose="020B0503030403020204" pitchFamily="34" charset="0"/>
              </a:rPr>
              <a:t>Del 1: Introduksjon til Scenarioplanlegging (20 minutter)</a:t>
            </a:r>
            <a:endParaRPr lang="nb-NO" sz="1200" b="0" i="0" dirty="0">
              <a:solidFill>
                <a:srgbClr val="374151"/>
              </a:solidFill>
              <a:effectLst/>
              <a:latin typeface="Source Sans Pro" panose="020B0503030403020204" pitchFamily="34" charset="0"/>
            </a:endParaRPr>
          </a:p>
          <a:p>
            <a:pPr algn="l"/>
            <a:r>
              <a:rPr lang="nb-NO" sz="1200" b="1" i="0" dirty="0">
                <a:solidFill>
                  <a:srgbClr val="374151"/>
                </a:solidFill>
                <a:effectLst/>
                <a:latin typeface="Source Sans Pro" panose="020B0503030403020204" pitchFamily="34" charset="0"/>
              </a:rPr>
              <a:t>10:45 - 10:50:</a:t>
            </a:r>
            <a:r>
              <a:rPr lang="nb-NO" sz="1200" b="0" i="0" dirty="0">
                <a:solidFill>
                  <a:srgbClr val="374151"/>
                </a:solidFill>
                <a:effectLst/>
                <a:latin typeface="Source Sans Pro" panose="020B0503030403020204" pitchFamily="34" charset="0"/>
              </a:rPr>
              <a:t> Velkommen og formålet med økten.</a:t>
            </a:r>
          </a:p>
          <a:p>
            <a:pPr marL="742950" lvl="1" indent="-285750" algn="l">
              <a:buFont typeface="Arial" panose="020B0604020202020204" pitchFamily="34" charset="0"/>
              <a:buChar char="•"/>
            </a:pPr>
            <a:r>
              <a:rPr lang="nb-NO" sz="1200" b="0" i="1" dirty="0">
                <a:solidFill>
                  <a:srgbClr val="374151"/>
                </a:solidFill>
                <a:effectLst/>
                <a:latin typeface="Source Sans Pro" panose="020B0503030403020204" pitchFamily="34" charset="0"/>
              </a:rPr>
              <a:t>Manus:</a:t>
            </a:r>
            <a:r>
              <a:rPr lang="nb-NO" sz="1200" b="0" i="0" dirty="0">
                <a:solidFill>
                  <a:srgbClr val="374151"/>
                </a:solidFill>
                <a:effectLst/>
                <a:latin typeface="Source Sans Pro" panose="020B0503030403020204" pitchFamily="34" charset="0"/>
              </a:rPr>
              <a:t> "Velkommen tilbake. I denne økten skal vi utforske et kraftfullt verktøy kalt scenarioplanlegging. Det hjelper oss å navigere i usikkerhet og forberede oss på ulike fremtidige muligheter."</a:t>
            </a:r>
          </a:p>
          <a:p>
            <a:pPr algn="l"/>
            <a:endParaRPr lang="nb-NO" sz="1200" b="1" i="0" dirty="0">
              <a:solidFill>
                <a:srgbClr val="374151"/>
              </a:solidFill>
              <a:effectLst/>
              <a:latin typeface="Source Sans Pro" panose="020B0503030403020204" pitchFamily="34" charset="0"/>
            </a:endParaRPr>
          </a:p>
          <a:p>
            <a:pPr algn="l"/>
            <a:r>
              <a:rPr lang="nb-NO" sz="1200" b="1" i="0" dirty="0">
                <a:solidFill>
                  <a:srgbClr val="374151"/>
                </a:solidFill>
                <a:effectLst/>
                <a:latin typeface="Source Sans Pro" panose="020B0503030403020204" pitchFamily="34" charset="0"/>
              </a:rPr>
              <a:t>10:50 - 11:05:</a:t>
            </a:r>
            <a:r>
              <a:rPr lang="nb-NO" sz="1200" b="0" i="0" dirty="0">
                <a:solidFill>
                  <a:srgbClr val="374151"/>
                </a:solidFill>
                <a:effectLst/>
                <a:latin typeface="Source Sans Pro" panose="020B0503030403020204" pitchFamily="34" charset="0"/>
              </a:rPr>
              <a:t> Presentasjon av scenarioplanlegging.</a:t>
            </a:r>
          </a:p>
          <a:p>
            <a:pPr marL="742950" lvl="1" indent="-285750" algn="l">
              <a:buFont typeface="Arial" panose="020B0604020202020204" pitchFamily="34" charset="0"/>
              <a:buChar char="•"/>
            </a:pPr>
            <a:r>
              <a:rPr lang="nb-NO" sz="1200" b="0" i="1" dirty="0">
                <a:solidFill>
                  <a:srgbClr val="374151"/>
                </a:solidFill>
                <a:effectLst/>
                <a:latin typeface="Source Sans Pro" panose="020B0503030403020204" pitchFamily="34" charset="0"/>
              </a:rPr>
              <a:t>Manus:</a:t>
            </a:r>
            <a:r>
              <a:rPr lang="nb-NO" sz="1200" b="0" i="0" dirty="0">
                <a:solidFill>
                  <a:srgbClr val="374151"/>
                </a:solidFill>
                <a:effectLst/>
                <a:latin typeface="Source Sans Pro" panose="020B0503030403020204" pitchFamily="34" charset="0"/>
              </a:rPr>
              <a:t> "Scenarioplanlegging er ikke en måte å forutsi fremtiden på, men en måte å utforske ulike fremtidige utfall. Det hjelper oss å tenke bredt om muligheter og risikoer og forberede strategier som er robuste under ulike scenarier."</a:t>
            </a:r>
          </a:p>
          <a:p>
            <a:pPr algn="l"/>
            <a:endParaRPr lang="nb-NO" sz="1200" b="1" i="0" dirty="0">
              <a:solidFill>
                <a:srgbClr val="374151"/>
              </a:solidFill>
              <a:effectLst/>
              <a:latin typeface="Source Sans Pro" panose="020B0503030403020204" pitchFamily="34" charset="0"/>
            </a:endParaRPr>
          </a:p>
          <a:p>
            <a:pPr algn="l"/>
            <a:r>
              <a:rPr lang="nb-NO" sz="1200" b="1" i="0" dirty="0">
                <a:solidFill>
                  <a:srgbClr val="374151"/>
                </a:solidFill>
                <a:effectLst/>
                <a:latin typeface="Source Sans Pro" panose="020B0503030403020204" pitchFamily="34" charset="0"/>
              </a:rPr>
              <a:t>11:05 - 11:10:</a:t>
            </a:r>
            <a:r>
              <a:rPr lang="nb-NO" sz="1200" b="0" i="0" dirty="0">
                <a:solidFill>
                  <a:srgbClr val="374151"/>
                </a:solidFill>
                <a:effectLst/>
                <a:latin typeface="Source Sans Pro" panose="020B0503030403020204" pitchFamily="34" charset="0"/>
              </a:rPr>
              <a:t> Eksempler på scenarioplanlegging i bruk.</a:t>
            </a:r>
          </a:p>
          <a:p>
            <a:pPr marL="742950" lvl="1" indent="-285750" algn="l">
              <a:buFont typeface="Arial" panose="020B0604020202020204" pitchFamily="34" charset="0"/>
              <a:buChar char="•"/>
            </a:pPr>
            <a:r>
              <a:rPr lang="nb-NO" sz="1200" b="0" i="1" dirty="0">
                <a:solidFill>
                  <a:srgbClr val="374151"/>
                </a:solidFill>
                <a:effectLst/>
                <a:latin typeface="Source Sans Pro" panose="020B0503030403020204" pitchFamily="34" charset="0"/>
              </a:rPr>
              <a:t>Manus:</a:t>
            </a:r>
            <a:r>
              <a:rPr lang="nb-NO" sz="1200" b="0" i="0" dirty="0">
                <a:solidFill>
                  <a:srgbClr val="374151"/>
                </a:solidFill>
                <a:effectLst/>
                <a:latin typeface="Source Sans Pro" panose="020B0503030403020204" pitchFamily="34" charset="0"/>
              </a:rPr>
              <a:t> "La oss se på noen eksempler der scenarioplanlegging har blitt brukt effektivt i statlig ledelse, spesielt i forhold til økonomi, demografi og teknologi."</a:t>
            </a:r>
          </a:p>
          <a:p>
            <a:pPr algn="l"/>
            <a:endParaRPr lang="nb-NO" sz="1200" b="1" i="0" dirty="0">
              <a:solidFill>
                <a:srgbClr val="374151"/>
              </a:solidFill>
              <a:effectLst/>
              <a:latin typeface="Source Sans Pro" panose="020B0503030403020204" pitchFamily="34" charset="0"/>
            </a:endParaRPr>
          </a:p>
          <a:p>
            <a:pPr algn="l"/>
            <a:r>
              <a:rPr lang="nb-NO" sz="1200" b="1" i="0" dirty="0">
                <a:solidFill>
                  <a:srgbClr val="374151"/>
                </a:solidFill>
                <a:effectLst/>
                <a:latin typeface="Source Sans Pro" panose="020B0503030403020204" pitchFamily="34" charset="0"/>
              </a:rPr>
              <a:t>Del 2: Gruppearbeid – Utvikle Scenarioer (40 minutter)</a:t>
            </a:r>
            <a:endParaRPr lang="nb-NO" sz="1200" b="0" i="0" dirty="0">
              <a:solidFill>
                <a:srgbClr val="374151"/>
              </a:solidFill>
              <a:effectLst/>
              <a:latin typeface="Source Sans Pro" panose="020B0503030403020204" pitchFamily="34" charset="0"/>
            </a:endParaRPr>
          </a:p>
          <a:p>
            <a:pPr algn="l"/>
            <a:r>
              <a:rPr lang="nb-NO" sz="1200" b="1" i="0" dirty="0">
                <a:solidFill>
                  <a:srgbClr val="374151"/>
                </a:solidFill>
                <a:effectLst/>
                <a:latin typeface="Source Sans Pro" panose="020B0503030403020204" pitchFamily="34" charset="0"/>
              </a:rPr>
              <a:t>11:10 - 11:15:</a:t>
            </a:r>
            <a:r>
              <a:rPr lang="nb-NO" sz="1200" b="0" i="0" dirty="0">
                <a:solidFill>
                  <a:srgbClr val="374151"/>
                </a:solidFill>
                <a:effectLst/>
                <a:latin typeface="Source Sans Pro" panose="020B0503030403020204" pitchFamily="34" charset="0"/>
              </a:rPr>
              <a:t> Instruksjoner for gruppearbeid.</a:t>
            </a:r>
          </a:p>
          <a:p>
            <a:pPr marL="742950" lvl="1" indent="-285750" algn="l">
              <a:buFont typeface="Arial" panose="020B0604020202020204" pitchFamily="34" charset="0"/>
              <a:buChar char="•"/>
            </a:pPr>
            <a:r>
              <a:rPr lang="nb-NO" sz="1200" b="0" i="1" dirty="0">
                <a:solidFill>
                  <a:srgbClr val="374151"/>
                </a:solidFill>
                <a:effectLst/>
                <a:latin typeface="Source Sans Pro" panose="020B0503030403020204" pitchFamily="34" charset="0"/>
              </a:rPr>
              <a:t>Manus:</a:t>
            </a:r>
            <a:r>
              <a:rPr lang="nb-NO" sz="1200" b="0" i="0" dirty="0">
                <a:solidFill>
                  <a:srgbClr val="374151"/>
                </a:solidFill>
                <a:effectLst/>
                <a:latin typeface="Source Sans Pro" panose="020B0503030403020204" pitchFamily="34" charset="0"/>
              </a:rPr>
              <a:t> "Vi vil nå dele dere inn i grupper. Hver gruppe vil få et sett med forutsetninger knyttet til et spesifikt område. Deres oppgave er å utvikle ulike scenarier basert på disse forutsetningene."</a:t>
            </a:r>
          </a:p>
          <a:p>
            <a:pPr algn="l"/>
            <a:endParaRPr lang="nb-NO" sz="1200" b="1" i="0" dirty="0">
              <a:solidFill>
                <a:srgbClr val="374151"/>
              </a:solidFill>
              <a:effectLst/>
              <a:latin typeface="Source Sans Pro" panose="020B0503030403020204" pitchFamily="34" charset="0"/>
            </a:endParaRPr>
          </a:p>
          <a:p>
            <a:pPr algn="l"/>
            <a:r>
              <a:rPr lang="nb-NO" sz="1200" b="1" i="0" dirty="0">
                <a:solidFill>
                  <a:srgbClr val="374151"/>
                </a:solidFill>
                <a:effectLst/>
                <a:latin typeface="Source Sans Pro" panose="020B0503030403020204" pitchFamily="34" charset="0"/>
              </a:rPr>
              <a:t>11:15 - 11:50:</a:t>
            </a:r>
            <a:r>
              <a:rPr lang="nb-NO" sz="1200" b="0" i="0" dirty="0">
                <a:solidFill>
                  <a:srgbClr val="374151"/>
                </a:solidFill>
                <a:effectLst/>
                <a:latin typeface="Source Sans Pro" panose="020B0503030403020204" pitchFamily="34" charset="0"/>
              </a:rPr>
              <a:t> Gruppearbeid.</a:t>
            </a:r>
          </a:p>
          <a:p>
            <a:pPr marL="742950" lvl="1" indent="-285750" algn="l">
              <a:buFont typeface="Arial" panose="020B0604020202020204" pitchFamily="34" charset="0"/>
              <a:buChar char="•"/>
            </a:pPr>
            <a:r>
              <a:rPr lang="nb-NO" sz="1200" b="0" i="0" dirty="0">
                <a:solidFill>
                  <a:srgbClr val="374151"/>
                </a:solidFill>
                <a:effectLst/>
                <a:latin typeface="Source Sans Pro" panose="020B0503030403020204" pitchFamily="34" charset="0"/>
              </a:rPr>
              <a:t>Fasilitatorene går rundt for å veilede gruppene og svare på spørsmål.</a:t>
            </a:r>
          </a:p>
          <a:p>
            <a:pPr algn="l"/>
            <a:endParaRPr lang="nb-NO" sz="1200" b="1" i="0" dirty="0">
              <a:solidFill>
                <a:srgbClr val="374151"/>
              </a:solidFill>
              <a:effectLst/>
              <a:latin typeface="Source Sans Pro" panose="020B0503030403020204" pitchFamily="34" charset="0"/>
            </a:endParaRPr>
          </a:p>
          <a:p>
            <a:pPr algn="l"/>
            <a:r>
              <a:rPr lang="nb-NO" sz="1200" b="1" i="0" dirty="0">
                <a:solidFill>
                  <a:srgbClr val="374151"/>
                </a:solidFill>
                <a:effectLst/>
                <a:latin typeface="Source Sans Pro" panose="020B0503030403020204" pitchFamily="34" charset="0"/>
              </a:rPr>
              <a:t>11:50 - 12:00:</a:t>
            </a:r>
            <a:r>
              <a:rPr lang="nb-NO" sz="1200" b="0" i="0" dirty="0">
                <a:solidFill>
                  <a:srgbClr val="374151"/>
                </a:solidFill>
                <a:effectLst/>
                <a:latin typeface="Source Sans Pro" panose="020B0503030403020204" pitchFamily="34" charset="0"/>
              </a:rPr>
              <a:t> Kort oppsummering fra hver gruppe.</a:t>
            </a:r>
          </a:p>
          <a:p>
            <a:pPr marL="742950" lvl="1" indent="-285750" algn="l">
              <a:buFont typeface="Arial" panose="020B0604020202020204" pitchFamily="34" charset="0"/>
              <a:buChar char="•"/>
            </a:pPr>
            <a:r>
              <a:rPr lang="nb-NO" sz="1200" b="0" i="1" dirty="0">
                <a:solidFill>
                  <a:srgbClr val="374151"/>
                </a:solidFill>
                <a:effectLst/>
                <a:latin typeface="Source Sans Pro" panose="020B0503030403020204" pitchFamily="34" charset="0"/>
              </a:rPr>
              <a:t>Manus for oppsummering:</a:t>
            </a:r>
            <a:r>
              <a:rPr lang="nb-NO" sz="1200" b="0" i="0" dirty="0">
                <a:solidFill>
                  <a:srgbClr val="374151"/>
                </a:solidFill>
                <a:effectLst/>
                <a:latin typeface="Source Sans Pro" panose="020B0503030403020204" pitchFamily="34" charset="0"/>
              </a:rPr>
              <a:t> "La oss høre en kort oppsummering fra hver gruppe om scenariene dere har utviklet."</a:t>
            </a:r>
          </a:p>
          <a:p>
            <a:pPr algn="l"/>
            <a:endParaRPr lang="nb-NO" sz="1200" b="1" i="0" dirty="0">
              <a:solidFill>
                <a:srgbClr val="374151"/>
              </a:solidFill>
              <a:effectLst/>
              <a:latin typeface="Source Sans Pro" panose="020B0503030403020204" pitchFamily="34" charset="0"/>
            </a:endParaRPr>
          </a:p>
          <a:p>
            <a:pPr algn="l"/>
            <a:r>
              <a:rPr lang="nb-NO" sz="1200" b="1" i="0" dirty="0">
                <a:solidFill>
                  <a:srgbClr val="374151"/>
                </a:solidFill>
                <a:effectLst/>
                <a:latin typeface="Source Sans Pro" panose="020B0503030403020204" pitchFamily="34" charset="0"/>
              </a:rPr>
              <a:t>Del 3: Avslutning og forberedelse til ettermiddagsøkt (5 minutter)</a:t>
            </a:r>
            <a:endParaRPr lang="nb-NO" sz="1200" b="0" i="0" dirty="0">
              <a:solidFill>
                <a:srgbClr val="374151"/>
              </a:solidFill>
              <a:effectLst/>
              <a:latin typeface="Source Sans Pro" panose="020B0503030403020204" pitchFamily="34" charset="0"/>
            </a:endParaRPr>
          </a:p>
          <a:p>
            <a:pPr algn="l"/>
            <a:r>
              <a:rPr lang="nb-NO" sz="1200" b="1" i="0" dirty="0">
                <a:solidFill>
                  <a:srgbClr val="374151"/>
                </a:solidFill>
                <a:effectLst/>
                <a:latin typeface="Source Sans Pro" panose="020B0503030403020204" pitchFamily="34" charset="0"/>
              </a:rPr>
              <a:t>11:55 - 12:00:</a:t>
            </a:r>
            <a:r>
              <a:rPr lang="nb-NO" sz="1200" b="0" i="0" dirty="0">
                <a:solidFill>
                  <a:srgbClr val="374151"/>
                </a:solidFill>
                <a:effectLst/>
                <a:latin typeface="Source Sans Pro" panose="020B0503030403020204" pitchFamily="34" charset="0"/>
              </a:rPr>
              <a:t> Oppsummering og introduksjon til ettermiddagsøkten.</a:t>
            </a:r>
          </a:p>
          <a:p>
            <a:pPr marL="742950" lvl="1" indent="-285750" algn="l">
              <a:buFont typeface="Arial" panose="020B0604020202020204" pitchFamily="34" charset="0"/>
              <a:buChar char="•"/>
            </a:pPr>
            <a:r>
              <a:rPr lang="nb-NO" sz="1200" b="0" i="1" dirty="0">
                <a:solidFill>
                  <a:srgbClr val="374151"/>
                </a:solidFill>
                <a:effectLst/>
                <a:latin typeface="Source Sans Pro" panose="020B0503030403020204" pitchFamily="34" charset="0"/>
              </a:rPr>
              <a:t>Manus:</a:t>
            </a:r>
            <a:r>
              <a:rPr lang="nb-NO" sz="1200" b="0" i="0" dirty="0">
                <a:solidFill>
                  <a:srgbClr val="374151"/>
                </a:solidFill>
                <a:effectLst/>
                <a:latin typeface="Source Sans Pro" panose="020B0503030403020204" pitchFamily="34" charset="0"/>
              </a:rPr>
              <a:t> "Takk for gode bidrag. Scenariene dere har utviklet vil være nyttige i ettermiddagens øvelse. Etter lunsj vil vi se på hvordan vi kan anvende disse scenarioene i strategisk planlegging."</a:t>
            </a:r>
          </a:p>
        </p:txBody>
      </p:sp>
      <p:sp>
        <p:nvSpPr>
          <p:cNvPr id="22" name="Rektangel 21">
            <a:extLst>
              <a:ext uri="{FF2B5EF4-FFF2-40B4-BE49-F238E27FC236}">
                <a16:creationId xmlns:a16="http://schemas.microsoft.com/office/drawing/2014/main" id="{534A47D1-1C91-475E-519C-98D429EC1B00}"/>
              </a:ext>
            </a:extLst>
          </p:cNvPr>
          <p:cNvSpPr/>
          <p:nvPr/>
        </p:nvSpPr>
        <p:spPr>
          <a:xfrm>
            <a:off x="3578481" y="981229"/>
            <a:ext cx="8476359" cy="340262"/>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nb-NO" sz="1200" b="1" dirty="0">
                <a:latin typeface="Source Serif Pro" panose="02040603050405020204" pitchFamily="18" charset="0"/>
                <a:ea typeface="Source Serif Pro" panose="02040603050405020204" pitchFamily="18" charset="0"/>
              </a:rPr>
              <a:t>Dreiebok</a:t>
            </a:r>
          </a:p>
        </p:txBody>
      </p:sp>
      <p:sp>
        <p:nvSpPr>
          <p:cNvPr id="28" name="Rektangel 27">
            <a:extLst>
              <a:ext uri="{FF2B5EF4-FFF2-40B4-BE49-F238E27FC236}">
                <a16:creationId xmlns:a16="http://schemas.microsoft.com/office/drawing/2014/main" id="{6BE434B8-8820-3A33-CC97-C15BF3EFF3D7}"/>
              </a:ext>
            </a:extLst>
          </p:cNvPr>
          <p:cNvSpPr/>
          <p:nvPr/>
        </p:nvSpPr>
        <p:spPr>
          <a:xfrm>
            <a:off x="276480" y="5261466"/>
            <a:ext cx="3132278" cy="340263"/>
          </a:xfrm>
          <a:prstGeom prst="rect">
            <a:avLst/>
          </a:prstGeom>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nb-NO" sz="1200" b="1" dirty="0">
                <a:latin typeface="Source Serif Pro" panose="02040603050405020204" pitchFamily="18" charset="0"/>
                <a:ea typeface="Source Serif Pro" panose="02040603050405020204" pitchFamily="18" charset="0"/>
              </a:rPr>
              <a:t>Praktiske tips for fasilitatorene</a:t>
            </a:r>
          </a:p>
        </p:txBody>
      </p:sp>
      <p:sp>
        <p:nvSpPr>
          <p:cNvPr id="29" name="Rektangel 28">
            <a:extLst>
              <a:ext uri="{FF2B5EF4-FFF2-40B4-BE49-F238E27FC236}">
                <a16:creationId xmlns:a16="http://schemas.microsoft.com/office/drawing/2014/main" id="{CD233C58-868A-7F9D-BD80-3149D427D25D}"/>
              </a:ext>
            </a:extLst>
          </p:cNvPr>
          <p:cNvSpPr/>
          <p:nvPr/>
        </p:nvSpPr>
        <p:spPr>
          <a:xfrm>
            <a:off x="276479" y="5601730"/>
            <a:ext cx="3132278" cy="1181512"/>
          </a:xfrm>
          <a:prstGeom prst="rect">
            <a:avLst/>
          </a:prstGeom>
          <a:solidFill>
            <a:schemeClr val="bg1"/>
          </a:solidFill>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buFont typeface="Arial" panose="020B0604020202020204" pitchFamily="34" charset="0"/>
              <a:buChar char="•"/>
            </a:pPr>
            <a:r>
              <a:rPr lang="nb-NO" sz="1000" dirty="0">
                <a:solidFill>
                  <a:schemeClr val="tx1"/>
                </a:solidFill>
                <a:latin typeface="Source Sans Pro" panose="020B0503030403020204" pitchFamily="34" charset="0"/>
              </a:rPr>
              <a:t>Vær tydelig og konsekvent i kommunikasjonen.</a:t>
            </a:r>
          </a:p>
          <a:p>
            <a:pPr marL="171450" indent="-171450">
              <a:buFont typeface="Arial" panose="020B0604020202020204" pitchFamily="34" charset="0"/>
              <a:buChar char="•"/>
            </a:pPr>
            <a:endParaRPr lang="nb-NO" sz="1000" dirty="0">
              <a:solidFill>
                <a:schemeClr val="tx1"/>
              </a:solidFill>
              <a:latin typeface="Source Sans Pro" panose="020B0503030403020204" pitchFamily="34" charset="0"/>
            </a:endParaRPr>
          </a:p>
          <a:p>
            <a:pPr marL="171450" indent="-171450">
              <a:buFont typeface="Arial" panose="020B0604020202020204" pitchFamily="34" charset="0"/>
              <a:buChar char="•"/>
            </a:pPr>
            <a:r>
              <a:rPr lang="nb-NO" sz="1000" dirty="0">
                <a:solidFill>
                  <a:schemeClr val="tx1"/>
                </a:solidFill>
                <a:latin typeface="Source Sans Pro" panose="020B0503030403020204" pitchFamily="34" charset="0"/>
              </a:rPr>
              <a:t>Fremme deltakelse fra alle gruppemedlemmer.</a:t>
            </a:r>
          </a:p>
          <a:p>
            <a:pPr marL="171450" indent="-171450">
              <a:buFont typeface="Arial" panose="020B0604020202020204" pitchFamily="34" charset="0"/>
              <a:buChar char="•"/>
            </a:pPr>
            <a:endParaRPr lang="nb-NO" sz="1000" dirty="0">
              <a:solidFill>
                <a:schemeClr val="tx1"/>
              </a:solidFill>
              <a:latin typeface="Source Sans Pro" panose="020B0503030403020204" pitchFamily="34" charset="0"/>
            </a:endParaRPr>
          </a:p>
          <a:p>
            <a:pPr marL="171450" indent="-171450">
              <a:buFont typeface="Arial" panose="020B0604020202020204" pitchFamily="34" charset="0"/>
              <a:buChar char="•"/>
            </a:pPr>
            <a:r>
              <a:rPr lang="nb-NO" sz="1000" dirty="0">
                <a:solidFill>
                  <a:schemeClr val="tx1"/>
                </a:solidFill>
                <a:latin typeface="Source Sans Pro" panose="020B0503030403020204" pitchFamily="34" charset="0"/>
              </a:rPr>
              <a:t>Vær observant på tidshåndtering for å holde økten på sporet.</a:t>
            </a:r>
          </a:p>
        </p:txBody>
      </p:sp>
    </p:spTree>
    <p:extLst>
      <p:ext uri="{BB962C8B-B14F-4D97-AF65-F5344CB8AC3E}">
        <p14:creationId xmlns:p14="http://schemas.microsoft.com/office/powerpoint/2010/main" val="220386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5CE3E2-3862-C0B4-5E6D-554DA03CF0FE}"/>
              </a:ext>
            </a:extLst>
          </p:cNvPr>
          <p:cNvSpPr>
            <a:spLocks noGrp="1"/>
          </p:cNvSpPr>
          <p:nvPr>
            <p:ph type="title"/>
          </p:nvPr>
        </p:nvSpPr>
        <p:spPr>
          <a:xfrm>
            <a:off x="531210" y="441326"/>
            <a:ext cx="9679590" cy="701674"/>
          </a:xfrm>
        </p:spPr>
        <p:txBody>
          <a:bodyPr/>
          <a:lstStyle/>
          <a:p>
            <a:r>
              <a:rPr lang="nb-NO" sz="2400" noProof="1">
                <a:latin typeface="Source Serif Pro" panose="02040603050405020204" pitchFamily="18" charset="0"/>
                <a:ea typeface="Source Serif Pro" panose="02040603050405020204" pitchFamily="18" charset="0"/>
              </a:rPr>
              <a:t>Co-creativity</a:t>
            </a:r>
            <a:r>
              <a:rPr lang="nb-NO" sz="2400" dirty="0">
                <a:latin typeface="Source Serif Pro" panose="02040603050405020204" pitchFamily="18" charset="0"/>
                <a:ea typeface="Source Serif Pro" panose="02040603050405020204" pitchFamily="18" charset="0"/>
              </a:rPr>
              <a:t> på ulike nivå  i lederutvikling</a:t>
            </a:r>
          </a:p>
        </p:txBody>
      </p:sp>
      <p:grpSp>
        <p:nvGrpSpPr>
          <p:cNvPr id="3" name="Gruppe 2">
            <a:extLst>
              <a:ext uri="{FF2B5EF4-FFF2-40B4-BE49-F238E27FC236}">
                <a16:creationId xmlns:a16="http://schemas.microsoft.com/office/drawing/2014/main" id="{0373F0AC-C123-64EA-5EE4-572DC5296100}"/>
              </a:ext>
            </a:extLst>
          </p:cNvPr>
          <p:cNvGrpSpPr/>
          <p:nvPr/>
        </p:nvGrpSpPr>
        <p:grpSpPr>
          <a:xfrm>
            <a:off x="703614" y="1457020"/>
            <a:ext cx="9484535" cy="4707559"/>
            <a:chOff x="703614" y="1457020"/>
            <a:chExt cx="9484535" cy="4707559"/>
          </a:xfrm>
        </p:grpSpPr>
        <p:sp>
          <p:nvSpPr>
            <p:cNvPr id="89" name="Rektangel: avrundede hjørner 88">
              <a:extLst>
                <a:ext uri="{FF2B5EF4-FFF2-40B4-BE49-F238E27FC236}">
                  <a16:creationId xmlns:a16="http://schemas.microsoft.com/office/drawing/2014/main" id="{14B25693-C529-F5F0-5DA7-EB951206BDCC}"/>
                </a:ext>
              </a:extLst>
            </p:cNvPr>
            <p:cNvSpPr/>
            <p:nvPr/>
          </p:nvSpPr>
          <p:spPr>
            <a:xfrm>
              <a:off x="3522349" y="4019600"/>
              <a:ext cx="6659616" cy="880938"/>
            </a:xfrm>
            <a:prstGeom prst="round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00" dirty="0" err="1"/>
            </a:p>
          </p:txBody>
        </p:sp>
        <p:sp>
          <p:nvSpPr>
            <p:cNvPr id="90" name="Rektangel: avrundede hjørner 89">
              <a:extLst>
                <a:ext uri="{FF2B5EF4-FFF2-40B4-BE49-F238E27FC236}">
                  <a16:creationId xmlns:a16="http://schemas.microsoft.com/office/drawing/2014/main" id="{4841C590-3CB0-9108-0A0F-AD47E0D8C632}"/>
                </a:ext>
              </a:extLst>
            </p:cNvPr>
            <p:cNvSpPr/>
            <p:nvPr/>
          </p:nvSpPr>
          <p:spPr>
            <a:xfrm>
              <a:off x="3522349" y="4980813"/>
              <a:ext cx="6659616" cy="880938"/>
            </a:xfrm>
            <a:prstGeom prst="round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00" dirty="0" err="1"/>
            </a:p>
          </p:txBody>
        </p:sp>
        <p:sp>
          <p:nvSpPr>
            <p:cNvPr id="88" name="Rektangel: avrundede hjørner 87">
              <a:extLst>
                <a:ext uri="{FF2B5EF4-FFF2-40B4-BE49-F238E27FC236}">
                  <a16:creationId xmlns:a16="http://schemas.microsoft.com/office/drawing/2014/main" id="{F71546AB-302B-253D-F33C-8050B9D8C77F}"/>
                </a:ext>
              </a:extLst>
            </p:cNvPr>
            <p:cNvSpPr/>
            <p:nvPr/>
          </p:nvSpPr>
          <p:spPr>
            <a:xfrm>
              <a:off x="3522349" y="3062752"/>
              <a:ext cx="6659616" cy="880938"/>
            </a:xfrm>
            <a:prstGeom prst="round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00" dirty="0" err="1"/>
            </a:p>
          </p:txBody>
        </p:sp>
        <p:sp>
          <p:nvSpPr>
            <p:cNvPr id="87" name="Rektangel: avrundede hjørner 86">
              <a:extLst>
                <a:ext uri="{FF2B5EF4-FFF2-40B4-BE49-F238E27FC236}">
                  <a16:creationId xmlns:a16="http://schemas.microsoft.com/office/drawing/2014/main" id="{8F6363B9-81E1-C494-F3D8-D13BBABE2E7A}"/>
                </a:ext>
              </a:extLst>
            </p:cNvPr>
            <p:cNvSpPr/>
            <p:nvPr/>
          </p:nvSpPr>
          <p:spPr>
            <a:xfrm>
              <a:off x="3522349" y="2094132"/>
              <a:ext cx="6659616" cy="880938"/>
            </a:xfrm>
            <a:prstGeom prst="round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00" dirty="0" err="1"/>
            </a:p>
          </p:txBody>
        </p:sp>
        <p:sp>
          <p:nvSpPr>
            <p:cNvPr id="77" name="Freeform 105">
              <a:extLst>
                <a:ext uri="{FF2B5EF4-FFF2-40B4-BE49-F238E27FC236}">
                  <a16:creationId xmlns:a16="http://schemas.microsoft.com/office/drawing/2014/main" id="{95C56F97-FF0D-1E62-A648-BE7EE47E57F4}"/>
                </a:ext>
              </a:extLst>
            </p:cNvPr>
            <p:cNvSpPr>
              <a:spLocks/>
            </p:cNvSpPr>
            <p:nvPr/>
          </p:nvSpPr>
          <p:spPr bwMode="auto">
            <a:xfrm>
              <a:off x="1537720" y="4943443"/>
              <a:ext cx="2382863" cy="1221136"/>
            </a:xfrm>
            <a:custGeom>
              <a:avLst/>
              <a:gdLst>
                <a:gd name="T0" fmla="*/ 302 w 302"/>
                <a:gd name="T1" fmla="*/ 0 h 106"/>
                <a:gd name="T2" fmla="*/ 0 w 302"/>
                <a:gd name="T3" fmla="*/ 0 h 106"/>
                <a:gd name="T4" fmla="*/ 36 w 302"/>
                <a:gd name="T5" fmla="*/ 93 h 106"/>
                <a:gd name="T6" fmla="*/ 151 w 302"/>
                <a:gd name="T7" fmla="*/ 106 h 106"/>
                <a:gd name="T8" fmla="*/ 266 w 302"/>
                <a:gd name="T9" fmla="*/ 93 h 106"/>
                <a:gd name="T10" fmla="*/ 302 w 302"/>
                <a:gd name="T11" fmla="*/ 0 h 106"/>
              </a:gdLst>
              <a:ahLst/>
              <a:cxnLst>
                <a:cxn ang="0">
                  <a:pos x="T0" y="T1"/>
                </a:cxn>
                <a:cxn ang="0">
                  <a:pos x="T2" y="T3"/>
                </a:cxn>
                <a:cxn ang="0">
                  <a:pos x="T4" y="T5"/>
                </a:cxn>
                <a:cxn ang="0">
                  <a:pos x="T6" y="T7"/>
                </a:cxn>
                <a:cxn ang="0">
                  <a:pos x="T8" y="T9"/>
                </a:cxn>
                <a:cxn ang="0">
                  <a:pos x="T10" y="T11"/>
                </a:cxn>
              </a:cxnLst>
              <a:rect l="0" t="0" r="r" b="b"/>
              <a:pathLst>
                <a:path w="302" h="106">
                  <a:moveTo>
                    <a:pt x="302" y="0"/>
                  </a:moveTo>
                  <a:cubicBezTo>
                    <a:pt x="0" y="0"/>
                    <a:pt x="0" y="0"/>
                    <a:pt x="0" y="0"/>
                  </a:cubicBezTo>
                  <a:cubicBezTo>
                    <a:pt x="36" y="93"/>
                    <a:pt x="36" y="93"/>
                    <a:pt x="36" y="93"/>
                  </a:cubicBezTo>
                  <a:cubicBezTo>
                    <a:pt x="36" y="100"/>
                    <a:pt x="87" y="106"/>
                    <a:pt x="151" y="106"/>
                  </a:cubicBezTo>
                  <a:cubicBezTo>
                    <a:pt x="215" y="106"/>
                    <a:pt x="266" y="100"/>
                    <a:pt x="266" y="93"/>
                  </a:cubicBezTo>
                  <a:cubicBezTo>
                    <a:pt x="266" y="93"/>
                    <a:pt x="302" y="0"/>
                    <a:pt x="302" y="0"/>
                  </a:cubicBezTo>
                  <a:close/>
                </a:path>
              </a:pathLst>
            </a:custGeom>
            <a:solidFill>
              <a:srgbClr val="012A4C"/>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900"/>
            </a:p>
          </p:txBody>
        </p:sp>
        <p:sp>
          <p:nvSpPr>
            <p:cNvPr id="78" name="Freeform 106">
              <a:extLst>
                <a:ext uri="{FF2B5EF4-FFF2-40B4-BE49-F238E27FC236}">
                  <a16:creationId xmlns:a16="http://schemas.microsoft.com/office/drawing/2014/main" id="{192DD48A-8F11-E547-0700-9D352D10AD5D}"/>
                </a:ext>
              </a:extLst>
            </p:cNvPr>
            <p:cNvSpPr>
              <a:spLocks/>
            </p:cNvSpPr>
            <p:nvPr/>
          </p:nvSpPr>
          <p:spPr bwMode="auto">
            <a:xfrm>
              <a:off x="1258094" y="3881590"/>
              <a:ext cx="2942106" cy="1256531"/>
            </a:xfrm>
            <a:custGeom>
              <a:avLst/>
              <a:gdLst>
                <a:gd name="T0" fmla="*/ 0 w 374"/>
                <a:gd name="T1" fmla="*/ 0 h 110"/>
                <a:gd name="T2" fmla="*/ 36 w 374"/>
                <a:gd name="T3" fmla="*/ 93 h 110"/>
                <a:gd name="T4" fmla="*/ 187 w 374"/>
                <a:gd name="T5" fmla="*/ 110 h 110"/>
                <a:gd name="T6" fmla="*/ 338 w 374"/>
                <a:gd name="T7" fmla="*/ 93 h 110"/>
                <a:gd name="T8" fmla="*/ 374 w 374"/>
                <a:gd name="T9" fmla="*/ 0 h 110"/>
                <a:gd name="T10" fmla="*/ 0 w 374"/>
                <a:gd name="T11" fmla="*/ 0 h 110"/>
              </a:gdLst>
              <a:ahLst/>
              <a:cxnLst>
                <a:cxn ang="0">
                  <a:pos x="T0" y="T1"/>
                </a:cxn>
                <a:cxn ang="0">
                  <a:pos x="T2" y="T3"/>
                </a:cxn>
                <a:cxn ang="0">
                  <a:pos x="T4" y="T5"/>
                </a:cxn>
                <a:cxn ang="0">
                  <a:pos x="T6" y="T7"/>
                </a:cxn>
                <a:cxn ang="0">
                  <a:pos x="T8" y="T9"/>
                </a:cxn>
                <a:cxn ang="0">
                  <a:pos x="T10" y="T11"/>
                </a:cxn>
              </a:cxnLst>
              <a:rect l="0" t="0" r="r" b="b"/>
              <a:pathLst>
                <a:path w="374" h="110">
                  <a:moveTo>
                    <a:pt x="0" y="0"/>
                  </a:moveTo>
                  <a:cubicBezTo>
                    <a:pt x="36" y="93"/>
                    <a:pt x="36" y="93"/>
                    <a:pt x="36" y="93"/>
                  </a:cubicBezTo>
                  <a:cubicBezTo>
                    <a:pt x="36" y="102"/>
                    <a:pt x="104" y="110"/>
                    <a:pt x="187" y="110"/>
                  </a:cubicBezTo>
                  <a:cubicBezTo>
                    <a:pt x="270" y="110"/>
                    <a:pt x="338" y="102"/>
                    <a:pt x="338" y="93"/>
                  </a:cubicBezTo>
                  <a:cubicBezTo>
                    <a:pt x="374" y="0"/>
                    <a:pt x="374" y="0"/>
                    <a:pt x="374" y="0"/>
                  </a:cubicBezTo>
                  <a:lnTo>
                    <a:pt x="0" y="0"/>
                  </a:lnTo>
                  <a:close/>
                </a:path>
              </a:pathLst>
            </a:custGeom>
            <a:solidFill>
              <a:srgbClr val="005B91"/>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900"/>
            </a:p>
          </p:txBody>
        </p:sp>
        <p:sp>
          <p:nvSpPr>
            <p:cNvPr id="79" name="Freeform 107">
              <a:extLst>
                <a:ext uri="{FF2B5EF4-FFF2-40B4-BE49-F238E27FC236}">
                  <a16:creationId xmlns:a16="http://schemas.microsoft.com/office/drawing/2014/main" id="{43BE13D9-1E5D-4623-5A71-086C54A35299}"/>
                </a:ext>
              </a:extLst>
            </p:cNvPr>
            <p:cNvSpPr>
              <a:spLocks/>
            </p:cNvSpPr>
            <p:nvPr/>
          </p:nvSpPr>
          <p:spPr bwMode="auto">
            <a:xfrm>
              <a:off x="978476" y="2819737"/>
              <a:ext cx="3501349" cy="1291927"/>
            </a:xfrm>
            <a:custGeom>
              <a:avLst/>
              <a:gdLst>
                <a:gd name="T0" fmla="*/ 0 w 444"/>
                <a:gd name="T1" fmla="*/ 0 h 114"/>
                <a:gd name="T2" fmla="*/ 35 w 444"/>
                <a:gd name="T3" fmla="*/ 93 h 114"/>
                <a:gd name="T4" fmla="*/ 222 w 444"/>
                <a:gd name="T5" fmla="*/ 114 h 114"/>
                <a:gd name="T6" fmla="*/ 409 w 444"/>
                <a:gd name="T7" fmla="*/ 93 h 114"/>
                <a:gd name="T8" fmla="*/ 444 w 444"/>
                <a:gd name="T9" fmla="*/ 0 h 114"/>
                <a:gd name="T10" fmla="*/ 0 w 444"/>
                <a:gd name="T11" fmla="*/ 0 h 114"/>
              </a:gdLst>
              <a:ahLst/>
              <a:cxnLst>
                <a:cxn ang="0">
                  <a:pos x="T0" y="T1"/>
                </a:cxn>
                <a:cxn ang="0">
                  <a:pos x="T2" y="T3"/>
                </a:cxn>
                <a:cxn ang="0">
                  <a:pos x="T4" y="T5"/>
                </a:cxn>
                <a:cxn ang="0">
                  <a:pos x="T6" y="T7"/>
                </a:cxn>
                <a:cxn ang="0">
                  <a:pos x="T8" y="T9"/>
                </a:cxn>
                <a:cxn ang="0">
                  <a:pos x="T10" y="T11"/>
                </a:cxn>
              </a:cxnLst>
              <a:rect l="0" t="0" r="r" b="b"/>
              <a:pathLst>
                <a:path w="444" h="114">
                  <a:moveTo>
                    <a:pt x="0" y="0"/>
                  </a:moveTo>
                  <a:cubicBezTo>
                    <a:pt x="35" y="93"/>
                    <a:pt x="35" y="93"/>
                    <a:pt x="35" y="93"/>
                  </a:cubicBezTo>
                  <a:cubicBezTo>
                    <a:pt x="35" y="105"/>
                    <a:pt x="119" y="114"/>
                    <a:pt x="222" y="114"/>
                  </a:cubicBezTo>
                  <a:cubicBezTo>
                    <a:pt x="325" y="114"/>
                    <a:pt x="409" y="105"/>
                    <a:pt x="409" y="93"/>
                  </a:cubicBezTo>
                  <a:cubicBezTo>
                    <a:pt x="444" y="0"/>
                    <a:pt x="444" y="0"/>
                    <a:pt x="444" y="0"/>
                  </a:cubicBezTo>
                  <a:lnTo>
                    <a:pt x="0" y="0"/>
                  </a:lnTo>
                  <a:close/>
                </a:path>
              </a:pathLst>
            </a:custGeom>
            <a:solidFill>
              <a:srgbClr val="008EA6"/>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900"/>
            </a:p>
          </p:txBody>
        </p:sp>
        <p:sp>
          <p:nvSpPr>
            <p:cNvPr id="80" name="Freeform 108">
              <a:extLst>
                <a:ext uri="{FF2B5EF4-FFF2-40B4-BE49-F238E27FC236}">
                  <a16:creationId xmlns:a16="http://schemas.microsoft.com/office/drawing/2014/main" id="{6CE7DA44-9612-61E6-46C5-0D5ADBEDD331}"/>
                </a:ext>
              </a:extLst>
            </p:cNvPr>
            <p:cNvSpPr>
              <a:spLocks/>
            </p:cNvSpPr>
            <p:nvPr/>
          </p:nvSpPr>
          <p:spPr bwMode="auto">
            <a:xfrm>
              <a:off x="703614" y="1797328"/>
              <a:ext cx="4046400" cy="1345014"/>
            </a:xfrm>
            <a:custGeom>
              <a:avLst/>
              <a:gdLst>
                <a:gd name="T0" fmla="*/ 0 w 516"/>
                <a:gd name="T1" fmla="*/ 0 h 117"/>
                <a:gd name="T2" fmla="*/ 36 w 516"/>
                <a:gd name="T3" fmla="*/ 93 h 117"/>
                <a:gd name="T4" fmla="*/ 258 w 516"/>
                <a:gd name="T5" fmla="*/ 117 h 117"/>
                <a:gd name="T6" fmla="*/ 480 w 516"/>
                <a:gd name="T7" fmla="*/ 93 h 117"/>
                <a:gd name="T8" fmla="*/ 516 w 516"/>
                <a:gd name="T9" fmla="*/ 0 h 117"/>
                <a:gd name="T10" fmla="*/ 0 w 516"/>
                <a:gd name="T11" fmla="*/ 0 h 117"/>
              </a:gdLst>
              <a:ahLst/>
              <a:cxnLst>
                <a:cxn ang="0">
                  <a:pos x="T0" y="T1"/>
                </a:cxn>
                <a:cxn ang="0">
                  <a:pos x="T2" y="T3"/>
                </a:cxn>
                <a:cxn ang="0">
                  <a:pos x="T4" y="T5"/>
                </a:cxn>
                <a:cxn ang="0">
                  <a:pos x="T6" y="T7"/>
                </a:cxn>
                <a:cxn ang="0">
                  <a:pos x="T8" y="T9"/>
                </a:cxn>
                <a:cxn ang="0">
                  <a:pos x="T10" y="T11"/>
                </a:cxn>
              </a:cxnLst>
              <a:rect l="0" t="0" r="r" b="b"/>
              <a:pathLst>
                <a:path w="516" h="117">
                  <a:moveTo>
                    <a:pt x="0" y="0"/>
                  </a:moveTo>
                  <a:cubicBezTo>
                    <a:pt x="36" y="93"/>
                    <a:pt x="36" y="93"/>
                    <a:pt x="36" y="93"/>
                  </a:cubicBezTo>
                  <a:cubicBezTo>
                    <a:pt x="36" y="107"/>
                    <a:pt x="135" y="117"/>
                    <a:pt x="258" y="117"/>
                  </a:cubicBezTo>
                  <a:cubicBezTo>
                    <a:pt x="381" y="117"/>
                    <a:pt x="480" y="107"/>
                    <a:pt x="480" y="93"/>
                  </a:cubicBezTo>
                  <a:cubicBezTo>
                    <a:pt x="516" y="0"/>
                    <a:pt x="516" y="0"/>
                    <a:pt x="516" y="0"/>
                  </a:cubicBezTo>
                  <a:lnTo>
                    <a:pt x="0" y="0"/>
                  </a:lnTo>
                  <a:close/>
                </a:path>
              </a:pathLst>
            </a:custGeom>
            <a:solidFill>
              <a:schemeClr val="accent1"/>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900"/>
            </a:p>
          </p:txBody>
        </p:sp>
        <p:sp>
          <p:nvSpPr>
            <p:cNvPr id="81" name="Oval 109">
              <a:extLst>
                <a:ext uri="{FF2B5EF4-FFF2-40B4-BE49-F238E27FC236}">
                  <a16:creationId xmlns:a16="http://schemas.microsoft.com/office/drawing/2014/main" id="{6FFAAAC8-D044-348B-839C-2ED0995A1C5D}"/>
                </a:ext>
              </a:extLst>
            </p:cNvPr>
            <p:cNvSpPr>
              <a:spLocks noChangeArrowheads="1"/>
            </p:cNvSpPr>
            <p:nvPr/>
          </p:nvSpPr>
          <p:spPr bwMode="auto">
            <a:xfrm>
              <a:off x="703614" y="1457020"/>
              <a:ext cx="4060592" cy="637112"/>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34" name="TextBox 111">
              <a:extLst>
                <a:ext uri="{FF2B5EF4-FFF2-40B4-BE49-F238E27FC236}">
                  <a16:creationId xmlns:a16="http://schemas.microsoft.com/office/drawing/2014/main" id="{FE82D7AD-1E3C-427E-3E4E-1311554496B8}"/>
                </a:ext>
              </a:extLst>
            </p:cNvPr>
            <p:cNvSpPr txBox="1"/>
            <p:nvPr/>
          </p:nvSpPr>
          <p:spPr>
            <a:xfrm>
              <a:off x="4942801" y="2401033"/>
              <a:ext cx="5245348" cy="461665"/>
            </a:xfrm>
            <a:prstGeom prst="rect">
              <a:avLst/>
            </a:prstGeom>
            <a:noFill/>
          </p:spPr>
          <p:txBody>
            <a:bodyPr wrap="square" rtlCol="0">
              <a:spAutoFit/>
            </a:bodyPr>
            <a:lstStyle/>
            <a:p>
              <a:r>
                <a:rPr lang="en-US" sz="1200" dirty="0">
                  <a:solidFill>
                    <a:schemeClr val="tx1">
                      <a:lumMod val="95000"/>
                      <a:lumOff val="5000"/>
                    </a:schemeClr>
                  </a:solidFill>
                  <a:latin typeface="Source Sans Pro" panose="020B0503030403020204" pitchFamily="34" charset="0"/>
                  <a:ea typeface="Source Serif Pro" panose="02040603050405020204" pitchFamily="18" charset="0"/>
                </a:rPr>
                <a:t>Støtte til å utvikle ulike strategiske retninger man kan prøve for å løse virksomhetsspesifikke utfordringer innenfor de rammene man har tilgjengelige.</a:t>
              </a:r>
              <a:endParaRPr lang="en-US" sz="1400" dirty="0">
                <a:solidFill>
                  <a:schemeClr val="tx1">
                    <a:lumMod val="95000"/>
                    <a:lumOff val="5000"/>
                  </a:schemeClr>
                </a:solidFill>
                <a:latin typeface="Source Sans Pro" panose="020B0503030403020204" pitchFamily="34" charset="0"/>
                <a:ea typeface="Source Serif Pro" panose="02040603050405020204" pitchFamily="18" charset="0"/>
              </a:endParaRPr>
            </a:p>
          </p:txBody>
        </p:sp>
        <p:sp>
          <p:nvSpPr>
            <p:cNvPr id="35" name="TextBox 112">
              <a:extLst>
                <a:ext uri="{FF2B5EF4-FFF2-40B4-BE49-F238E27FC236}">
                  <a16:creationId xmlns:a16="http://schemas.microsoft.com/office/drawing/2014/main" id="{746FABA6-EE16-EA8F-CD82-EB9061EA846E}"/>
                </a:ext>
              </a:extLst>
            </p:cNvPr>
            <p:cNvSpPr txBox="1"/>
            <p:nvPr/>
          </p:nvSpPr>
          <p:spPr bwMode="auto">
            <a:xfrm>
              <a:off x="4941329" y="2150292"/>
              <a:ext cx="4532971" cy="307777"/>
            </a:xfrm>
            <a:prstGeom prst="rect">
              <a:avLst/>
            </a:prstGeom>
            <a:noFill/>
          </p:spPr>
          <p:txBody>
            <a:bodyPr wrap="square">
              <a:spAutoFit/>
            </a:bodyPr>
            <a:lstStyle/>
            <a:p>
              <a:pPr defTabSz="1828434" fontAlgn="auto">
                <a:spcBef>
                  <a:spcPts val="0"/>
                </a:spcBef>
                <a:spcAft>
                  <a:spcPts val="0"/>
                </a:spcAft>
                <a:defRPr/>
              </a:pPr>
              <a:r>
                <a:rPr lang="nb-NO" sz="1400" b="1" dirty="0">
                  <a:solidFill>
                    <a:schemeClr val="accent1"/>
                  </a:solidFill>
                  <a:latin typeface="Source Serif Pro" panose="02040603050405020204" pitchFamily="18" charset="0"/>
                  <a:ea typeface="Source Serif Pro" panose="02040603050405020204" pitchFamily="18" charset="0"/>
                  <a:cs typeface="Lato" pitchFamily="34" charset="0"/>
                </a:rPr>
                <a:t>Overordnede tilnærminger</a:t>
              </a:r>
              <a:endParaRPr lang="id-ID" sz="1400" b="1" dirty="0">
                <a:solidFill>
                  <a:schemeClr val="accent1"/>
                </a:solidFill>
                <a:latin typeface="Source Serif Pro" panose="02040603050405020204" pitchFamily="18" charset="0"/>
                <a:ea typeface="Source Serif Pro" panose="02040603050405020204" pitchFamily="18" charset="0"/>
                <a:cs typeface="Lato" pitchFamily="34" charset="0"/>
              </a:endParaRPr>
            </a:p>
          </p:txBody>
        </p:sp>
        <p:sp>
          <p:nvSpPr>
            <p:cNvPr id="32" name="TextBox 114">
              <a:extLst>
                <a:ext uri="{FF2B5EF4-FFF2-40B4-BE49-F238E27FC236}">
                  <a16:creationId xmlns:a16="http://schemas.microsoft.com/office/drawing/2014/main" id="{3065C239-9DB5-7BC4-9D9A-80EDC74CDE94}"/>
                </a:ext>
              </a:extLst>
            </p:cNvPr>
            <p:cNvSpPr txBox="1"/>
            <p:nvPr/>
          </p:nvSpPr>
          <p:spPr>
            <a:xfrm>
              <a:off x="4943078" y="3452254"/>
              <a:ext cx="5238887" cy="461665"/>
            </a:xfrm>
            <a:prstGeom prst="rect">
              <a:avLst/>
            </a:prstGeom>
            <a:noFill/>
          </p:spPr>
          <p:txBody>
            <a:bodyPr wrap="square" rtlCol="0">
              <a:spAutoFit/>
            </a:bodyPr>
            <a:lstStyle/>
            <a:p>
              <a:r>
                <a:rPr lang="en-US" sz="1200" dirty="0">
                  <a:solidFill>
                    <a:schemeClr val="tx1">
                      <a:lumMod val="95000"/>
                      <a:lumOff val="5000"/>
                    </a:schemeClr>
                  </a:solidFill>
                  <a:latin typeface="Source Sans Pro" panose="020B0503030403020204" pitchFamily="34" charset="0"/>
                  <a:ea typeface="Source Serif Pro" panose="02040603050405020204" pitchFamily="18" charset="0"/>
                </a:rPr>
                <a:t>Design og utvikling av konkrete lederprogrammer eller tiltak som er skreddersydd akkurat deres behov og ønsker.</a:t>
              </a:r>
              <a:endParaRPr lang="en-US" sz="1400" dirty="0">
                <a:solidFill>
                  <a:schemeClr val="tx1">
                    <a:lumMod val="95000"/>
                    <a:lumOff val="5000"/>
                  </a:schemeClr>
                </a:solidFill>
                <a:latin typeface="Source Sans Pro" panose="020B0503030403020204" pitchFamily="34" charset="0"/>
                <a:ea typeface="Source Serif Pro" panose="02040603050405020204" pitchFamily="18" charset="0"/>
              </a:endParaRPr>
            </a:p>
          </p:txBody>
        </p:sp>
        <p:sp>
          <p:nvSpPr>
            <p:cNvPr id="33" name="TextBox 115">
              <a:extLst>
                <a:ext uri="{FF2B5EF4-FFF2-40B4-BE49-F238E27FC236}">
                  <a16:creationId xmlns:a16="http://schemas.microsoft.com/office/drawing/2014/main" id="{EAC70781-EB6B-7A12-4A64-F879FA03978A}"/>
                </a:ext>
              </a:extLst>
            </p:cNvPr>
            <p:cNvSpPr txBox="1"/>
            <p:nvPr/>
          </p:nvSpPr>
          <p:spPr bwMode="auto">
            <a:xfrm>
              <a:off x="4941331" y="3201513"/>
              <a:ext cx="4552127" cy="307777"/>
            </a:xfrm>
            <a:prstGeom prst="rect">
              <a:avLst/>
            </a:prstGeom>
            <a:noFill/>
          </p:spPr>
          <p:txBody>
            <a:bodyPr wrap="square">
              <a:spAutoFit/>
            </a:bodyPr>
            <a:lstStyle/>
            <a:p>
              <a:pPr defTabSz="1828434" fontAlgn="auto">
                <a:spcBef>
                  <a:spcPts val="0"/>
                </a:spcBef>
                <a:spcAft>
                  <a:spcPts val="0"/>
                </a:spcAft>
                <a:defRPr/>
              </a:pPr>
              <a:r>
                <a:rPr lang="nb-NO" sz="1400" b="1" dirty="0">
                  <a:solidFill>
                    <a:srgbClr val="008EA6"/>
                  </a:solidFill>
                  <a:latin typeface="Source Serif Pro" panose="02040603050405020204" pitchFamily="18" charset="0"/>
                  <a:ea typeface="Source Serif Pro" panose="02040603050405020204" pitchFamily="18" charset="0"/>
                  <a:cs typeface="Lato" pitchFamily="34" charset="0"/>
                </a:rPr>
                <a:t>Konkrete lederprogram eller -tiltak</a:t>
              </a:r>
              <a:endParaRPr lang="id-ID" sz="1400" b="1" dirty="0">
                <a:solidFill>
                  <a:srgbClr val="008EA6"/>
                </a:solidFill>
                <a:latin typeface="Source Serif Pro" panose="02040603050405020204" pitchFamily="18" charset="0"/>
                <a:ea typeface="Source Serif Pro" panose="02040603050405020204" pitchFamily="18" charset="0"/>
                <a:cs typeface="Lato" pitchFamily="34" charset="0"/>
              </a:endParaRPr>
            </a:p>
          </p:txBody>
        </p:sp>
        <p:sp>
          <p:nvSpPr>
            <p:cNvPr id="30" name="TextBox 117">
              <a:extLst>
                <a:ext uri="{FF2B5EF4-FFF2-40B4-BE49-F238E27FC236}">
                  <a16:creationId xmlns:a16="http://schemas.microsoft.com/office/drawing/2014/main" id="{D0A974DE-4481-C7F1-798D-3A9FF5013710}"/>
                </a:ext>
              </a:extLst>
            </p:cNvPr>
            <p:cNvSpPr txBox="1"/>
            <p:nvPr/>
          </p:nvSpPr>
          <p:spPr>
            <a:xfrm>
              <a:off x="4942975" y="4408096"/>
              <a:ext cx="5238990" cy="461665"/>
            </a:xfrm>
            <a:prstGeom prst="rect">
              <a:avLst/>
            </a:prstGeom>
            <a:noFill/>
          </p:spPr>
          <p:txBody>
            <a:bodyPr wrap="square" rtlCol="0">
              <a:spAutoFit/>
            </a:bodyPr>
            <a:lstStyle/>
            <a:p>
              <a:r>
                <a:rPr lang="en-US" sz="1200" dirty="0">
                  <a:solidFill>
                    <a:schemeClr val="tx1">
                      <a:lumMod val="95000"/>
                      <a:lumOff val="5000"/>
                    </a:schemeClr>
                  </a:solidFill>
                  <a:latin typeface="Source Sans Pro" panose="020B0503030403020204" pitchFamily="34" charset="0"/>
                  <a:ea typeface="Source Serif Pro" panose="02040603050405020204" pitchFamily="18" charset="0"/>
                </a:rPr>
                <a:t>Designe og utvikle ulike metoder til bruk i programmene og tiltakene som for eksempel workshops, rollespill, simuleringer o.l.</a:t>
              </a:r>
              <a:endParaRPr lang="en-US" sz="1400" dirty="0">
                <a:solidFill>
                  <a:schemeClr val="tx1">
                    <a:lumMod val="95000"/>
                    <a:lumOff val="5000"/>
                  </a:schemeClr>
                </a:solidFill>
                <a:latin typeface="Source Sans Pro" panose="020B0503030403020204" pitchFamily="34" charset="0"/>
                <a:ea typeface="Source Serif Pro" panose="02040603050405020204" pitchFamily="18" charset="0"/>
              </a:endParaRPr>
            </a:p>
          </p:txBody>
        </p:sp>
        <p:sp>
          <p:nvSpPr>
            <p:cNvPr id="31" name="TextBox 118">
              <a:extLst>
                <a:ext uri="{FF2B5EF4-FFF2-40B4-BE49-F238E27FC236}">
                  <a16:creationId xmlns:a16="http://schemas.microsoft.com/office/drawing/2014/main" id="{571C1F4C-F62B-0123-E5A7-B5A99AB700BA}"/>
                </a:ext>
              </a:extLst>
            </p:cNvPr>
            <p:cNvSpPr txBox="1"/>
            <p:nvPr/>
          </p:nvSpPr>
          <p:spPr bwMode="auto">
            <a:xfrm>
              <a:off x="4941330" y="4157355"/>
              <a:ext cx="4531325" cy="307777"/>
            </a:xfrm>
            <a:prstGeom prst="rect">
              <a:avLst/>
            </a:prstGeom>
            <a:noFill/>
          </p:spPr>
          <p:txBody>
            <a:bodyPr wrap="square">
              <a:spAutoFit/>
            </a:bodyPr>
            <a:lstStyle/>
            <a:p>
              <a:pPr defTabSz="1828434" fontAlgn="auto">
                <a:spcBef>
                  <a:spcPts val="0"/>
                </a:spcBef>
                <a:spcAft>
                  <a:spcPts val="0"/>
                </a:spcAft>
                <a:defRPr/>
              </a:pPr>
              <a:r>
                <a:rPr lang="nb-NO" sz="1400" b="1" dirty="0">
                  <a:solidFill>
                    <a:srgbClr val="005B91"/>
                  </a:solidFill>
                  <a:latin typeface="Source Serif Pro" panose="02040603050405020204" pitchFamily="18" charset="0"/>
                  <a:ea typeface="Source Serif Pro" panose="02040603050405020204" pitchFamily="18" charset="0"/>
                  <a:cs typeface="Lato" pitchFamily="34" charset="0"/>
                </a:rPr>
                <a:t>Delmoduler til lederprogrammer eller tiltak</a:t>
              </a:r>
              <a:endParaRPr lang="id-ID" sz="1400" b="1" dirty="0">
                <a:solidFill>
                  <a:srgbClr val="005B91"/>
                </a:solidFill>
                <a:latin typeface="Source Serif Pro" panose="02040603050405020204" pitchFamily="18" charset="0"/>
                <a:ea typeface="Source Serif Pro" panose="02040603050405020204" pitchFamily="18" charset="0"/>
                <a:cs typeface="Lato" pitchFamily="34" charset="0"/>
              </a:endParaRPr>
            </a:p>
          </p:txBody>
        </p:sp>
        <p:sp>
          <p:nvSpPr>
            <p:cNvPr id="28" name="TextBox 120">
              <a:extLst>
                <a:ext uri="{FF2B5EF4-FFF2-40B4-BE49-F238E27FC236}">
                  <a16:creationId xmlns:a16="http://schemas.microsoft.com/office/drawing/2014/main" id="{731F8CD5-B1F5-4298-BB73-A77FD1D75EEC}"/>
                </a:ext>
              </a:extLst>
            </p:cNvPr>
            <p:cNvSpPr txBox="1"/>
            <p:nvPr/>
          </p:nvSpPr>
          <p:spPr>
            <a:xfrm>
              <a:off x="4952513" y="5289034"/>
              <a:ext cx="5229452" cy="461665"/>
            </a:xfrm>
            <a:prstGeom prst="rect">
              <a:avLst/>
            </a:prstGeom>
            <a:noFill/>
          </p:spPr>
          <p:txBody>
            <a:bodyPr wrap="square" rtlCol="0">
              <a:spAutoFit/>
            </a:bodyPr>
            <a:lstStyle/>
            <a:p>
              <a:r>
                <a:rPr lang="en-US" sz="1200" dirty="0">
                  <a:solidFill>
                    <a:schemeClr val="tx1">
                      <a:lumMod val="95000"/>
                      <a:lumOff val="5000"/>
                    </a:schemeClr>
                  </a:solidFill>
                  <a:latin typeface="Source Sans Pro" panose="020B0503030403020204" pitchFamily="34" charset="0"/>
                  <a:ea typeface="Source Serif Pro" panose="02040603050405020204" pitchFamily="18" charset="0"/>
                </a:rPr>
                <a:t>Ved å laste opp enten litteratur eller forskning knyttet til et tema kan KI brukes til å gjøre praktisk anvendelig og tilpasset et innlegg på et lederprogram.</a:t>
              </a:r>
              <a:endParaRPr lang="en-US" sz="1400" dirty="0">
                <a:solidFill>
                  <a:schemeClr val="tx1">
                    <a:lumMod val="95000"/>
                    <a:lumOff val="5000"/>
                  </a:schemeClr>
                </a:solidFill>
                <a:latin typeface="Source Sans Pro" panose="020B0503030403020204" pitchFamily="34" charset="0"/>
                <a:ea typeface="Source Serif Pro" panose="02040603050405020204" pitchFamily="18" charset="0"/>
              </a:endParaRPr>
            </a:p>
          </p:txBody>
        </p:sp>
        <p:sp>
          <p:nvSpPr>
            <p:cNvPr id="29" name="TextBox 121">
              <a:extLst>
                <a:ext uri="{FF2B5EF4-FFF2-40B4-BE49-F238E27FC236}">
                  <a16:creationId xmlns:a16="http://schemas.microsoft.com/office/drawing/2014/main" id="{C19FD2B2-C41F-175A-5A29-2B931ADE2B32}"/>
                </a:ext>
              </a:extLst>
            </p:cNvPr>
            <p:cNvSpPr txBox="1"/>
            <p:nvPr/>
          </p:nvSpPr>
          <p:spPr bwMode="auto">
            <a:xfrm>
              <a:off x="4951061" y="5038293"/>
              <a:ext cx="4544144" cy="307777"/>
            </a:xfrm>
            <a:prstGeom prst="rect">
              <a:avLst/>
            </a:prstGeom>
            <a:noFill/>
          </p:spPr>
          <p:txBody>
            <a:bodyPr wrap="square">
              <a:spAutoFit/>
            </a:bodyPr>
            <a:lstStyle/>
            <a:p>
              <a:pPr defTabSz="1828434" fontAlgn="auto">
                <a:spcBef>
                  <a:spcPts val="0"/>
                </a:spcBef>
                <a:spcAft>
                  <a:spcPts val="0"/>
                </a:spcAft>
                <a:defRPr/>
              </a:pPr>
              <a:r>
                <a:rPr lang="nb-NO" sz="1400" b="1" dirty="0">
                  <a:solidFill>
                    <a:srgbClr val="012A4C"/>
                  </a:solidFill>
                  <a:latin typeface="Source Serif Pro" panose="02040603050405020204" pitchFamily="18" charset="0"/>
                  <a:ea typeface="Source Serif Pro" panose="02040603050405020204" pitchFamily="18" charset="0"/>
                  <a:cs typeface="Lato" pitchFamily="34" charset="0"/>
                </a:rPr>
                <a:t>Konkrete faglige innlegg</a:t>
              </a:r>
              <a:endParaRPr lang="id-ID" sz="1400" b="1" dirty="0">
                <a:solidFill>
                  <a:srgbClr val="012A4C"/>
                </a:solidFill>
                <a:latin typeface="Source Serif Pro" panose="02040603050405020204" pitchFamily="18" charset="0"/>
                <a:ea typeface="Source Serif Pro" panose="02040603050405020204" pitchFamily="18" charset="0"/>
                <a:cs typeface="Lato" pitchFamily="34" charset="0"/>
              </a:endParaRPr>
            </a:p>
          </p:txBody>
        </p:sp>
        <p:sp>
          <p:nvSpPr>
            <p:cNvPr id="24" name="TextBox 122">
              <a:extLst>
                <a:ext uri="{FF2B5EF4-FFF2-40B4-BE49-F238E27FC236}">
                  <a16:creationId xmlns:a16="http://schemas.microsoft.com/office/drawing/2014/main" id="{85F6C5DC-2448-2066-7A1F-64C8F2B43CE9}"/>
                </a:ext>
              </a:extLst>
            </p:cNvPr>
            <p:cNvSpPr txBox="1"/>
            <p:nvPr/>
          </p:nvSpPr>
          <p:spPr>
            <a:xfrm>
              <a:off x="1117070" y="2383867"/>
              <a:ext cx="3221238" cy="400110"/>
            </a:xfrm>
            <a:prstGeom prst="rect">
              <a:avLst/>
            </a:prstGeom>
            <a:noFill/>
          </p:spPr>
          <p:txBody>
            <a:bodyPr wrap="square" rtlCol="0">
              <a:spAutoFit/>
            </a:bodyPr>
            <a:lstStyle/>
            <a:p>
              <a:pPr algn="ctr"/>
              <a:r>
                <a:rPr lang="en-US" sz="2000" b="1" dirty="0">
                  <a:solidFill>
                    <a:schemeClr val="bg1"/>
                  </a:solidFill>
                  <a:latin typeface="Source Serif Pro" panose="02040603050405020204" pitchFamily="18" charset="0"/>
                  <a:ea typeface="Source Serif Pro" panose="02040603050405020204" pitchFamily="18" charset="0"/>
                  <a:cs typeface="Lato Black" charset="0"/>
                </a:rPr>
                <a:t>Strategi- og retning</a:t>
              </a:r>
            </a:p>
          </p:txBody>
        </p:sp>
        <p:sp>
          <p:nvSpPr>
            <p:cNvPr id="25" name="TextBox 123">
              <a:extLst>
                <a:ext uri="{FF2B5EF4-FFF2-40B4-BE49-F238E27FC236}">
                  <a16:creationId xmlns:a16="http://schemas.microsoft.com/office/drawing/2014/main" id="{B993943C-ACC7-89AB-8D6C-8E3141D2A15F}"/>
                </a:ext>
              </a:extLst>
            </p:cNvPr>
            <p:cNvSpPr txBox="1"/>
            <p:nvPr/>
          </p:nvSpPr>
          <p:spPr>
            <a:xfrm>
              <a:off x="1244587" y="3369232"/>
              <a:ext cx="2966204" cy="400110"/>
            </a:xfrm>
            <a:prstGeom prst="rect">
              <a:avLst/>
            </a:prstGeom>
            <a:noFill/>
          </p:spPr>
          <p:txBody>
            <a:bodyPr wrap="square" rtlCol="0">
              <a:spAutoFit/>
            </a:bodyPr>
            <a:lstStyle/>
            <a:p>
              <a:pPr algn="ctr"/>
              <a:r>
                <a:rPr lang="en-US" sz="2000" b="1" dirty="0">
                  <a:solidFill>
                    <a:schemeClr val="bg1"/>
                  </a:solidFill>
                  <a:latin typeface="Source Serif Pro" panose="02040603050405020204" pitchFamily="18" charset="0"/>
                  <a:ea typeface="Source Serif Pro" panose="02040603050405020204" pitchFamily="18" charset="0"/>
                  <a:cs typeface="Lato Black" charset="0"/>
                </a:rPr>
                <a:t>Program- og tiltak</a:t>
              </a:r>
            </a:p>
          </p:txBody>
        </p:sp>
        <p:sp>
          <p:nvSpPr>
            <p:cNvPr id="26" name="TextBox 124">
              <a:extLst>
                <a:ext uri="{FF2B5EF4-FFF2-40B4-BE49-F238E27FC236}">
                  <a16:creationId xmlns:a16="http://schemas.microsoft.com/office/drawing/2014/main" id="{BC883103-DA26-46B3-6BE6-870FBE3FA635}"/>
                </a:ext>
              </a:extLst>
            </p:cNvPr>
            <p:cNvSpPr txBox="1"/>
            <p:nvPr/>
          </p:nvSpPr>
          <p:spPr>
            <a:xfrm>
              <a:off x="1933029" y="4388679"/>
              <a:ext cx="1589320" cy="400110"/>
            </a:xfrm>
            <a:prstGeom prst="rect">
              <a:avLst/>
            </a:prstGeom>
            <a:noFill/>
          </p:spPr>
          <p:txBody>
            <a:bodyPr wrap="square" rtlCol="0">
              <a:spAutoFit/>
            </a:bodyPr>
            <a:lstStyle/>
            <a:p>
              <a:pPr algn="ctr"/>
              <a:r>
                <a:rPr lang="en-US" sz="2000" b="1" dirty="0">
                  <a:solidFill>
                    <a:schemeClr val="bg1"/>
                  </a:solidFill>
                  <a:latin typeface="Source Serif Pro" panose="02040603050405020204" pitchFamily="18" charset="0"/>
                  <a:ea typeface="Source Serif Pro" panose="02040603050405020204" pitchFamily="18" charset="0"/>
                  <a:cs typeface="Lato Black" charset="0"/>
                </a:rPr>
                <a:t>Metoder</a:t>
              </a:r>
            </a:p>
          </p:txBody>
        </p:sp>
        <p:sp>
          <p:nvSpPr>
            <p:cNvPr id="27" name="TextBox 125">
              <a:extLst>
                <a:ext uri="{FF2B5EF4-FFF2-40B4-BE49-F238E27FC236}">
                  <a16:creationId xmlns:a16="http://schemas.microsoft.com/office/drawing/2014/main" id="{C787F92C-C44B-3E36-6EB3-36386BEA69CF}"/>
                </a:ext>
              </a:extLst>
            </p:cNvPr>
            <p:cNvSpPr txBox="1"/>
            <p:nvPr/>
          </p:nvSpPr>
          <p:spPr>
            <a:xfrm>
              <a:off x="1934487" y="5353956"/>
              <a:ext cx="1589320" cy="400110"/>
            </a:xfrm>
            <a:prstGeom prst="rect">
              <a:avLst/>
            </a:prstGeom>
            <a:noFill/>
          </p:spPr>
          <p:txBody>
            <a:bodyPr wrap="square" rtlCol="0">
              <a:spAutoFit/>
            </a:bodyPr>
            <a:lstStyle/>
            <a:p>
              <a:pPr algn="ctr"/>
              <a:r>
                <a:rPr lang="en-US" sz="2000" b="1" dirty="0">
                  <a:solidFill>
                    <a:schemeClr val="bg1"/>
                  </a:solidFill>
                  <a:latin typeface="Source Serif Pro" panose="02040603050405020204" pitchFamily="18" charset="0"/>
                  <a:ea typeface="Source Serif Pro" panose="02040603050405020204" pitchFamily="18" charset="0"/>
                  <a:cs typeface="Lato Black" charset="0"/>
                </a:rPr>
                <a:t>Fagtema</a:t>
              </a:r>
            </a:p>
          </p:txBody>
        </p:sp>
      </p:grpSp>
    </p:spTree>
    <p:extLst>
      <p:ext uri="{BB962C8B-B14F-4D97-AF65-F5344CB8AC3E}">
        <p14:creationId xmlns:p14="http://schemas.microsoft.com/office/powerpoint/2010/main" val="139651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8AA40623-224C-FC44-FBB4-91FF8462A04D}"/>
              </a:ext>
            </a:extLst>
          </p:cNvPr>
          <p:cNvSpPr txBox="1"/>
          <p:nvPr/>
        </p:nvSpPr>
        <p:spPr>
          <a:xfrm>
            <a:off x="1911350" y="2233136"/>
            <a:ext cx="8369300" cy="2246769"/>
          </a:xfrm>
          <a:prstGeom prst="rect">
            <a:avLst/>
          </a:prstGeom>
          <a:noFill/>
        </p:spPr>
        <p:txBody>
          <a:bodyPr wrap="square">
            <a:spAutoFit/>
          </a:bodyPr>
          <a:lstStyle/>
          <a:p>
            <a:pPr algn="ctr"/>
            <a:r>
              <a:rPr lang="nb-NO" sz="2800" b="1" i="0" dirty="0">
                <a:solidFill>
                  <a:srgbClr val="374151"/>
                </a:solidFill>
                <a:effectLst/>
                <a:latin typeface="Source Serif Pro" panose="02040603050405020204" pitchFamily="18" charset="0"/>
                <a:ea typeface="Source Serif Pro" panose="02040603050405020204" pitchFamily="18" charset="0"/>
              </a:rPr>
              <a:t>Faglighet</a:t>
            </a:r>
          </a:p>
          <a:p>
            <a:pPr algn="ctr"/>
            <a:endParaRPr lang="nb-NO" sz="2800" b="0" i="0" dirty="0">
              <a:solidFill>
                <a:srgbClr val="374151"/>
              </a:solidFill>
              <a:effectLst/>
              <a:latin typeface="Source Serif Pro" panose="02040603050405020204" pitchFamily="18" charset="0"/>
              <a:ea typeface="Source Serif Pro" panose="02040603050405020204" pitchFamily="18" charset="0"/>
            </a:endParaRPr>
          </a:p>
          <a:p>
            <a:pPr algn="ctr"/>
            <a:r>
              <a:rPr lang="nb-NO" sz="2800" b="0" i="0" dirty="0">
                <a:solidFill>
                  <a:srgbClr val="374151"/>
                </a:solidFill>
                <a:effectLst/>
                <a:latin typeface="Source Sans Pro" panose="020B0503030403020204" pitchFamily="34" charset="0"/>
              </a:rPr>
              <a:t>Denne teknologien fritar deg ikke for et faglig ansvar. </a:t>
            </a:r>
          </a:p>
          <a:p>
            <a:pPr algn="ctr"/>
            <a:endParaRPr lang="nb-NO" sz="2800" dirty="0">
              <a:solidFill>
                <a:srgbClr val="374151"/>
              </a:solidFill>
              <a:latin typeface="Source Sans Pro" panose="020B0503030403020204" pitchFamily="34" charset="0"/>
            </a:endParaRPr>
          </a:p>
          <a:p>
            <a:pPr algn="ctr"/>
            <a:r>
              <a:rPr lang="nb-NO" sz="2800" dirty="0">
                <a:solidFill>
                  <a:srgbClr val="374151"/>
                </a:solidFill>
                <a:latin typeface="Source Sans Pro" panose="020B0503030403020204" pitchFamily="34" charset="0"/>
              </a:rPr>
              <a:t>Bruk teknologien til å utvikle faget ditt!</a:t>
            </a:r>
            <a:r>
              <a:rPr lang="nb-NO" sz="2800" b="0" i="0" dirty="0">
                <a:solidFill>
                  <a:srgbClr val="374151"/>
                </a:solidFill>
                <a:effectLst/>
                <a:latin typeface="Source Sans Pro" panose="020B0503030403020204" pitchFamily="34" charset="0"/>
              </a:rPr>
              <a:t> </a:t>
            </a:r>
          </a:p>
        </p:txBody>
      </p:sp>
    </p:spTree>
    <p:extLst>
      <p:ext uri="{BB962C8B-B14F-4D97-AF65-F5344CB8AC3E}">
        <p14:creationId xmlns:p14="http://schemas.microsoft.com/office/powerpoint/2010/main" val="283725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1FF82E-F1B7-9FFE-0483-2A08221B370A}"/>
              </a:ext>
            </a:extLst>
          </p:cNvPr>
          <p:cNvSpPr>
            <a:spLocks noGrp="1"/>
          </p:cNvSpPr>
          <p:nvPr>
            <p:ph type="title"/>
          </p:nvPr>
        </p:nvSpPr>
        <p:spPr>
          <a:xfrm>
            <a:off x="531210" y="441326"/>
            <a:ext cx="9867001" cy="701674"/>
          </a:xfrm>
        </p:spPr>
        <p:txBody>
          <a:bodyPr/>
          <a:lstStyle/>
          <a:p>
            <a:r>
              <a:rPr lang="nb-NO" sz="2800" dirty="0">
                <a:latin typeface="Source Serif Pro" panose="02040603050405020204" pitchFamily="18" charset="0"/>
                <a:ea typeface="Source Serif Pro" panose="02040603050405020204" pitchFamily="18" charset="0"/>
              </a:rPr>
              <a:t>Kilder og ressurser</a:t>
            </a:r>
          </a:p>
        </p:txBody>
      </p:sp>
      <p:sp>
        <p:nvSpPr>
          <p:cNvPr id="5" name="TekstSylinder 4">
            <a:extLst>
              <a:ext uri="{FF2B5EF4-FFF2-40B4-BE49-F238E27FC236}">
                <a16:creationId xmlns:a16="http://schemas.microsoft.com/office/drawing/2014/main" id="{EF244EF4-523F-7D0D-EE01-39FCD2BC607E}"/>
              </a:ext>
            </a:extLst>
          </p:cNvPr>
          <p:cNvSpPr txBox="1"/>
          <p:nvPr/>
        </p:nvSpPr>
        <p:spPr>
          <a:xfrm>
            <a:off x="531210" y="1211818"/>
            <a:ext cx="7717440" cy="5262979"/>
          </a:xfrm>
          <a:prstGeom prst="rect">
            <a:avLst/>
          </a:prstGeom>
          <a:noFill/>
        </p:spPr>
        <p:txBody>
          <a:bodyPr wrap="square">
            <a:spAutoFit/>
          </a:bodyPr>
          <a:lstStyle/>
          <a:p>
            <a:r>
              <a:rPr lang="nb-NO" sz="1400" b="1" dirty="0">
                <a:latin typeface="Source Serif Pro Light" panose="02040303050405020204" pitchFamily="18" charset="0"/>
                <a:ea typeface="Source Serif Pro Light" panose="02040303050405020204" pitchFamily="18" charset="0"/>
              </a:rPr>
              <a:t>Tråden til ChatGPT for utviklingen av «Samfunnsorientert og innovativ ledelse»:</a:t>
            </a:r>
          </a:p>
          <a:p>
            <a:r>
              <a:rPr lang="nb-NO" sz="1400" dirty="0">
                <a:latin typeface="Source Sans Pro" panose="020B0503030403020204" pitchFamily="34" charset="0"/>
                <a:hlinkClick r:id="rId2"/>
              </a:rPr>
              <a:t>https://chat.openai.com/share/cb2877d8-0e62-4da9-80e5-58179006850b</a:t>
            </a:r>
            <a:endParaRPr lang="nb-NO" sz="1400" dirty="0">
              <a:latin typeface="Source Sans Pro" panose="020B0503030403020204" pitchFamily="34" charset="0"/>
            </a:endParaRPr>
          </a:p>
          <a:p>
            <a:endParaRPr lang="nb-NO" sz="1400" dirty="0">
              <a:latin typeface="Source Sans Pro" panose="020B0503030403020204" pitchFamily="34" charset="0"/>
            </a:endParaRPr>
          </a:p>
          <a:p>
            <a:r>
              <a:rPr lang="nb-NO" sz="1400" b="1" dirty="0">
                <a:latin typeface="Source Sans Pro Light" panose="020B0403030403020204" pitchFamily="34" charset="0"/>
              </a:rPr>
              <a:t>Harvard Business Review: </a:t>
            </a:r>
            <a:r>
              <a:rPr lang="en-US" sz="1400" b="1" i="0" dirty="0">
                <a:solidFill>
                  <a:srgbClr val="282828"/>
                </a:solidFill>
                <a:effectLst/>
                <a:latin typeface="Source Sans Pro Light" panose="020B0403030403020204" pitchFamily="34" charset="0"/>
              </a:rPr>
              <a:t>AI Can Help You Ask Better Questions — and Solve Bigger Problems:</a:t>
            </a:r>
          </a:p>
          <a:p>
            <a:r>
              <a:rPr lang="nb-NO" sz="1400" dirty="0">
                <a:latin typeface="Source Sans Pro" panose="020B0503030403020204" pitchFamily="34" charset="0"/>
                <a:hlinkClick r:id="rId3"/>
              </a:rPr>
              <a:t>https://hbr.org/2023/05/ai-can-help-you-ask-better-questions-and-solve-bigger-problems</a:t>
            </a:r>
            <a:endParaRPr lang="nb-NO" sz="1400" dirty="0">
              <a:latin typeface="Source Sans Pro" panose="020B0503030403020204" pitchFamily="34" charset="0"/>
            </a:endParaRPr>
          </a:p>
          <a:p>
            <a:endParaRPr lang="nb-NO" sz="1400" dirty="0">
              <a:latin typeface="Source Sans Pro" panose="020B0503030403020204" pitchFamily="34" charset="0"/>
            </a:endParaRPr>
          </a:p>
          <a:p>
            <a:r>
              <a:rPr lang="nb-NO" sz="1400" b="1" dirty="0">
                <a:latin typeface="Source Serif Pro Light" panose="02040303050405020204" pitchFamily="18" charset="0"/>
                <a:ea typeface="Source Serif Pro Light" panose="02040303050405020204" pitchFamily="18" charset="0"/>
              </a:rPr>
              <a:t>Forskningsartikel om </a:t>
            </a:r>
            <a:r>
              <a:rPr lang="nb-NO" sz="1400" b="1" noProof="1">
                <a:latin typeface="Source Serif Pro Light" panose="02040303050405020204" pitchFamily="18" charset="0"/>
                <a:ea typeface="Source Serif Pro Light" panose="02040303050405020204" pitchFamily="18" charset="0"/>
              </a:rPr>
              <a:t>co-creativity</a:t>
            </a:r>
            <a:r>
              <a:rPr lang="nb-NO" sz="1400" b="1" dirty="0">
                <a:latin typeface="Source Serif Pro Light" panose="02040303050405020204" pitchFamily="18" charset="0"/>
                <a:ea typeface="Source Serif Pro Light" panose="02040303050405020204" pitchFamily="18" charset="0"/>
              </a:rPr>
              <a:t>:</a:t>
            </a:r>
          </a:p>
          <a:p>
            <a:r>
              <a:rPr lang="nb-NO" sz="1400" dirty="0">
                <a:latin typeface="Source Sans Pro" panose="020B0503030403020204" pitchFamily="34" charset="0"/>
                <a:hlinkClick r:id="rId4"/>
              </a:rPr>
              <a:t>https://www.tandfonline.com/doi/full/10.1080/10400419.2022.2107850</a:t>
            </a:r>
            <a:r>
              <a:rPr lang="nb-NO" sz="1400" dirty="0">
                <a:latin typeface="Source Sans Pro" panose="020B0503030403020204" pitchFamily="34" charset="0"/>
              </a:rPr>
              <a:t> </a:t>
            </a:r>
          </a:p>
          <a:p>
            <a:endParaRPr lang="nb-NO" sz="1400" dirty="0">
              <a:latin typeface="Source Sans Pro" panose="020B0503030403020204" pitchFamily="34" charset="0"/>
            </a:endParaRPr>
          </a:p>
          <a:p>
            <a:r>
              <a:rPr lang="nb-NO" sz="1400" b="1" dirty="0">
                <a:latin typeface="Source Sans Pro Light" panose="020B0403030403020204" pitchFamily="34" charset="0"/>
              </a:rPr>
              <a:t>Plattform for ledelse i staten:</a:t>
            </a:r>
          </a:p>
          <a:p>
            <a:r>
              <a:rPr lang="nb-NO" sz="1400" dirty="0">
                <a:latin typeface="Source Sans Pro" panose="020B0503030403020204" pitchFamily="34" charset="0"/>
                <a:hlinkClick r:id="rId5"/>
              </a:rPr>
              <a:t>https://www.regjeringen.no/no/dokumenter/plattform-for-ledelse-i-staten/id526203/</a:t>
            </a:r>
            <a:endParaRPr lang="nb-NO" sz="1400" dirty="0">
              <a:latin typeface="Source Sans Pro" panose="020B0503030403020204" pitchFamily="34" charset="0"/>
            </a:endParaRPr>
          </a:p>
          <a:p>
            <a:endParaRPr lang="nb-NO" sz="1400" dirty="0">
              <a:latin typeface="Source Sans Pro" panose="020B0503030403020204" pitchFamily="34" charset="0"/>
            </a:endParaRPr>
          </a:p>
          <a:p>
            <a:r>
              <a:rPr lang="nb-NO" sz="1400" b="1" dirty="0">
                <a:latin typeface="Source Serif Pro Light" panose="02040303050405020204" pitchFamily="18" charset="0"/>
                <a:ea typeface="Source Serif Pro Light" panose="02040303050405020204" pitchFamily="18" charset="0"/>
              </a:rPr>
              <a:t>Lederplakaten i staten:</a:t>
            </a:r>
          </a:p>
          <a:p>
            <a:r>
              <a:rPr lang="nb-NO" sz="1400" dirty="0">
                <a:latin typeface="Source Sans Pro" panose="020B0503030403020204" pitchFamily="34" charset="0"/>
                <a:hlinkClick r:id="rId6"/>
              </a:rPr>
              <a:t>https://www.regjeringen.no/no/dokumentarkiv/regjeringen-solberg/aktuelt-regjeringen-solberg/kmd/nyheterKMD/2014/God-ledelse-i-staten--Lederplakat-2014/id2076719/</a:t>
            </a:r>
            <a:endParaRPr lang="nb-NO" sz="1400" dirty="0">
              <a:latin typeface="Source Sans Pro" panose="020B0503030403020204" pitchFamily="34" charset="0"/>
            </a:endParaRPr>
          </a:p>
          <a:p>
            <a:endParaRPr lang="nb-NO" sz="1400" dirty="0">
              <a:latin typeface="Source Sans Pro" panose="020B0503030403020204" pitchFamily="34" charset="0"/>
            </a:endParaRPr>
          </a:p>
          <a:p>
            <a:r>
              <a:rPr lang="nb-NO" sz="1400" b="1" dirty="0">
                <a:latin typeface="Source Sans Pro Light" panose="020B0403030403020204" pitchFamily="34" charset="0"/>
              </a:rPr>
              <a:t>Eksempel på bruk av kunstig intelligens innenfor HR på Statens arbeidsgiverportal:</a:t>
            </a:r>
          </a:p>
          <a:p>
            <a:r>
              <a:rPr lang="nb-NO" sz="1400" dirty="0">
                <a:latin typeface="Source Sans Pro" panose="020B0503030403020204" pitchFamily="34" charset="0"/>
                <a:hlinkClick r:id="rId7"/>
              </a:rPr>
              <a:t>https://arbeidsgiver.dfo.no/nyhetsarkiv/omrader-hvor-gpt-teknologi-kan-gjore-hr-arbeidet-enklere</a:t>
            </a:r>
            <a:endParaRPr lang="nb-NO" sz="1400" dirty="0">
              <a:latin typeface="Source Sans Pro" panose="020B0503030403020204" pitchFamily="34" charset="0"/>
            </a:endParaRPr>
          </a:p>
          <a:p>
            <a:endParaRPr lang="nb-NO" sz="1400" dirty="0">
              <a:latin typeface="Source Sans Pro" panose="020B0503030403020204" pitchFamily="34" charset="0"/>
            </a:endParaRPr>
          </a:p>
          <a:p>
            <a:r>
              <a:rPr lang="nb-NO" sz="1400" b="1" dirty="0">
                <a:latin typeface="Source Serif Pro Light" panose="02040303050405020204" pitchFamily="18" charset="0"/>
                <a:ea typeface="Source Serif Pro Light" panose="02040303050405020204" pitchFamily="18" charset="0"/>
              </a:rPr>
              <a:t>Tips til hvordan skrive gode prompter (ledetekster) når du bruker KI:</a:t>
            </a:r>
          </a:p>
          <a:p>
            <a:r>
              <a:rPr lang="nb-NO" sz="1400" dirty="0">
                <a:latin typeface="Source Sans Pro" panose="020B0503030403020204" pitchFamily="34" charset="0"/>
                <a:hlinkClick r:id="rId8"/>
              </a:rPr>
              <a:t>https://www.aihr.com/blog/chatgpt-prompts-for-hr/</a:t>
            </a:r>
            <a:endParaRPr lang="nb-NO" sz="1400" dirty="0">
              <a:latin typeface="Source Sans Pro" panose="020B0503030403020204" pitchFamily="34" charset="0"/>
            </a:endParaRPr>
          </a:p>
          <a:p>
            <a:endParaRPr lang="nb-NO" sz="1400" dirty="0">
              <a:latin typeface="Source Sans Pro" panose="020B0503030403020204" pitchFamily="34" charset="0"/>
            </a:endParaRPr>
          </a:p>
          <a:p>
            <a:r>
              <a:rPr lang="nb-NO" sz="1400" b="1" dirty="0">
                <a:latin typeface="Source Serif Pro Light" panose="02040303050405020204" pitchFamily="18" charset="0"/>
                <a:ea typeface="Source Serif Pro Light" panose="02040303050405020204" pitchFamily="18" charset="0"/>
              </a:rPr>
              <a:t>Veiledning for ansvarlig utvikling og bruk av kunstig intelligens i offentlig sektor:</a:t>
            </a:r>
          </a:p>
          <a:p>
            <a:r>
              <a:rPr lang="nb-NO" sz="1400" dirty="0">
                <a:latin typeface="Source Sans Pro" panose="020B0503030403020204" pitchFamily="34" charset="0"/>
                <a:hlinkClick r:id="rId9"/>
              </a:rPr>
              <a:t>https://www.digdir.no/kunstig-intelligens/kunstig-intelligens/4132</a:t>
            </a:r>
            <a:endParaRPr lang="nb-NO" sz="1400" dirty="0">
              <a:latin typeface="Source Sans Pro" panose="020B0503030403020204" pitchFamily="34" charset="0"/>
            </a:endParaRPr>
          </a:p>
        </p:txBody>
      </p:sp>
    </p:spTree>
    <p:extLst>
      <p:ext uri="{BB962C8B-B14F-4D97-AF65-F5344CB8AC3E}">
        <p14:creationId xmlns:p14="http://schemas.microsoft.com/office/powerpoint/2010/main" val="47279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tel 47">
            <a:extLst>
              <a:ext uri="{FF2B5EF4-FFF2-40B4-BE49-F238E27FC236}">
                <a16:creationId xmlns:a16="http://schemas.microsoft.com/office/drawing/2014/main" id="{A5B6A2E6-E721-6CCE-2D70-FEFAAADE7150}"/>
              </a:ext>
            </a:extLst>
          </p:cNvPr>
          <p:cNvSpPr>
            <a:spLocks noGrp="1"/>
          </p:cNvSpPr>
          <p:nvPr>
            <p:ph type="title"/>
          </p:nvPr>
        </p:nvSpPr>
        <p:spPr>
          <a:xfrm>
            <a:off x="531210" y="441326"/>
            <a:ext cx="9397548" cy="701674"/>
          </a:xfrm>
        </p:spPr>
        <p:txBody>
          <a:bodyPr/>
          <a:lstStyle/>
          <a:p>
            <a:r>
              <a:rPr lang="nb-NO" dirty="0"/>
              <a:t>Kommersielle og ikke-kommersielle aktører</a:t>
            </a:r>
          </a:p>
        </p:txBody>
      </p:sp>
      <p:grpSp>
        <p:nvGrpSpPr>
          <p:cNvPr id="70" name="Gruppe 69">
            <a:extLst>
              <a:ext uri="{FF2B5EF4-FFF2-40B4-BE49-F238E27FC236}">
                <a16:creationId xmlns:a16="http://schemas.microsoft.com/office/drawing/2014/main" id="{34346927-FCF2-2762-A4C4-9E471623AFE6}"/>
              </a:ext>
            </a:extLst>
          </p:cNvPr>
          <p:cNvGrpSpPr/>
          <p:nvPr/>
        </p:nvGrpSpPr>
        <p:grpSpPr>
          <a:xfrm>
            <a:off x="327192" y="2152838"/>
            <a:ext cx="11537616" cy="3268065"/>
            <a:chOff x="327192" y="2152838"/>
            <a:chExt cx="11537616" cy="3268065"/>
          </a:xfrm>
        </p:grpSpPr>
        <p:grpSp>
          <p:nvGrpSpPr>
            <p:cNvPr id="52" name="Gruppe 51">
              <a:extLst>
                <a:ext uri="{FF2B5EF4-FFF2-40B4-BE49-F238E27FC236}">
                  <a16:creationId xmlns:a16="http://schemas.microsoft.com/office/drawing/2014/main" id="{0DB7396B-C063-878C-65FB-68F2A709E2F8}"/>
                </a:ext>
              </a:extLst>
            </p:cNvPr>
            <p:cNvGrpSpPr/>
            <p:nvPr/>
          </p:nvGrpSpPr>
          <p:grpSpPr>
            <a:xfrm>
              <a:off x="327192" y="2157252"/>
              <a:ext cx="1863066" cy="2894319"/>
              <a:chOff x="773636" y="1701666"/>
              <a:chExt cx="1863066" cy="2894319"/>
            </a:xfrm>
          </p:grpSpPr>
          <p:sp>
            <p:nvSpPr>
              <p:cNvPr id="10" name="Rektangel: avrundede hjørner 9">
                <a:extLst>
                  <a:ext uri="{FF2B5EF4-FFF2-40B4-BE49-F238E27FC236}">
                    <a16:creationId xmlns:a16="http://schemas.microsoft.com/office/drawing/2014/main" id="{A3B9A96E-8436-EE5D-D8A3-C88DD816501E}"/>
                  </a:ext>
                </a:extLst>
              </p:cNvPr>
              <p:cNvSpPr/>
              <p:nvPr/>
            </p:nvSpPr>
            <p:spPr>
              <a:xfrm>
                <a:off x="773636" y="1701666"/>
                <a:ext cx="1863066" cy="1863066"/>
              </a:xfrm>
              <a:prstGeom prst="roundRect">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p>
            </p:txBody>
          </p:sp>
          <p:pic>
            <p:nvPicPr>
              <p:cNvPr id="9" name="Bilde 8" descr="Et bilde som inneholder sort, mørke&#10;&#10;Automatisk generert beskrivelse">
                <a:extLst>
                  <a:ext uri="{FF2B5EF4-FFF2-40B4-BE49-F238E27FC236}">
                    <a16:creationId xmlns:a16="http://schemas.microsoft.com/office/drawing/2014/main" id="{19F129C1-275A-4749-98A1-D4EDBFF346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087" y="1950117"/>
                <a:ext cx="1366165" cy="1366165"/>
              </a:xfrm>
              <a:prstGeom prst="rect">
                <a:avLst/>
              </a:prstGeom>
            </p:spPr>
          </p:pic>
          <p:sp>
            <p:nvSpPr>
              <p:cNvPr id="14" name="TekstSylinder 13">
                <a:extLst>
                  <a:ext uri="{FF2B5EF4-FFF2-40B4-BE49-F238E27FC236}">
                    <a16:creationId xmlns:a16="http://schemas.microsoft.com/office/drawing/2014/main" id="{E15F260C-1384-521A-6926-10933318E5B2}"/>
                  </a:ext>
                </a:extLst>
              </p:cNvPr>
              <p:cNvSpPr txBox="1"/>
              <p:nvPr/>
            </p:nvSpPr>
            <p:spPr>
              <a:xfrm>
                <a:off x="926954" y="3813182"/>
                <a:ext cx="1556429" cy="369332"/>
              </a:xfrm>
              <a:prstGeom prst="rect">
                <a:avLst/>
              </a:prstGeom>
              <a:noFill/>
            </p:spPr>
            <p:txBody>
              <a:bodyPr wrap="square">
                <a:spAutoFit/>
              </a:bodyPr>
              <a:lstStyle/>
              <a:p>
                <a:pPr algn="ctr"/>
                <a:r>
                  <a:rPr lang="nb-NO" b="1" i="0" dirty="0">
                    <a:solidFill>
                      <a:srgbClr val="000000"/>
                    </a:solidFill>
                    <a:effectLst/>
                    <a:latin typeface="+mj-lt"/>
                  </a:rPr>
                  <a:t>ChatGPT</a:t>
                </a:r>
              </a:p>
            </p:txBody>
          </p:sp>
          <p:sp>
            <p:nvSpPr>
              <p:cNvPr id="34" name="TekstSylinder 33">
                <a:extLst>
                  <a:ext uri="{FF2B5EF4-FFF2-40B4-BE49-F238E27FC236}">
                    <a16:creationId xmlns:a16="http://schemas.microsoft.com/office/drawing/2014/main" id="{A0227626-64F2-F644-B488-8FA8DBE35F57}"/>
                  </a:ext>
                </a:extLst>
              </p:cNvPr>
              <p:cNvSpPr txBox="1"/>
              <p:nvPr/>
            </p:nvSpPr>
            <p:spPr>
              <a:xfrm>
                <a:off x="1084646" y="4134320"/>
                <a:ext cx="1241044" cy="461665"/>
              </a:xfrm>
              <a:prstGeom prst="rect">
                <a:avLst/>
              </a:prstGeom>
              <a:noFill/>
            </p:spPr>
            <p:txBody>
              <a:bodyPr wrap="none" rtlCol="0">
                <a:spAutoFit/>
              </a:bodyPr>
              <a:lstStyle/>
              <a:p>
                <a:pPr algn="ctr"/>
                <a:r>
                  <a:rPr lang="nb-NO" sz="1200" dirty="0"/>
                  <a:t>chat og </a:t>
                </a:r>
              </a:p>
              <a:p>
                <a:pPr algn="ctr"/>
                <a:r>
                  <a:rPr lang="nb-NO" sz="1200" dirty="0"/>
                  <a:t>tekstgenerering</a:t>
                </a:r>
              </a:p>
            </p:txBody>
          </p:sp>
        </p:grpSp>
        <p:grpSp>
          <p:nvGrpSpPr>
            <p:cNvPr id="53" name="Gruppe 52">
              <a:extLst>
                <a:ext uri="{FF2B5EF4-FFF2-40B4-BE49-F238E27FC236}">
                  <a16:creationId xmlns:a16="http://schemas.microsoft.com/office/drawing/2014/main" id="{C4EF713E-D42B-3379-7C67-505DACB27C51}"/>
                </a:ext>
              </a:extLst>
            </p:cNvPr>
            <p:cNvGrpSpPr/>
            <p:nvPr/>
          </p:nvGrpSpPr>
          <p:grpSpPr>
            <a:xfrm>
              <a:off x="2577835" y="2155045"/>
              <a:ext cx="1863066" cy="2798888"/>
              <a:chOff x="2885152" y="1720153"/>
              <a:chExt cx="1863066" cy="2798888"/>
            </a:xfrm>
          </p:grpSpPr>
          <p:grpSp>
            <p:nvGrpSpPr>
              <p:cNvPr id="19" name="Gruppe 18">
                <a:extLst>
                  <a:ext uri="{FF2B5EF4-FFF2-40B4-BE49-F238E27FC236}">
                    <a16:creationId xmlns:a16="http://schemas.microsoft.com/office/drawing/2014/main" id="{56F9D41E-40CD-3F53-8FA3-06B4F82D0BAD}"/>
                  </a:ext>
                </a:extLst>
              </p:cNvPr>
              <p:cNvGrpSpPr/>
              <p:nvPr/>
            </p:nvGrpSpPr>
            <p:grpSpPr>
              <a:xfrm>
                <a:off x="2885152" y="1720153"/>
                <a:ext cx="1863066" cy="1863066"/>
                <a:chOff x="4515880" y="1961978"/>
                <a:chExt cx="2310714" cy="2310714"/>
              </a:xfrm>
            </p:grpSpPr>
            <p:sp>
              <p:nvSpPr>
                <p:cNvPr id="18" name="Rektangel: avrundede hjørner 17">
                  <a:extLst>
                    <a:ext uri="{FF2B5EF4-FFF2-40B4-BE49-F238E27FC236}">
                      <a16:creationId xmlns:a16="http://schemas.microsoft.com/office/drawing/2014/main" id="{F060D010-CF0F-70D3-31C8-CC95CA5C7F12}"/>
                    </a:ext>
                  </a:extLst>
                </p:cNvPr>
                <p:cNvSpPr/>
                <p:nvPr/>
              </p:nvSpPr>
              <p:spPr>
                <a:xfrm>
                  <a:off x="4515880" y="1961978"/>
                  <a:ext cx="2310714" cy="2310714"/>
                </a:xfrm>
                <a:prstGeom prst="roundRect">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p>
              </p:txBody>
            </p:sp>
            <p:pic>
              <p:nvPicPr>
                <p:cNvPr id="17" name="Grafikk 16">
                  <a:extLst>
                    <a:ext uri="{FF2B5EF4-FFF2-40B4-BE49-F238E27FC236}">
                      <a16:creationId xmlns:a16="http://schemas.microsoft.com/office/drawing/2014/main" id="{B6885158-4DD8-0661-1AD1-650A13C33F4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05124" y="2051222"/>
                  <a:ext cx="2132226" cy="2132226"/>
                </a:xfrm>
                <a:prstGeom prst="rect">
                  <a:avLst/>
                </a:prstGeom>
              </p:spPr>
            </p:pic>
          </p:grpSp>
          <p:sp>
            <p:nvSpPr>
              <p:cNvPr id="22" name="TekstSylinder 21">
                <a:extLst>
                  <a:ext uri="{FF2B5EF4-FFF2-40B4-BE49-F238E27FC236}">
                    <a16:creationId xmlns:a16="http://schemas.microsoft.com/office/drawing/2014/main" id="{74A6988E-45DA-7BB9-1ACE-04BE04FDBF40}"/>
                  </a:ext>
                </a:extLst>
              </p:cNvPr>
              <p:cNvSpPr txBox="1"/>
              <p:nvPr/>
            </p:nvSpPr>
            <p:spPr>
              <a:xfrm>
                <a:off x="3038470" y="3831669"/>
                <a:ext cx="1556429" cy="369332"/>
              </a:xfrm>
              <a:prstGeom prst="rect">
                <a:avLst/>
              </a:prstGeom>
              <a:noFill/>
            </p:spPr>
            <p:txBody>
              <a:bodyPr wrap="square">
                <a:spAutoFit/>
              </a:bodyPr>
              <a:lstStyle/>
              <a:p>
                <a:pPr algn="ctr"/>
                <a:r>
                  <a:rPr lang="nb-NO" b="1" i="0" dirty="0">
                    <a:solidFill>
                      <a:srgbClr val="000000"/>
                    </a:solidFill>
                    <a:effectLst/>
                    <a:latin typeface="+mj-lt"/>
                  </a:rPr>
                  <a:t>Midjourney</a:t>
                </a:r>
              </a:p>
            </p:txBody>
          </p:sp>
          <p:sp>
            <p:nvSpPr>
              <p:cNvPr id="35" name="TekstSylinder 34">
                <a:extLst>
                  <a:ext uri="{FF2B5EF4-FFF2-40B4-BE49-F238E27FC236}">
                    <a16:creationId xmlns:a16="http://schemas.microsoft.com/office/drawing/2014/main" id="{B160292A-63C3-1BBD-4FAE-4017B6699EE8}"/>
                  </a:ext>
                </a:extLst>
              </p:cNvPr>
              <p:cNvSpPr txBox="1"/>
              <p:nvPr/>
            </p:nvSpPr>
            <p:spPr>
              <a:xfrm>
                <a:off x="3197765" y="4242042"/>
                <a:ext cx="1237839" cy="276999"/>
              </a:xfrm>
              <a:prstGeom prst="rect">
                <a:avLst/>
              </a:prstGeom>
              <a:noFill/>
            </p:spPr>
            <p:txBody>
              <a:bodyPr wrap="none" rtlCol="0">
                <a:spAutoFit/>
              </a:bodyPr>
              <a:lstStyle/>
              <a:p>
                <a:pPr algn="ctr"/>
                <a:r>
                  <a:rPr lang="nb-NO" sz="1200" dirty="0"/>
                  <a:t>bildegenerering</a:t>
                </a:r>
              </a:p>
            </p:txBody>
          </p:sp>
        </p:grpSp>
        <p:grpSp>
          <p:nvGrpSpPr>
            <p:cNvPr id="54" name="Gruppe 53">
              <a:extLst>
                <a:ext uri="{FF2B5EF4-FFF2-40B4-BE49-F238E27FC236}">
                  <a16:creationId xmlns:a16="http://schemas.microsoft.com/office/drawing/2014/main" id="{A2DC615C-7475-6F26-1668-4E26785A453E}"/>
                </a:ext>
              </a:extLst>
            </p:cNvPr>
            <p:cNvGrpSpPr/>
            <p:nvPr/>
          </p:nvGrpSpPr>
          <p:grpSpPr>
            <a:xfrm>
              <a:off x="4828478" y="2154169"/>
              <a:ext cx="1863066" cy="2817375"/>
              <a:chOff x="5303305" y="1701666"/>
              <a:chExt cx="1863066" cy="2817375"/>
            </a:xfrm>
          </p:grpSpPr>
          <p:grpSp>
            <p:nvGrpSpPr>
              <p:cNvPr id="33" name="Gruppe 32">
                <a:extLst>
                  <a:ext uri="{FF2B5EF4-FFF2-40B4-BE49-F238E27FC236}">
                    <a16:creationId xmlns:a16="http://schemas.microsoft.com/office/drawing/2014/main" id="{91DAA0C1-DDF9-20A1-325A-2F4EB256D35B}"/>
                  </a:ext>
                </a:extLst>
              </p:cNvPr>
              <p:cNvGrpSpPr/>
              <p:nvPr/>
            </p:nvGrpSpPr>
            <p:grpSpPr>
              <a:xfrm>
                <a:off x="5303305" y="1701666"/>
                <a:ext cx="1863066" cy="2480847"/>
                <a:chOff x="5681535" y="2005541"/>
                <a:chExt cx="2310714" cy="3076933"/>
              </a:xfrm>
            </p:grpSpPr>
            <p:sp>
              <p:nvSpPr>
                <p:cNvPr id="28" name="Rektangel: avrundede hjørner 27">
                  <a:extLst>
                    <a:ext uri="{FF2B5EF4-FFF2-40B4-BE49-F238E27FC236}">
                      <a16:creationId xmlns:a16="http://schemas.microsoft.com/office/drawing/2014/main" id="{6E3F865E-EE2E-DA44-26E7-A41E231FFE41}"/>
                    </a:ext>
                  </a:extLst>
                </p:cNvPr>
                <p:cNvSpPr/>
                <p:nvPr/>
              </p:nvSpPr>
              <p:spPr>
                <a:xfrm>
                  <a:off x="5681535" y="2005541"/>
                  <a:ext cx="2310714" cy="2310714"/>
                </a:xfrm>
                <a:prstGeom prst="roundRect">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p>
              </p:txBody>
            </p:sp>
            <p:sp>
              <p:nvSpPr>
                <p:cNvPr id="27" name="TekstSylinder 26">
                  <a:extLst>
                    <a:ext uri="{FF2B5EF4-FFF2-40B4-BE49-F238E27FC236}">
                      <a16:creationId xmlns:a16="http://schemas.microsoft.com/office/drawing/2014/main" id="{F2225844-96A9-B574-C683-3680604C787D}"/>
                    </a:ext>
                  </a:extLst>
                </p:cNvPr>
                <p:cNvSpPr txBox="1"/>
                <p:nvPr/>
              </p:nvSpPr>
              <p:spPr>
                <a:xfrm>
                  <a:off x="5871691" y="4624401"/>
                  <a:ext cx="1930400" cy="458073"/>
                </a:xfrm>
                <a:prstGeom prst="rect">
                  <a:avLst/>
                </a:prstGeom>
                <a:noFill/>
              </p:spPr>
              <p:txBody>
                <a:bodyPr wrap="square">
                  <a:spAutoFit/>
                </a:bodyPr>
                <a:lstStyle/>
                <a:p>
                  <a:pPr algn="ctr"/>
                  <a:r>
                    <a:rPr lang="nb-NO" b="1" i="0" dirty="0">
                      <a:solidFill>
                        <a:srgbClr val="000000"/>
                      </a:solidFill>
                      <a:effectLst/>
                      <a:latin typeface="+mj-lt"/>
                    </a:rPr>
                    <a:t>Runway ML</a:t>
                  </a:r>
                </a:p>
              </p:txBody>
            </p:sp>
            <p:pic>
              <p:nvPicPr>
                <p:cNvPr id="31" name="Bilde 30" descr="Et bilde som inneholder sort, mørke&#10;&#10;Automatisk generert beskrivelse">
                  <a:extLst>
                    <a:ext uri="{FF2B5EF4-FFF2-40B4-BE49-F238E27FC236}">
                      <a16:creationId xmlns:a16="http://schemas.microsoft.com/office/drawing/2014/main" id="{A9A3D11A-2B60-9FF8-9EEE-F334B11C6BD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0113"/>
                <a:stretch/>
              </p:blipFill>
              <p:spPr>
                <a:xfrm>
                  <a:off x="6080680" y="2440518"/>
                  <a:ext cx="1512424" cy="1486615"/>
                </a:xfrm>
                <a:prstGeom prst="rect">
                  <a:avLst/>
                </a:prstGeom>
              </p:spPr>
            </p:pic>
          </p:grpSp>
          <p:sp>
            <p:nvSpPr>
              <p:cNvPr id="36" name="TekstSylinder 35">
                <a:extLst>
                  <a:ext uri="{FF2B5EF4-FFF2-40B4-BE49-F238E27FC236}">
                    <a16:creationId xmlns:a16="http://schemas.microsoft.com/office/drawing/2014/main" id="{23D18DA3-901F-7B46-A0F2-C06A0F9DD150}"/>
                  </a:ext>
                </a:extLst>
              </p:cNvPr>
              <p:cNvSpPr txBox="1"/>
              <p:nvPr/>
            </p:nvSpPr>
            <p:spPr>
              <a:xfrm>
                <a:off x="5594278" y="4242042"/>
                <a:ext cx="1281120" cy="276999"/>
              </a:xfrm>
              <a:prstGeom prst="rect">
                <a:avLst/>
              </a:prstGeom>
              <a:noFill/>
            </p:spPr>
            <p:txBody>
              <a:bodyPr wrap="none" rtlCol="0">
                <a:spAutoFit/>
              </a:bodyPr>
              <a:lstStyle/>
              <a:p>
                <a:pPr algn="ctr"/>
                <a:r>
                  <a:rPr lang="nb-NO" sz="1200" dirty="0"/>
                  <a:t>videogenerering</a:t>
                </a:r>
              </a:p>
            </p:txBody>
          </p:sp>
        </p:grpSp>
        <p:grpSp>
          <p:nvGrpSpPr>
            <p:cNvPr id="55" name="Gruppe 54">
              <a:extLst>
                <a:ext uri="{FF2B5EF4-FFF2-40B4-BE49-F238E27FC236}">
                  <a16:creationId xmlns:a16="http://schemas.microsoft.com/office/drawing/2014/main" id="{9EAAF168-53E0-FE90-2242-AEF80CBD83F8}"/>
                </a:ext>
              </a:extLst>
            </p:cNvPr>
            <p:cNvGrpSpPr/>
            <p:nvPr/>
          </p:nvGrpSpPr>
          <p:grpSpPr>
            <a:xfrm>
              <a:off x="7079121" y="2152838"/>
              <a:ext cx="1863066" cy="2898733"/>
              <a:chOff x="7905774" y="1697252"/>
              <a:chExt cx="1863066" cy="2898733"/>
            </a:xfrm>
          </p:grpSpPr>
          <p:sp>
            <p:nvSpPr>
              <p:cNvPr id="43" name="Rektangel: avrundede hjørner 42">
                <a:extLst>
                  <a:ext uri="{FF2B5EF4-FFF2-40B4-BE49-F238E27FC236}">
                    <a16:creationId xmlns:a16="http://schemas.microsoft.com/office/drawing/2014/main" id="{8F33DFDB-9160-6A1E-FFA8-7A6D5F0E7CBC}"/>
                  </a:ext>
                </a:extLst>
              </p:cNvPr>
              <p:cNvSpPr/>
              <p:nvPr/>
            </p:nvSpPr>
            <p:spPr>
              <a:xfrm>
                <a:off x="7905774" y="1697252"/>
                <a:ext cx="1863066" cy="1863066"/>
              </a:xfrm>
              <a:prstGeom prst="roundRect">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p>
            </p:txBody>
          </p:sp>
          <p:sp>
            <p:nvSpPr>
              <p:cNvPr id="44" name="TekstSylinder 43">
                <a:extLst>
                  <a:ext uri="{FF2B5EF4-FFF2-40B4-BE49-F238E27FC236}">
                    <a16:creationId xmlns:a16="http://schemas.microsoft.com/office/drawing/2014/main" id="{F37DEDE7-2AE9-76FA-BAEE-CCECD1769ED6}"/>
                  </a:ext>
                </a:extLst>
              </p:cNvPr>
              <p:cNvSpPr txBox="1"/>
              <p:nvPr/>
            </p:nvSpPr>
            <p:spPr>
              <a:xfrm>
                <a:off x="8059092" y="3808768"/>
                <a:ext cx="1556429" cy="369332"/>
              </a:xfrm>
              <a:prstGeom prst="rect">
                <a:avLst/>
              </a:prstGeom>
              <a:noFill/>
            </p:spPr>
            <p:txBody>
              <a:bodyPr wrap="square">
                <a:spAutoFit/>
              </a:bodyPr>
              <a:lstStyle/>
              <a:p>
                <a:pPr algn="ctr"/>
                <a:r>
                  <a:rPr lang="nb-NO" b="1" i="0" dirty="0">
                    <a:solidFill>
                      <a:srgbClr val="000000"/>
                    </a:solidFill>
                    <a:effectLst/>
                    <a:latin typeface="+mj-lt"/>
                  </a:rPr>
                  <a:t>HeyGen</a:t>
                </a:r>
              </a:p>
            </p:txBody>
          </p:sp>
          <p:sp>
            <p:nvSpPr>
              <p:cNvPr id="42" name="TekstSylinder 41">
                <a:extLst>
                  <a:ext uri="{FF2B5EF4-FFF2-40B4-BE49-F238E27FC236}">
                    <a16:creationId xmlns:a16="http://schemas.microsoft.com/office/drawing/2014/main" id="{E6D10584-0308-9A52-8406-19A8E158C2B3}"/>
                  </a:ext>
                </a:extLst>
              </p:cNvPr>
              <p:cNvSpPr txBox="1"/>
              <p:nvPr/>
            </p:nvSpPr>
            <p:spPr>
              <a:xfrm>
                <a:off x="8191943" y="4134320"/>
                <a:ext cx="1290738" cy="461665"/>
              </a:xfrm>
              <a:prstGeom prst="rect">
                <a:avLst/>
              </a:prstGeom>
              <a:noFill/>
            </p:spPr>
            <p:txBody>
              <a:bodyPr wrap="none" rtlCol="0">
                <a:spAutoFit/>
              </a:bodyPr>
              <a:lstStyle/>
              <a:p>
                <a:pPr algn="ctr"/>
                <a:r>
                  <a:rPr lang="nb-NO" sz="1200" dirty="0"/>
                  <a:t>stemme- og </a:t>
                </a:r>
              </a:p>
              <a:p>
                <a:pPr algn="ctr"/>
                <a:r>
                  <a:rPr lang="nb-NO" sz="1200" dirty="0"/>
                  <a:t>språkgenerering</a:t>
                </a:r>
              </a:p>
            </p:txBody>
          </p:sp>
          <p:pic>
            <p:nvPicPr>
              <p:cNvPr id="38" name="Grafikk 37">
                <a:extLst>
                  <a:ext uri="{FF2B5EF4-FFF2-40B4-BE49-F238E27FC236}">
                    <a16:creationId xmlns:a16="http://schemas.microsoft.com/office/drawing/2014/main" id="{E8C907C3-9166-FB91-AF40-25A22D1776DB}"/>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70500"/>
              <a:stretch/>
            </p:blipFill>
            <p:spPr>
              <a:xfrm>
                <a:off x="8036801" y="1742996"/>
                <a:ext cx="1601012" cy="1777510"/>
              </a:xfrm>
              <a:prstGeom prst="rect">
                <a:avLst/>
              </a:prstGeom>
            </p:spPr>
          </p:pic>
        </p:grpSp>
        <p:grpSp>
          <p:nvGrpSpPr>
            <p:cNvPr id="69" name="Gruppe 68">
              <a:extLst>
                <a:ext uri="{FF2B5EF4-FFF2-40B4-BE49-F238E27FC236}">
                  <a16:creationId xmlns:a16="http://schemas.microsoft.com/office/drawing/2014/main" id="{A076ED1F-2D23-1C02-A33F-1152E3F7C5E3}"/>
                </a:ext>
              </a:extLst>
            </p:cNvPr>
            <p:cNvGrpSpPr/>
            <p:nvPr/>
          </p:nvGrpSpPr>
          <p:grpSpPr>
            <a:xfrm>
              <a:off x="9855796" y="2152838"/>
              <a:ext cx="2009012" cy="3268065"/>
              <a:chOff x="9885808" y="2155045"/>
              <a:chExt cx="2009012" cy="3268065"/>
            </a:xfrm>
          </p:grpSpPr>
          <p:sp>
            <p:nvSpPr>
              <p:cNvPr id="59" name="Rektangel: avrundede hjørner 58">
                <a:extLst>
                  <a:ext uri="{FF2B5EF4-FFF2-40B4-BE49-F238E27FC236}">
                    <a16:creationId xmlns:a16="http://schemas.microsoft.com/office/drawing/2014/main" id="{CCB97984-D046-CC8D-1AEA-1C797627F827}"/>
                  </a:ext>
                </a:extLst>
              </p:cNvPr>
              <p:cNvSpPr/>
              <p:nvPr/>
            </p:nvSpPr>
            <p:spPr>
              <a:xfrm>
                <a:off x="9958770" y="2155045"/>
                <a:ext cx="1863066" cy="1863066"/>
              </a:xfrm>
              <a:prstGeom prst="roundRect">
                <a:avLst/>
              </a:prstGeom>
              <a:solidFill>
                <a:srgbClr val="0B0F19"/>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p>
            </p:txBody>
          </p:sp>
          <p:sp>
            <p:nvSpPr>
              <p:cNvPr id="60" name="TekstSylinder 59">
                <a:extLst>
                  <a:ext uri="{FF2B5EF4-FFF2-40B4-BE49-F238E27FC236}">
                    <a16:creationId xmlns:a16="http://schemas.microsoft.com/office/drawing/2014/main" id="{BBE93D80-0F44-5A19-73B6-BFE53CFB2088}"/>
                  </a:ext>
                </a:extLst>
              </p:cNvPr>
              <p:cNvSpPr txBox="1"/>
              <p:nvPr/>
            </p:nvSpPr>
            <p:spPr>
              <a:xfrm>
                <a:off x="10069115" y="4266561"/>
                <a:ext cx="1642376" cy="369332"/>
              </a:xfrm>
              <a:prstGeom prst="rect">
                <a:avLst/>
              </a:prstGeom>
              <a:noFill/>
            </p:spPr>
            <p:txBody>
              <a:bodyPr wrap="square">
                <a:spAutoFit/>
              </a:bodyPr>
              <a:lstStyle/>
              <a:p>
                <a:pPr algn="ctr"/>
                <a:r>
                  <a:rPr lang="nb-NO" b="1" i="0" dirty="0">
                    <a:solidFill>
                      <a:srgbClr val="000000"/>
                    </a:solidFill>
                    <a:effectLst/>
                    <a:latin typeface="+mj-lt"/>
                  </a:rPr>
                  <a:t>Huggingface</a:t>
                </a:r>
              </a:p>
            </p:txBody>
          </p:sp>
          <p:sp>
            <p:nvSpPr>
              <p:cNvPr id="61" name="TekstSylinder 60">
                <a:extLst>
                  <a:ext uri="{FF2B5EF4-FFF2-40B4-BE49-F238E27FC236}">
                    <a16:creationId xmlns:a16="http://schemas.microsoft.com/office/drawing/2014/main" id="{40EFDFF2-D585-F38D-C191-478AED6B6FD1}"/>
                  </a:ext>
                </a:extLst>
              </p:cNvPr>
              <p:cNvSpPr txBox="1"/>
              <p:nvPr/>
            </p:nvSpPr>
            <p:spPr>
              <a:xfrm>
                <a:off x="9885808" y="4592113"/>
                <a:ext cx="2009012" cy="830997"/>
              </a:xfrm>
              <a:prstGeom prst="rect">
                <a:avLst/>
              </a:prstGeom>
              <a:noFill/>
            </p:spPr>
            <p:txBody>
              <a:bodyPr wrap="square" rtlCol="0">
                <a:spAutoFit/>
              </a:bodyPr>
              <a:lstStyle/>
              <a:p>
                <a:pPr algn="ctr"/>
                <a:r>
                  <a:rPr lang="nb-NO" sz="1200" dirty="0">
                    <a:latin typeface="+mj-lt"/>
                  </a:rPr>
                  <a:t>Open source community</a:t>
                </a:r>
              </a:p>
              <a:p>
                <a:pPr algn="ctr"/>
                <a:r>
                  <a:rPr lang="nb-NO" sz="1200" dirty="0">
                    <a:latin typeface="+mj-lt"/>
                  </a:rPr>
                  <a:t>hvor det ligger </a:t>
                </a:r>
                <a:r>
                  <a:rPr lang="nb-NO" sz="1200" b="0" i="0" dirty="0">
                    <a:effectLst/>
                    <a:latin typeface="+mj-lt"/>
                  </a:rPr>
                  <a:t>421,898 ulike modeller tilgjengelig for hvem som helst.</a:t>
                </a:r>
                <a:endParaRPr lang="nb-NO" sz="1200" dirty="0">
                  <a:latin typeface="+mj-lt"/>
                </a:endParaRPr>
              </a:p>
            </p:txBody>
          </p:sp>
          <p:pic>
            <p:nvPicPr>
              <p:cNvPr id="66" name="Grafikk 65">
                <a:extLst>
                  <a:ext uri="{FF2B5EF4-FFF2-40B4-BE49-F238E27FC236}">
                    <a16:creationId xmlns:a16="http://schemas.microsoft.com/office/drawing/2014/main" id="{704673F7-A90D-E296-B149-8533F64D1B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95706" y="2443163"/>
                <a:ext cx="1389192" cy="1286830"/>
              </a:xfrm>
              <a:prstGeom prst="rect">
                <a:avLst/>
              </a:prstGeom>
            </p:spPr>
          </p:pic>
        </p:grpSp>
      </p:grpSp>
    </p:spTree>
    <p:extLst>
      <p:ext uri="{BB962C8B-B14F-4D97-AF65-F5344CB8AC3E}">
        <p14:creationId xmlns:p14="http://schemas.microsoft.com/office/powerpoint/2010/main" val="292703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78D232-92F7-8FD8-1733-4923BBCDA1D0}"/>
              </a:ext>
            </a:extLst>
          </p:cNvPr>
          <p:cNvSpPr>
            <a:spLocks noGrp="1"/>
          </p:cNvSpPr>
          <p:nvPr>
            <p:ph type="title"/>
          </p:nvPr>
        </p:nvSpPr>
        <p:spPr/>
        <p:txBody>
          <a:bodyPr/>
          <a:lstStyle/>
          <a:p>
            <a:r>
              <a:rPr lang="nb-NO" noProof="1">
                <a:latin typeface="Source Serif Pro" panose="02040603050405020204" pitchFamily="18" charset="0"/>
                <a:ea typeface="Source Serif Pro" panose="02040603050405020204" pitchFamily="18" charset="0"/>
              </a:rPr>
              <a:t>Co-creativity | </a:t>
            </a:r>
            <a:r>
              <a:rPr lang="nb-NO" b="0" noProof="1">
                <a:latin typeface="Source Serif Pro" panose="02040603050405020204" pitchFamily="18" charset="0"/>
                <a:ea typeface="Source Serif Pro" panose="02040603050405020204" pitchFamily="18" charset="0"/>
              </a:rPr>
              <a:t>medskapende kreativitet?</a:t>
            </a:r>
            <a:r>
              <a:rPr lang="nb-NO" noProof="1">
                <a:latin typeface="Source Serif Pro" panose="02040603050405020204" pitchFamily="18" charset="0"/>
                <a:ea typeface="Source Serif Pro" panose="02040603050405020204" pitchFamily="18" charset="0"/>
              </a:rPr>
              <a:t>	</a:t>
            </a:r>
          </a:p>
        </p:txBody>
      </p:sp>
      <p:sp>
        <p:nvSpPr>
          <p:cNvPr id="4" name="TekstSylinder 3">
            <a:extLst>
              <a:ext uri="{FF2B5EF4-FFF2-40B4-BE49-F238E27FC236}">
                <a16:creationId xmlns:a16="http://schemas.microsoft.com/office/drawing/2014/main" id="{8FFADA89-F586-160D-DF3B-6EDD8183953D}"/>
              </a:ext>
            </a:extLst>
          </p:cNvPr>
          <p:cNvSpPr txBox="1"/>
          <p:nvPr/>
        </p:nvSpPr>
        <p:spPr>
          <a:xfrm>
            <a:off x="536574" y="1244799"/>
            <a:ext cx="11175365" cy="1231106"/>
          </a:xfrm>
          <a:prstGeom prst="rect">
            <a:avLst/>
          </a:prstGeom>
          <a:noFill/>
        </p:spPr>
        <p:txBody>
          <a:bodyPr wrap="square">
            <a:spAutoFit/>
          </a:bodyPr>
          <a:lstStyle/>
          <a:p>
            <a:pPr algn="l"/>
            <a:r>
              <a:rPr lang="nb-NO" sz="1200" b="0" i="0" dirty="0">
                <a:solidFill>
                  <a:srgbClr val="666666"/>
                </a:solidFill>
                <a:effectLst/>
                <a:latin typeface="Source Serif Pro" panose="02040603050405020204" pitchFamily="18" charset="0"/>
                <a:ea typeface="Source Serif Pro" panose="02040603050405020204" pitchFamily="18" charset="0"/>
              </a:rPr>
              <a:t>Research Article</a:t>
            </a:r>
          </a:p>
          <a:p>
            <a:pPr algn="l"/>
            <a:r>
              <a:rPr lang="nb-NO" sz="2400" b="1" i="0" dirty="0">
                <a:solidFill>
                  <a:srgbClr val="333333"/>
                </a:solidFill>
                <a:effectLst/>
                <a:latin typeface="Source Serif Pro Black" panose="02040903050405020204" pitchFamily="18" charset="0"/>
                <a:ea typeface="Source Serif Pro Black" panose="02040903050405020204" pitchFamily="18" charset="0"/>
              </a:rPr>
              <a:t>Redefining Creativity in the Era of AI? </a:t>
            </a:r>
          </a:p>
          <a:p>
            <a:pPr algn="l"/>
            <a:r>
              <a:rPr lang="nb-NO" sz="2400" b="1" i="0" dirty="0">
                <a:solidFill>
                  <a:srgbClr val="333333"/>
                </a:solidFill>
                <a:effectLst/>
                <a:latin typeface="Source Serif Pro Black" panose="02040903050405020204" pitchFamily="18" charset="0"/>
                <a:ea typeface="Source Serif Pro Black" panose="02040903050405020204" pitchFamily="18" charset="0"/>
              </a:rPr>
              <a:t>Perspectives of Computer Scientists and New Media Artists</a:t>
            </a:r>
          </a:p>
          <a:p>
            <a:pPr algn="l"/>
            <a:r>
              <a:rPr lang="nb-NO" sz="1400" i="0" u="none" strike="noStrike" dirty="0">
                <a:solidFill>
                  <a:schemeClr val="tx1">
                    <a:lumMod val="95000"/>
                    <a:lumOff val="5000"/>
                  </a:schemeClr>
                </a:solidFill>
                <a:effectLst/>
                <a:latin typeface="Source Serif Pro" panose="02040603050405020204" pitchFamily="18" charset="0"/>
                <a:ea typeface="Source Serif Pro" panose="02040603050405020204" pitchFamily="18" charset="0"/>
              </a:rPr>
              <a:t>Roosa Wingström</a:t>
            </a:r>
            <a:r>
              <a:rPr lang="nb-NO" sz="1400" i="0" dirty="0">
                <a:solidFill>
                  <a:schemeClr val="tx1">
                    <a:lumMod val="95000"/>
                    <a:lumOff val="5000"/>
                  </a:schemeClr>
                </a:solidFill>
                <a:effectLst/>
                <a:latin typeface="Source Serif Pro" panose="02040603050405020204" pitchFamily="18" charset="0"/>
                <a:ea typeface="Source Serif Pro" panose="02040603050405020204" pitchFamily="18" charset="0"/>
              </a:rPr>
              <a:t>, </a:t>
            </a:r>
            <a:r>
              <a:rPr lang="nb-NO" sz="1400" i="0" u="none" strike="noStrike" dirty="0">
                <a:solidFill>
                  <a:schemeClr val="tx1">
                    <a:lumMod val="95000"/>
                    <a:lumOff val="5000"/>
                  </a:schemeClr>
                </a:solidFill>
                <a:effectLst/>
                <a:latin typeface="Source Serif Pro" panose="02040603050405020204" pitchFamily="18" charset="0"/>
                <a:ea typeface="Source Serif Pro" panose="02040603050405020204" pitchFamily="18" charset="0"/>
              </a:rPr>
              <a:t>Johanna Hautala</a:t>
            </a:r>
            <a:r>
              <a:rPr lang="nb-NO" sz="1400" i="0" dirty="0">
                <a:solidFill>
                  <a:schemeClr val="tx1">
                    <a:lumMod val="95000"/>
                    <a:lumOff val="5000"/>
                  </a:schemeClr>
                </a:solidFill>
                <a:effectLst/>
                <a:latin typeface="Source Serif Pro" panose="02040603050405020204" pitchFamily="18" charset="0"/>
                <a:ea typeface="Source Serif Pro" panose="02040603050405020204" pitchFamily="18" charset="0"/>
              </a:rPr>
              <a:t> &amp; </a:t>
            </a:r>
            <a:r>
              <a:rPr lang="nb-NO" sz="1400" i="0" u="none" strike="noStrike" dirty="0">
                <a:solidFill>
                  <a:schemeClr val="tx1">
                    <a:lumMod val="95000"/>
                    <a:lumOff val="5000"/>
                  </a:schemeClr>
                </a:solidFill>
                <a:effectLst/>
                <a:latin typeface="Source Serif Pro" panose="02040603050405020204" pitchFamily="18" charset="0"/>
                <a:ea typeface="Source Serif Pro" panose="02040603050405020204" pitchFamily="18" charset="0"/>
              </a:rPr>
              <a:t>Riina Lundman</a:t>
            </a:r>
          </a:p>
        </p:txBody>
      </p:sp>
      <p:sp>
        <p:nvSpPr>
          <p:cNvPr id="7" name="TekstSylinder 6">
            <a:extLst>
              <a:ext uri="{FF2B5EF4-FFF2-40B4-BE49-F238E27FC236}">
                <a16:creationId xmlns:a16="http://schemas.microsoft.com/office/drawing/2014/main" id="{F3774F4D-E266-7AA4-9999-C1421344ED31}"/>
              </a:ext>
            </a:extLst>
          </p:cNvPr>
          <p:cNvSpPr txBox="1"/>
          <p:nvPr/>
        </p:nvSpPr>
        <p:spPr>
          <a:xfrm>
            <a:off x="536574" y="2671942"/>
            <a:ext cx="11426826" cy="3046988"/>
          </a:xfrm>
          <a:prstGeom prst="rect">
            <a:avLst/>
          </a:prstGeom>
          <a:noFill/>
        </p:spPr>
        <p:txBody>
          <a:bodyPr wrap="square">
            <a:spAutoFit/>
          </a:bodyPr>
          <a:lstStyle/>
          <a:p>
            <a:pPr algn="l"/>
            <a:r>
              <a:rPr lang="en-US" sz="1600" b="1" i="0" dirty="0">
                <a:solidFill>
                  <a:srgbClr val="333333"/>
                </a:solidFill>
                <a:effectLst/>
                <a:latin typeface="Source Sans Pro" panose="020B0503030403020204" pitchFamily="34" charset="0"/>
                <a:ea typeface="Source Serif Pro Light" panose="02040303050405020204" pitchFamily="18" charset="0"/>
              </a:rPr>
              <a:t>ABSTRACT</a:t>
            </a:r>
          </a:p>
          <a:p>
            <a:pPr algn="l"/>
            <a:r>
              <a:rPr lang="en-US" sz="1600" b="0" i="0" dirty="0">
                <a:solidFill>
                  <a:srgbClr val="333333"/>
                </a:solidFill>
                <a:effectLst/>
                <a:latin typeface="Source Sans Pro" panose="020B0503030403020204" pitchFamily="34" charset="0"/>
                <a:ea typeface="Source Serif Pro Light" panose="02040303050405020204" pitchFamily="18" charset="0"/>
              </a:rPr>
              <a:t>Artificial intelligence (AI) has breached creativity research. The advancements of creative AI systems dispute the common definitions of creativity that have traditionally focused on five elements: actor, process, outcome, domain, and space. Moreover, creative workers, such as scientists and artists, increasingly use AI in their creative processes, and </a:t>
            </a:r>
            <a:r>
              <a:rPr lang="en-US" sz="1600" b="0" i="0" dirty="0">
                <a:solidFill>
                  <a:srgbClr val="333333"/>
                </a:solidFill>
                <a:effectLst/>
                <a:latin typeface="Source Sans Pro Black" panose="020B0803030403020204" pitchFamily="34" charset="0"/>
                <a:ea typeface="Source Serif Pro Black" panose="02040903050405020204" pitchFamily="18" charset="0"/>
              </a:rPr>
              <a:t>the concept of </a:t>
            </a:r>
            <a:r>
              <a:rPr lang="en-US" sz="1600" b="0" i="1" dirty="0">
                <a:solidFill>
                  <a:srgbClr val="333333"/>
                </a:solidFill>
                <a:effectLst/>
                <a:latin typeface="Source Sans Pro Black" panose="020B0803030403020204" pitchFamily="34" charset="0"/>
                <a:ea typeface="Source Serif Pro Black" panose="02040903050405020204" pitchFamily="18" charset="0"/>
              </a:rPr>
              <a:t>co-creativity</a:t>
            </a:r>
            <a:r>
              <a:rPr lang="en-US" sz="1600" b="0" i="0" dirty="0">
                <a:solidFill>
                  <a:srgbClr val="333333"/>
                </a:solidFill>
                <a:effectLst/>
                <a:latin typeface="Source Sans Pro Black" panose="020B0803030403020204" pitchFamily="34" charset="0"/>
                <a:ea typeface="Source Serif Pro Black" panose="02040903050405020204" pitchFamily="18" charset="0"/>
              </a:rPr>
              <a:t> has emerged to describe blended human–AI creativity</a:t>
            </a:r>
            <a:r>
              <a:rPr lang="en-US" sz="1600" b="0" i="0" dirty="0">
                <a:solidFill>
                  <a:srgbClr val="333333"/>
                </a:solidFill>
                <a:effectLst/>
                <a:latin typeface="Source Sans Pro" panose="020B0503030403020204" pitchFamily="34" charset="0"/>
                <a:ea typeface="Source Serif Pro Light" panose="02040303050405020204" pitchFamily="18" charset="0"/>
              </a:rPr>
              <a:t>. These issues evoke the question of whether creativity requires redefinition in the era of AI. Currently, co-creativity is mostly studied within the framework of computer science in pre-organized laboratory settings. This study contributes from a human scientific perspective with 52 interviews of Finland-based computer scientists and new media artists who use AI in their work. The results suggest scientists and artists use similar elements to define creativity. However, the role of AI differs between the scientific and artistic creative processes. Scientists need AI to produce accurate and trustworthy outcomes, whereas artists use AI to explore and play. Unlike the scientists, some artists also considered their work with AI co-creative. We suggest that co-creativity can explain the contemporary creative processes in the era of AI and should be the focal point of future creativity research.</a:t>
            </a:r>
          </a:p>
        </p:txBody>
      </p:sp>
    </p:spTree>
    <p:extLst>
      <p:ext uri="{BB962C8B-B14F-4D97-AF65-F5344CB8AC3E}">
        <p14:creationId xmlns:p14="http://schemas.microsoft.com/office/powerpoint/2010/main" val="265077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5D8BD1D1-E753-1046-2B04-89FFA031FF3C}"/>
              </a:ext>
            </a:extLst>
          </p:cNvPr>
          <p:cNvGrpSpPr/>
          <p:nvPr/>
        </p:nvGrpSpPr>
        <p:grpSpPr>
          <a:xfrm>
            <a:off x="353863" y="949372"/>
            <a:ext cx="11484274" cy="5135404"/>
            <a:chOff x="353863" y="949372"/>
            <a:chExt cx="11484274" cy="5135404"/>
          </a:xfrm>
        </p:grpSpPr>
        <p:pic>
          <p:nvPicPr>
            <p:cNvPr id="3" name="Bilde 2">
              <a:extLst>
                <a:ext uri="{FF2B5EF4-FFF2-40B4-BE49-F238E27FC236}">
                  <a16:creationId xmlns:a16="http://schemas.microsoft.com/office/drawing/2014/main" id="{33F5206C-04DA-4D15-8FA8-EBFF20667408}"/>
                </a:ext>
              </a:extLst>
            </p:cNvPr>
            <p:cNvPicPr>
              <a:picLocks noChangeAspect="1"/>
            </p:cNvPicPr>
            <p:nvPr/>
          </p:nvPicPr>
          <p:blipFill>
            <a:blip r:embed="rId2"/>
            <a:stretch>
              <a:fillRect/>
            </a:stretch>
          </p:blipFill>
          <p:spPr>
            <a:xfrm>
              <a:off x="353863" y="2030936"/>
              <a:ext cx="2856197" cy="4053840"/>
            </a:xfrm>
            <a:prstGeom prst="rect">
              <a:avLst/>
            </a:prstGeom>
            <a:effectLst>
              <a:outerShdw blurRad="63500" sx="102000" sy="102000" algn="ctr" rotWithShape="0">
                <a:prstClr val="black">
                  <a:alpha val="40000"/>
                </a:prstClr>
              </a:outerShdw>
            </a:effectLst>
          </p:spPr>
        </p:pic>
        <p:sp>
          <p:nvSpPr>
            <p:cNvPr id="6" name="TekstSylinder 5">
              <a:extLst>
                <a:ext uri="{FF2B5EF4-FFF2-40B4-BE49-F238E27FC236}">
                  <a16:creationId xmlns:a16="http://schemas.microsoft.com/office/drawing/2014/main" id="{C8E07E36-6DDE-01B1-E8B1-B960B7CBACA8}"/>
                </a:ext>
              </a:extLst>
            </p:cNvPr>
            <p:cNvSpPr txBox="1"/>
            <p:nvPr/>
          </p:nvSpPr>
          <p:spPr>
            <a:xfrm>
              <a:off x="783741" y="1489916"/>
              <a:ext cx="1996440" cy="369332"/>
            </a:xfrm>
            <a:prstGeom prst="rect">
              <a:avLst/>
            </a:prstGeom>
            <a:noFill/>
          </p:spPr>
          <p:txBody>
            <a:bodyPr wrap="square">
              <a:spAutoFit/>
            </a:bodyPr>
            <a:lstStyle/>
            <a:p>
              <a:pPr algn="ctr"/>
              <a:r>
                <a:rPr lang="nb-NO" b="1" i="0" dirty="0">
                  <a:effectLst/>
                  <a:latin typeface="Source Serif Pro" panose="02040603050405020204" pitchFamily="18" charset="0"/>
                  <a:ea typeface="Source Serif Pro" panose="02040603050405020204" pitchFamily="18" charset="0"/>
                </a:rPr>
                <a:t>14.09.2008</a:t>
              </a:r>
              <a:endParaRPr lang="nb-NO" b="1" dirty="0">
                <a:latin typeface="Source Serif Pro" panose="02040603050405020204" pitchFamily="18" charset="0"/>
                <a:ea typeface="Source Serif Pro" panose="02040603050405020204" pitchFamily="18" charset="0"/>
              </a:endParaRPr>
            </a:p>
          </p:txBody>
        </p:sp>
        <p:pic>
          <p:nvPicPr>
            <p:cNvPr id="13" name="Bilde 12">
              <a:extLst>
                <a:ext uri="{FF2B5EF4-FFF2-40B4-BE49-F238E27FC236}">
                  <a16:creationId xmlns:a16="http://schemas.microsoft.com/office/drawing/2014/main" id="{69DA7038-F397-4678-9FC9-7DA82A975992}"/>
                </a:ext>
              </a:extLst>
            </p:cNvPr>
            <p:cNvPicPr>
              <a:picLocks noChangeAspect="1"/>
            </p:cNvPicPr>
            <p:nvPr/>
          </p:nvPicPr>
          <p:blipFill rotWithShape="1">
            <a:blip r:embed="rId3"/>
            <a:srcRect t="6897" b="4504"/>
            <a:stretch/>
          </p:blipFill>
          <p:spPr>
            <a:xfrm>
              <a:off x="3575841" y="2030936"/>
              <a:ext cx="4011516" cy="2603501"/>
            </a:xfrm>
            <a:prstGeom prst="rect">
              <a:avLst/>
            </a:prstGeom>
            <a:effectLst>
              <a:outerShdw blurRad="63500" sx="102000" sy="102000" algn="ctr" rotWithShape="0">
                <a:prstClr val="black">
                  <a:alpha val="40000"/>
                </a:prstClr>
              </a:outerShdw>
            </a:effectLst>
          </p:spPr>
        </p:pic>
        <p:sp>
          <p:nvSpPr>
            <p:cNvPr id="15" name="TekstSylinder 14">
              <a:extLst>
                <a:ext uri="{FF2B5EF4-FFF2-40B4-BE49-F238E27FC236}">
                  <a16:creationId xmlns:a16="http://schemas.microsoft.com/office/drawing/2014/main" id="{495DADD0-B6D2-E6B7-55BA-5420968BD600}"/>
                </a:ext>
              </a:extLst>
            </p:cNvPr>
            <p:cNvSpPr txBox="1"/>
            <p:nvPr/>
          </p:nvSpPr>
          <p:spPr>
            <a:xfrm>
              <a:off x="4987274" y="1489916"/>
              <a:ext cx="1598656" cy="369332"/>
            </a:xfrm>
            <a:prstGeom prst="rect">
              <a:avLst/>
            </a:prstGeom>
            <a:noFill/>
          </p:spPr>
          <p:txBody>
            <a:bodyPr wrap="square">
              <a:spAutoFit/>
            </a:bodyPr>
            <a:lstStyle>
              <a:defPPr>
                <a:defRPr lang="nb-NO"/>
              </a:defPPr>
              <a:lvl1pPr algn="ctr">
                <a:defRPr b="1" i="0">
                  <a:solidFill>
                    <a:srgbClr val="666666"/>
                  </a:solidFill>
                  <a:effectLst/>
                  <a:latin typeface="Open Sans" panose="020B0606030504020204" pitchFamily="34" charset="0"/>
                </a:defRPr>
              </a:lvl1pPr>
            </a:lstStyle>
            <a:p>
              <a:r>
                <a:rPr lang="nb-NO" dirty="0">
                  <a:solidFill>
                    <a:schemeClr val="tx1"/>
                  </a:solidFill>
                  <a:latin typeface="Source Serif Pro" panose="02040603050405020204" pitchFamily="18" charset="0"/>
                  <a:ea typeface="Source Serif Pro" panose="02040603050405020204" pitchFamily="18" charset="0"/>
                </a:rPr>
                <a:t>01.12.2014</a:t>
              </a:r>
            </a:p>
          </p:txBody>
        </p:sp>
        <p:sp>
          <p:nvSpPr>
            <p:cNvPr id="18" name="TekstSylinder 17">
              <a:extLst>
                <a:ext uri="{FF2B5EF4-FFF2-40B4-BE49-F238E27FC236}">
                  <a16:creationId xmlns:a16="http://schemas.microsoft.com/office/drawing/2014/main" id="{A30F5F75-B7F4-E752-FA6D-E9634C8BED0A}"/>
                </a:ext>
              </a:extLst>
            </p:cNvPr>
            <p:cNvSpPr txBox="1"/>
            <p:nvPr/>
          </p:nvSpPr>
          <p:spPr>
            <a:xfrm>
              <a:off x="9103876" y="949372"/>
              <a:ext cx="2018501" cy="1107996"/>
            </a:xfrm>
            <a:prstGeom prst="rect">
              <a:avLst/>
            </a:prstGeom>
            <a:noFill/>
          </p:spPr>
          <p:txBody>
            <a:bodyPr wrap="none" rtlCol="0">
              <a:spAutoFit/>
            </a:bodyPr>
            <a:lstStyle/>
            <a:p>
              <a:pPr algn="ctr"/>
              <a:r>
                <a:rPr lang="nb-NO" sz="6600" b="1" dirty="0">
                  <a:latin typeface="Source Serif Pro" panose="02040603050405020204" pitchFamily="18" charset="0"/>
                  <a:ea typeface="Source Serif Pro" panose="02040603050405020204" pitchFamily="18" charset="0"/>
                </a:rPr>
                <a:t>2024</a:t>
              </a:r>
            </a:p>
          </p:txBody>
        </p:sp>
        <p:sp>
          <p:nvSpPr>
            <p:cNvPr id="21" name="Rektangel 20">
              <a:extLst>
                <a:ext uri="{FF2B5EF4-FFF2-40B4-BE49-F238E27FC236}">
                  <a16:creationId xmlns:a16="http://schemas.microsoft.com/office/drawing/2014/main" id="{58BD4C43-A551-E191-FB12-A3B5FDE24BBE}"/>
                </a:ext>
              </a:extLst>
            </p:cNvPr>
            <p:cNvSpPr/>
            <p:nvPr/>
          </p:nvSpPr>
          <p:spPr>
            <a:xfrm>
              <a:off x="8388117" y="2028347"/>
              <a:ext cx="3450020" cy="280130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b="1" dirty="0">
                  <a:solidFill>
                    <a:schemeClr val="tx1"/>
                  </a:solidFill>
                  <a:latin typeface="Source Sans Pro" panose="020B0503030403020204" pitchFamily="34" charset="0"/>
                </a:rPr>
                <a:t>Kommunal- og distriktsdepartementet jobber med et nytt grunnlag for ledelse i staten.</a:t>
              </a:r>
            </a:p>
          </p:txBody>
        </p:sp>
      </p:grpSp>
    </p:spTree>
    <p:extLst>
      <p:ext uri="{BB962C8B-B14F-4D97-AF65-F5344CB8AC3E}">
        <p14:creationId xmlns:p14="http://schemas.microsoft.com/office/powerpoint/2010/main" val="196453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B4E9F735-B2A8-01FA-E4C6-567053AE1597}"/>
              </a:ext>
            </a:extLst>
          </p:cNvPr>
          <p:cNvPicPr>
            <a:picLocks noChangeAspect="1"/>
          </p:cNvPicPr>
          <p:nvPr/>
        </p:nvPicPr>
        <p:blipFill>
          <a:blip r:embed="rId2"/>
          <a:stretch>
            <a:fillRect/>
          </a:stretch>
        </p:blipFill>
        <p:spPr>
          <a:xfrm>
            <a:off x="2353198" y="622245"/>
            <a:ext cx="7485603" cy="6015409"/>
          </a:xfrm>
          <a:prstGeom prst="rect">
            <a:avLst/>
          </a:prstGeom>
        </p:spPr>
      </p:pic>
      <p:sp>
        <p:nvSpPr>
          <p:cNvPr id="7" name="Tittel 6">
            <a:extLst>
              <a:ext uri="{FF2B5EF4-FFF2-40B4-BE49-F238E27FC236}">
                <a16:creationId xmlns:a16="http://schemas.microsoft.com/office/drawing/2014/main" id="{EF5EF0C6-6852-FE36-9AC6-7436693CC2F4}"/>
              </a:ext>
            </a:extLst>
          </p:cNvPr>
          <p:cNvSpPr>
            <a:spLocks noGrp="1"/>
          </p:cNvSpPr>
          <p:nvPr>
            <p:ph type="title"/>
          </p:nvPr>
        </p:nvSpPr>
        <p:spPr/>
        <p:txBody>
          <a:bodyPr/>
          <a:lstStyle/>
          <a:p>
            <a:r>
              <a:rPr lang="nb-NO" dirty="0"/>
              <a:t>Et eksempel på bruk av ChatGPT</a:t>
            </a:r>
          </a:p>
        </p:txBody>
      </p:sp>
    </p:spTree>
    <p:extLst>
      <p:ext uri="{BB962C8B-B14F-4D97-AF65-F5344CB8AC3E}">
        <p14:creationId xmlns:p14="http://schemas.microsoft.com/office/powerpoint/2010/main" val="185044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e 10">
            <a:extLst>
              <a:ext uri="{FF2B5EF4-FFF2-40B4-BE49-F238E27FC236}">
                <a16:creationId xmlns:a16="http://schemas.microsoft.com/office/drawing/2014/main" id="{56ADE04D-89C7-DA72-3A78-49431EFF5A13}"/>
              </a:ext>
            </a:extLst>
          </p:cNvPr>
          <p:cNvGrpSpPr/>
          <p:nvPr/>
        </p:nvGrpSpPr>
        <p:grpSpPr>
          <a:xfrm>
            <a:off x="2956560" y="289560"/>
            <a:ext cx="6278880" cy="6278880"/>
            <a:chOff x="3219450" y="552450"/>
            <a:chExt cx="5753100" cy="5753100"/>
          </a:xfrm>
        </p:grpSpPr>
        <p:pic>
          <p:nvPicPr>
            <p:cNvPr id="3" name="Bilde 2">
              <a:extLst>
                <a:ext uri="{FF2B5EF4-FFF2-40B4-BE49-F238E27FC236}">
                  <a16:creationId xmlns:a16="http://schemas.microsoft.com/office/drawing/2014/main" id="{CD654419-D14F-7CFC-545C-0DAF1BC64957}"/>
                </a:ext>
              </a:extLst>
            </p:cNvPr>
            <p:cNvPicPr>
              <a:picLocks noChangeAspect="1"/>
            </p:cNvPicPr>
            <p:nvPr/>
          </p:nvPicPr>
          <p:blipFill>
            <a:blip r:embed="rId2"/>
            <a:stretch>
              <a:fillRect/>
            </a:stretch>
          </p:blipFill>
          <p:spPr>
            <a:xfrm>
              <a:off x="3219450" y="552450"/>
              <a:ext cx="5753100" cy="5753100"/>
            </a:xfrm>
            <a:prstGeom prst="rect">
              <a:avLst/>
            </a:prstGeom>
          </p:spPr>
        </p:pic>
        <p:sp>
          <p:nvSpPr>
            <p:cNvPr id="7" name="TekstSylinder 6">
              <a:extLst>
                <a:ext uri="{FF2B5EF4-FFF2-40B4-BE49-F238E27FC236}">
                  <a16:creationId xmlns:a16="http://schemas.microsoft.com/office/drawing/2014/main" id="{67D0CF74-BCB1-0151-0316-7BA3E1467096}"/>
                </a:ext>
              </a:extLst>
            </p:cNvPr>
            <p:cNvSpPr txBox="1"/>
            <p:nvPr/>
          </p:nvSpPr>
          <p:spPr>
            <a:xfrm>
              <a:off x="3537743" y="1966804"/>
              <a:ext cx="1462346" cy="276999"/>
            </a:xfrm>
            <a:prstGeom prst="rect">
              <a:avLst/>
            </a:prstGeom>
            <a:solidFill>
              <a:schemeClr val="bg1"/>
            </a:solidFill>
          </p:spPr>
          <p:txBody>
            <a:bodyPr wrap="square">
              <a:spAutoFit/>
            </a:bodyPr>
            <a:lstStyle/>
            <a:p>
              <a:r>
                <a:rPr lang="nb-NO" sz="1200" b="1" i="0" dirty="0">
                  <a:solidFill>
                    <a:srgbClr val="343541"/>
                  </a:solidFill>
                  <a:effectLst/>
                  <a:latin typeface="Söhne"/>
                </a:rPr>
                <a:t>Din rolle:</a:t>
              </a:r>
              <a:endParaRPr lang="nb-NO" sz="1200" b="1" dirty="0"/>
            </a:p>
          </p:txBody>
        </p:sp>
        <p:sp>
          <p:nvSpPr>
            <p:cNvPr id="8" name="TekstSylinder 7">
              <a:extLst>
                <a:ext uri="{FF2B5EF4-FFF2-40B4-BE49-F238E27FC236}">
                  <a16:creationId xmlns:a16="http://schemas.microsoft.com/office/drawing/2014/main" id="{8D839F59-92AC-16BC-8CDE-F82804650247}"/>
                </a:ext>
              </a:extLst>
            </p:cNvPr>
            <p:cNvSpPr txBox="1"/>
            <p:nvPr/>
          </p:nvSpPr>
          <p:spPr>
            <a:xfrm>
              <a:off x="3537743" y="2576404"/>
              <a:ext cx="1462346" cy="276999"/>
            </a:xfrm>
            <a:prstGeom prst="rect">
              <a:avLst/>
            </a:prstGeom>
            <a:solidFill>
              <a:schemeClr val="bg1"/>
            </a:solidFill>
          </p:spPr>
          <p:txBody>
            <a:bodyPr wrap="square">
              <a:spAutoFit/>
            </a:bodyPr>
            <a:lstStyle/>
            <a:p>
              <a:r>
                <a:rPr lang="nb-NO" sz="1200" b="1" i="0" dirty="0">
                  <a:solidFill>
                    <a:srgbClr val="343541"/>
                  </a:solidFill>
                  <a:effectLst/>
                  <a:latin typeface="Söhne"/>
                </a:rPr>
                <a:t>Kontekst:</a:t>
              </a:r>
              <a:endParaRPr lang="nb-NO" sz="1200" b="1" dirty="0"/>
            </a:p>
          </p:txBody>
        </p:sp>
        <p:sp>
          <p:nvSpPr>
            <p:cNvPr id="9" name="TekstSylinder 8">
              <a:extLst>
                <a:ext uri="{FF2B5EF4-FFF2-40B4-BE49-F238E27FC236}">
                  <a16:creationId xmlns:a16="http://schemas.microsoft.com/office/drawing/2014/main" id="{CDD01FB2-12E7-1ECE-DFD4-77ED421498BC}"/>
                </a:ext>
              </a:extLst>
            </p:cNvPr>
            <p:cNvSpPr txBox="1"/>
            <p:nvPr/>
          </p:nvSpPr>
          <p:spPr>
            <a:xfrm>
              <a:off x="3537743" y="3772949"/>
              <a:ext cx="1462346" cy="276999"/>
            </a:xfrm>
            <a:prstGeom prst="rect">
              <a:avLst/>
            </a:prstGeom>
            <a:solidFill>
              <a:schemeClr val="bg1"/>
            </a:solidFill>
          </p:spPr>
          <p:txBody>
            <a:bodyPr wrap="square">
              <a:spAutoFit/>
            </a:bodyPr>
            <a:lstStyle/>
            <a:p>
              <a:r>
                <a:rPr lang="nb-NO" sz="1200" b="1" i="0" dirty="0">
                  <a:solidFill>
                    <a:srgbClr val="343541"/>
                  </a:solidFill>
                  <a:effectLst/>
                  <a:latin typeface="Söhne"/>
                </a:rPr>
                <a:t>Oppgave:</a:t>
              </a:r>
              <a:endParaRPr lang="nb-NO" sz="1200" b="1" dirty="0"/>
            </a:p>
          </p:txBody>
        </p:sp>
        <p:sp>
          <p:nvSpPr>
            <p:cNvPr id="10" name="TekstSylinder 9">
              <a:extLst>
                <a:ext uri="{FF2B5EF4-FFF2-40B4-BE49-F238E27FC236}">
                  <a16:creationId xmlns:a16="http://schemas.microsoft.com/office/drawing/2014/main" id="{B3C39C6D-845C-7B85-1ABD-3C3EB5BAB49C}"/>
                </a:ext>
              </a:extLst>
            </p:cNvPr>
            <p:cNvSpPr txBox="1"/>
            <p:nvPr/>
          </p:nvSpPr>
          <p:spPr>
            <a:xfrm>
              <a:off x="3537743" y="5198094"/>
              <a:ext cx="2739490" cy="276999"/>
            </a:xfrm>
            <a:prstGeom prst="rect">
              <a:avLst/>
            </a:prstGeom>
            <a:solidFill>
              <a:schemeClr val="bg1"/>
            </a:solidFill>
          </p:spPr>
          <p:txBody>
            <a:bodyPr wrap="square">
              <a:spAutoFit/>
            </a:bodyPr>
            <a:lstStyle/>
            <a:p>
              <a:r>
                <a:rPr lang="nb-NO" sz="1200" b="1" i="0" dirty="0">
                  <a:solidFill>
                    <a:srgbClr val="343541"/>
                  </a:solidFill>
                  <a:effectLst/>
                  <a:latin typeface="Söhne"/>
                </a:rPr>
                <a:t>Krav til løsningen av oppgaven:</a:t>
              </a:r>
              <a:endParaRPr lang="nb-NO" sz="1200" b="1" dirty="0"/>
            </a:p>
          </p:txBody>
        </p:sp>
      </p:grpSp>
    </p:spTree>
    <p:extLst>
      <p:ext uri="{BB962C8B-B14F-4D97-AF65-F5344CB8AC3E}">
        <p14:creationId xmlns:p14="http://schemas.microsoft.com/office/powerpoint/2010/main" val="136430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DE72AD22-BC76-19C9-B45B-4FC6813E51BB}"/>
              </a:ext>
            </a:extLst>
          </p:cNvPr>
          <p:cNvGrpSpPr/>
          <p:nvPr/>
        </p:nvGrpSpPr>
        <p:grpSpPr>
          <a:xfrm>
            <a:off x="175260" y="764664"/>
            <a:ext cx="11841479" cy="4544185"/>
            <a:chOff x="175260" y="1252344"/>
            <a:chExt cx="11841479" cy="4544185"/>
          </a:xfrm>
        </p:grpSpPr>
        <p:pic>
          <p:nvPicPr>
            <p:cNvPr id="15" name="Bilde 14">
              <a:extLst>
                <a:ext uri="{FF2B5EF4-FFF2-40B4-BE49-F238E27FC236}">
                  <a16:creationId xmlns:a16="http://schemas.microsoft.com/office/drawing/2014/main" id="{726D93C2-C978-5EA8-94AA-26743BE4F4A8}"/>
                </a:ext>
              </a:extLst>
            </p:cNvPr>
            <p:cNvPicPr>
              <a:picLocks noChangeAspect="1"/>
            </p:cNvPicPr>
            <p:nvPr/>
          </p:nvPicPr>
          <p:blipFill rotWithShape="1">
            <a:blip r:embed="rId2"/>
            <a:srcRect b="39448"/>
            <a:stretch/>
          </p:blipFill>
          <p:spPr>
            <a:xfrm>
              <a:off x="175260" y="1252344"/>
              <a:ext cx="4025055" cy="3329940"/>
            </a:xfrm>
            <a:prstGeom prst="rect">
              <a:avLst/>
            </a:prstGeom>
          </p:spPr>
        </p:pic>
        <p:pic>
          <p:nvPicPr>
            <p:cNvPr id="17" name="Bilde 16">
              <a:extLst>
                <a:ext uri="{FF2B5EF4-FFF2-40B4-BE49-F238E27FC236}">
                  <a16:creationId xmlns:a16="http://schemas.microsoft.com/office/drawing/2014/main" id="{DCC2B4D1-67D6-4328-EEA5-AC89DEA5A18E}"/>
                </a:ext>
              </a:extLst>
            </p:cNvPr>
            <p:cNvPicPr>
              <a:picLocks noChangeAspect="1"/>
            </p:cNvPicPr>
            <p:nvPr/>
          </p:nvPicPr>
          <p:blipFill>
            <a:blip r:embed="rId3"/>
            <a:stretch>
              <a:fillRect/>
            </a:stretch>
          </p:blipFill>
          <p:spPr>
            <a:xfrm>
              <a:off x="8299398" y="2218728"/>
              <a:ext cx="3717341" cy="3577801"/>
            </a:xfrm>
            <a:prstGeom prst="rect">
              <a:avLst/>
            </a:prstGeom>
          </p:spPr>
        </p:pic>
        <p:pic>
          <p:nvPicPr>
            <p:cNvPr id="18" name="Bilde 17">
              <a:extLst>
                <a:ext uri="{FF2B5EF4-FFF2-40B4-BE49-F238E27FC236}">
                  <a16:creationId xmlns:a16="http://schemas.microsoft.com/office/drawing/2014/main" id="{6E269B3A-3D66-2658-A525-B2DBD59D9695}"/>
                </a:ext>
              </a:extLst>
            </p:cNvPr>
            <p:cNvPicPr>
              <a:picLocks noChangeAspect="1"/>
            </p:cNvPicPr>
            <p:nvPr/>
          </p:nvPicPr>
          <p:blipFill rotWithShape="1">
            <a:blip r:embed="rId2"/>
            <a:srcRect t="60136"/>
            <a:stretch/>
          </p:blipFill>
          <p:spPr>
            <a:xfrm>
              <a:off x="4083472" y="2125980"/>
              <a:ext cx="4025055" cy="2192268"/>
            </a:xfrm>
            <a:prstGeom prst="rect">
              <a:avLst/>
            </a:prstGeom>
          </p:spPr>
        </p:pic>
      </p:grpSp>
      <p:pic>
        <p:nvPicPr>
          <p:cNvPr id="23" name="Bilde 22">
            <a:extLst>
              <a:ext uri="{FF2B5EF4-FFF2-40B4-BE49-F238E27FC236}">
                <a16:creationId xmlns:a16="http://schemas.microsoft.com/office/drawing/2014/main" id="{4B33EDA4-ED09-73D6-8498-C4A29C5C7D0D}"/>
              </a:ext>
            </a:extLst>
          </p:cNvPr>
          <p:cNvPicPr>
            <a:picLocks noChangeAspect="1"/>
          </p:cNvPicPr>
          <p:nvPr/>
        </p:nvPicPr>
        <p:blipFill>
          <a:blip r:embed="rId4"/>
          <a:stretch>
            <a:fillRect/>
          </a:stretch>
        </p:blipFill>
        <p:spPr>
          <a:xfrm>
            <a:off x="437770" y="5139633"/>
            <a:ext cx="7670758" cy="1137641"/>
          </a:xfrm>
          <a:prstGeom prst="rect">
            <a:avLst/>
          </a:prstGeom>
          <a:ln w="3175">
            <a:solidFill>
              <a:schemeClr val="tx1">
                <a:lumMod val="75000"/>
                <a:lumOff val="25000"/>
              </a:schemeClr>
            </a:solidFill>
          </a:ln>
        </p:spPr>
      </p:pic>
      <p:sp>
        <p:nvSpPr>
          <p:cNvPr id="24" name="Rektangel 23">
            <a:extLst>
              <a:ext uri="{FF2B5EF4-FFF2-40B4-BE49-F238E27FC236}">
                <a16:creationId xmlns:a16="http://schemas.microsoft.com/office/drawing/2014/main" id="{865575D8-F213-04E9-C4BE-994CD2F144C2}"/>
              </a:ext>
            </a:extLst>
          </p:cNvPr>
          <p:cNvSpPr/>
          <p:nvPr/>
        </p:nvSpPr>
        <p:spPr>
          <a:xfrm>
            <a:off x="8299398" y="4800600"/>
            <a:ext cx="3610662" cy="508249"/>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spTree>
    <p:extLst>
      <p:ext uri="{BB962C8B-B14F-4D97-AF65-F5344CB8AC3E}">
        <p14:creationId xmlns:p14="http://schemas.microsoft.com/office/powerpoint/2010/main" val="241210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D58D53E-C4CB-9A75-B3C7-2C7213E0FFCC}"/>
              </a:ext>
            </a:extLst>
          </p:cNvPr>
          <p:cNvPicPr>
            <a:picLocks noChangeAspect="1"/>
          </p:cNvPicPr>
          <p:nvPr/>
        </p:nvPicPr>
        <p:blipFill>
          <a:blip r:embed="rId2"/>
          <a:stretch>
            <a:fillRect/>
          </a:stretch>
        </p:blipFill>
        <p:spPr>
          <a:xfrm>
            <a:off x="1630293" y="716040"/>
            <a:ext cx="8931414" cy="5532599"/>
          </a:xfrm>
          <a:prstGeom prst="rect">
            <a:avLst/>
          </a:prstGeom>
        </p:spPr>
      </p:pic>
    </p:spTree>
    <p:extLst>
      <p:ext uri="{BB962C8B-B14F-4D97-AF65-F5344CB8AC3E}">
        <p14:creationId xmlns:p14="http://schemas.microsoft.com/office/powerpoint/2010/main" val="136973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E37015-0E3A-9B44-BFC4-FC7E3E4893FE}"/>
              </a:ext>
            </a:extLst>
          </p:cNvPr>
          <p:cNvSpPr>
            <a:spLocks noGrp="1"/>
          </p:cNvSpPr>
          <p:nvPr>
            <p:ph type="ctrTitle"/>
          </p:nvPr>
        </p:nvSpPr>
        <p:spPr/>
        <p:txBody>
          <a:bodyPr/>
          <a:lstStyle/>
          <a:p>
            <a:r>
              <a:rPr lang="nb-NO" dirty="0">
                <a:latin typeface="Source Serif Pro" panose="02040603050405020204" pitchFamily="18" charset="0"/>
                <a:ea typeface="Source Serif Pro" panose="02040603050405020204" pitchFamily="18" charset="0"/>
              </a:rPr>
              <a:t>Samfunnsorientert og innovativ ledelse</a:t>
            </a:r>
          </a:p>
        </p:txBody>
      </p:sp>
      <p:sp>
        <p:nvSpPr>
          <p:cNvPr id="3" name="Undertittel 2">
            <a:extLst>
              <a:ext uri="{FF2B5EF4-FFF2-40B4-BE49-F238E27FC236}">
                <a16:creationId xmlns:a16="http://schemas.microsoft.com/office/drawing/2014/main" id="{500DFAA2-182E-B449-BCCD-0908F009E155}"/>
              </a:ext>
            </a:extLst>
          </p:cNvPr>
          <p:cNvSpPr>
            <a:spLocks noGrp="1"/>
          </p:cNvSpPr>
          <p:nvPr>
            <p:ph type="subTitle" idx="1"/>
          </p:nvPr>
        </p:nvSpPr>
        <p:spPr/>
        <p:txBody>
          <a:bodyPr/>
          <a:lstStyle/>
          <a:p>
            <a:r>
              <a:rPr lang="nb-NO" dirty="0">
                <a:latin typeface="Source Sans Pro Light" panose="020B0403030403020204" pitchFamily="34" charset="0"/>
              </a:rPr>
              <a:t>et lederprogram for å implementere «Plattform for ledelse i staten» og «Lederplakaten»</a:t>
            </a:r>
          </a:p>
        </p:txBody>
      </p:sp>
    </p:spTree>
    <p:extLst>
      <p:ext uri="{BB962C8B-B14F-4D97-AF65-F5344CB8AC3E}">
        <p14:creationId xmlns:p14="http://schemas.microsoft.com/office/powerpoint/2010/main" val="138359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FØ ppt mal">
  <a:themeElements>
    <a:clrScheme name="DFØ-farger med mørk blå">
      <a:dk1>
        <a:srgbClr val="000000"/>
      </a:dk1>
      <a:lt1>
        <a:srgbClr val="FFFFFF"/>
      </a:lt1>
      <a:dk2>
        <a:srgbClr val="012A4C"/>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b="1"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å">
      <a:srgbClr val="0085C0"/>
    </a:custClr>
    <a:custClr name="Grønn">
      <a:srgbClr val="0A8E6E"/>
    </a:custClr>
    <a:custClr name="Oransje">
      <a:srgbClr val="F0A519"/>
    </a:custClr>
    <a:custClr name="Rød">
      <a:srgbClr val="CA0D47"/>
    </a:custClr>
    <a:custClr name="Mørk turkis">
      <a:srgbClr val="0099AB"/>
    </a:custClr>
    <a:custClr name="Mørk blå">
      <a:srgbClr val="0D3B73"/>
    </a:custClr>
    <a:custClr name="Sort">
      <a:srgbClr val="000000"/>
    </a:custClr>
  </a:custClrLst>
  <a:extLst>
    <a:ext uri="{05A4C25C-085E-4340-85A3-A5531E510DB2}">
      <thm15:themeFamily xmlns:thm15="http://schemas.microsoft.com/office/thememl/2012/main" name="DFØ powerpointmal justert" id="{3CDB26F1-5F51-42B2-8782-A3FF0F006899}" vid="{ED489E70-C713-46C4-A923-19048F40D055}"/>
    </a:ext>
  </a:extLst>
</a:theme>
</file>

<file path=ppt/theme/theme2.xml><?xml version="1.0" encoding="utf-8"?>
<a:theme xmlns:a="http://schemas.openxmlformats.org/drawingml/2006/main" name="Office-tema">
  <a:themeElements>
    <a:clrScheme name="Egendefinert 104">
      <a:dk1>
        <a:srgbClr val="000000"/>
      </a:dk1>
      <a:lt1>
        <a:srgbClr val="FFFFFF"/>
      </a:lt1>
      <a:dk2>
        <a:srgbClr val="64666A"/>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Egendefinert 103">
      <a:dk1>
        <a:srgbClr val="000000"/>
      </a:dk1>
      <a:lt1>
        <a:srgbClr val="FFFFFF"/>
      </a:lt1>
      <a:dk2>
        <a:srgbClr val="64666A"/>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37D64B8-36B2-4243-B8A9-6D5F5F474809}">
  <we:reference id="wa104380506" version="1.3.0.0" store="nb-NO" storeType="OMEX"/>
  <we:alternateReferences>
    <we:reference id="wa104380506" version="1.3.0.0" store="WA10438050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j25543a5815d485da9a5e0773ad762e9 xmlns="b5e314e9-6553-4a59-bcfc-7da4f277279e">
      <Terms xmlns="http://schemas.microsoft.com/office/infopath/2007/PartnerControls"/>
    </j25543a5815d485da9a5e0773ad762e9>
    <TaxCatchAll xmlns="b5e314e9-6553-4a59-bcfc-7da4f277279e" xsi:nil="true"/>
    <lcf76f155ced4ddcb4097134ff3c332f xmlns="f47caf36-4a69-40d2-bbc1-7c75f88b4cf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885AFA66CD7E646A90DDD3E6D12E79D" ma:contentTypeVersion="19" ma:contentTypeDescription="Opprett et nytt dokument." ma:contentTypeScope="" ma:versionID="757c9ebe1eb889e57fe2562c630c3ec0">
  <xsd:schema xmlns:xsd="http://www.w3.org/2001/XMLSchema" xmlns:xs="http://www.w3.org/2001/XMLSchema" xmlns:p="http://schemas.microsoft.com/office/2006/metadata/properties" xmlns:ns2="b5e314e9-6553-4a59-bcfc-7da4f277279e" xmlns:ns3="f47caf36-4a69-40d2-bbc1-7c75f88b4cf3" targetNamespace="http://schemas.microsoft.com/office/2006/metadata/properties" ma:root="true" ma:fieldsID="29998492cc347002458648190a16d3ff" ns2:_="" ns3:_="">
    <xsd:import namespace="b5e314e9-6553-4a59-bcfc-7da4f277279e"/>
    <xsd:import namespace="f47caf36-4a69-40d2-bbc1-7c75f88b4cf3"/>
    <xsd:element name="properties">
      <xsd:complexType>
        <xsd:sequence>
          <xsd:element name="documentManagement">
            <xsd:complexType>
              <xsd:all>
                <xsd:element ref="ns2:j25543a5815d485da9a5e0773ad762e9" minOccurs="0"/>
                <xsd:element ref="ns2:TaxCatchAl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2:SharedWithUsers" minOccurs="0"/>
                <xsd:element ref="ns2:SharedWithDetails" minOccurs="0"/>
                <xsd:element ref="ns3:MediaServiceAutoKeyPoints" minOccurs="0"/>
                <xsd:element ref="ns3:MediaServiceKeyPoints" minOccurs="0"/>
                <xsd:element ref="ns3:lcf76f155ced4ddcb4097134ff3c332f"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e314e9-6553-4a59-bcfc-7da4f277279e" elementFormDefault="qualified">
    <xsd:import namespace="http://schemas.microsoft.com/office/2006/documentManagement/types"/>
    <xsd:import namespace="http://schemas.microsoft.com/office/infopath/2007/PartnerControls"/>
    <xsd:element name="j25543a5815d485da9a5e0773ad762e9" ma:index="9" nillable="true" ma:taxonomy="true" ma:internalName="j25543a5815d485da9a5e0773ad762e9" ma:taxonomyFieldName="GtProjectPhase" ma:displayName="Fase" ma:fieldId="{325543a5-815d-485d-a9a5-e0773ad762e9}" ma:sspId="eb0be57b-a27d-473a-a780-396a80130851" ma:termSetId="abcfc9d9-a263-4abb-8234-be973c46258a"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e57dd416-7ced-4f26-94d8-b4ca17f4ac29}" ma:internalName="TaxCatchAll" ma:showField="CatchAllData" ma:web="b5e314e9-6553-4a59-bcfc-7da4f277279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7caf36-4a69-40d2-bbc1-7c75f88b4cf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Bildemerkelapper" ma:readOnly="false" ma:fieldId="{5cf76f15-5ced-4ddc-b409-7134ff3c332f}" ma:taxonomyMulti="true" ma:sspId="eb0be57b-a27d-473a-a780-396a8013085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086C8C-FB98-4C31-93B5-1D7EDDDFF3EC}">
  <ds:schemaRefs>
    <ds:schemaRef ds:uri="http://schemas.microsoft.com/sharepoint/v3/contenttype/forms"/>
  </ds:schemaRefs>
</ds:datastoreItem>
</file>

<file path=customXml/itemProps2.xml><?xml version="1.0" encoding="utf-8"?>
<ds:datastoreItem xmlns:ds="http://schemas.openxmlformats.org/officeDocument/2006/customXml" ds:itemID="{83AB6F3D-CCE8-4463-B14E-B36E15E55A9A}">
  <ds:schemaRef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f47caf36-4a69-40d2-bbc1-7c75f88b4cf3"/>
    <ds:schemaRef ds:uri="b5e314e9-6553-4a59-bcfc-7da4f277279e"/>
    <ds:schemaRef ds:uri="http://purl.org/dc/dcmitype/"/>
  </ds:schemaRefs>
</ds:datastoreItem>
</file>

<file path=customXml/itemProps3.xml><?xml version="1.0" encoding="utf-8"?>
<ds:datastoreItem xmlns:ds="http://schemas.openxmlformats.org/officeDocument/2006/customXml" ds:itemID="{392807ED-BCBD-4DEE-8B9A-AAA3B8F6A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e314e9-6553-4a59-bcfc-7da4f277279e"/>
    <ds:schemaRef ds:uri="f47caf36-4a69-40d2-bbc1-7c75f88b4c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DFØ powerpointmal justert</Template>
  <TotalTime>793</TotalTime>
  <Words>2203</Words>
  <Application>Microsoft Office PowerPoint</Application>
  <PresentationFormat>Widescreen</PresentationFormat>
  <Paragraphs>323</Paragraphs>
  <Slides>18</Slides>
  <Notes>0</Notes>
  <HiddenSlides>0</HiddenSlides>
  <MMClips>0</MMClips>
  <ScaleCrop>false</ScaleCrop>
  <HeadingPairs>
    <vt:vector size="6" baseType="variant">
      <vt:variant>
        <vt:lpstr>Brukte skrifter</vt:lpstr>
      </vt:variant>
      <vt:variant>
        <vt:i4>10</vt:i4>
      </vt:variant>
      <vt:variant>
        <vt:lpstr>Tema</vt:lpstr>
      </vt:variant>
      <vt:variant>
        <vt:i4>1</vt:i4>
      </vt:variant>
      <vt:variant>
        <vt:lpstr>Lysbildetitler</vt:lpstr>
      </vt:variant>
      <vt:variant>
        <vt:i4>18</vt:i4>
      </vt:variant>
    </vt:vector>
  </HeadingPairs>
  <TitlesOfParts>
    <vt:vector size="29" baseType="lpstr">
      <vt:lpstr>Arial</vt:lpstr>
      <vt:lpstr>Arial Regular</vt:lpstr>
      <vt:lpstr>Source Sans Pro</vt:lpstr>
      <vt:lpstr>Source Sans Pro Black</vt:lpstr>
      <vt:lpstr>Source Sans Pro Light</vt:lpstr>
      <vt:lpstr>Source Serif Pro</vt:lpstr>
      <vt:lpstr>Source Serif Pro Black</vt:lpstr>
      <vt:lpstr>Source Serif Pro Light</vt:lpstr>
      <vt:lpstr>System Font Regular</vt:lpstr>
      <vt:lpstr>Söhne</vt:lpstr>
      <vt:lpstr>DFØ ppt mal</vt:lpstr>
      <vt:lpstr>PowerPoint-presentasjon</vt:lpstr>
      <vt:lpstr>Kommersielle og ikke-kommersielle aktører</vt:lpstr>
      <vt:lpstr>Co-creativity | medskapende kreativitet? </vt:lpstr>
      <vt:lpstr>PowerPoint-presentasjon</vt:lpstr>
      <vt:lpstr>Et eksempel på bruk av ChatGPT</vt:lpstr>
      <vt:lpstr>PowerPoint-presentasjon</vt:lpstr>
      <vt:lpstr>PowerPoint-presentasjon</vt:lpstr>
      <vt:lpstr>PowerPoint-presentasjon</vt:lpstr>
      <vt:lpstr>Samfunnsorientert og innovativ ledelse</vt:lpstr>
      <vt:lpstr>Samfunnsorientert og innovativ ledelse</vt:lpstr>
      <vt:lpstr>Struktur på programmet</vt:lpstr>
      <vt:lpstr>Tidsplan for gjennomføring</vt:lpstr>
      <vt:lpstr>PowerPoint-presentasjon</vt:lpstr>
      <vt:lpstr>Agenda 2-dagers workshop om strategisk planlegging</vt:lpstr>
      <vt:lpstr>Fasilitatorguide og dreiebok for scenarioplanlegging</vt:lpstr>
      <vt:lpstr>Co-creativity på ulike nivå  i lederutvikling</vt:lpstr>
      <vt:lpstr>PowerPoint-presentasjon</vt:lpstr>
      <vt:lpstr>Kilder og ressurser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 som kreativ støtte i lederutvikling</dc:title>
  <dc:subject>Innovasjon; kreativitet; kunstig intelligens,</dc:subject>
  <dc:creator>Klaus Breivik</dc:creator>
  <dc:description>template by officeconsult.no</dc:description>
  <cp:lastModifiedBy>Sanja Kostovska Skaar</cp:lastModifiedBy>
  <cp:revision>4</cp:revision>
  <cp:lastPrinted>2019-09-18T10:30:50Z</cp:lastPrinted>
  <dcterms:created xsi:type="dcterms:W3CDTF">2023-11-30T11:20:36Z</dcterms:created>
  <dcterms:modified xsi:type="dcterms:W3CDTF">2023-12-13T15:07:32Z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officeconsult.no</vt:lpwstr>
  </property>
  <property fmtid="{D5CDD505-2E9C-101B-9397-08002B2CF9AE}" pid="3" name="ContentTypeId">
    <vt:lpwstr>0x010100A885AFA66CD7E646A90DDD3E6D12E79D</vt:lpwstr>
  </property>
  <property fmtid="{D5CDD505-2E9C-101B-9397-08002B2CF9AE}" pid="4" name="MSIP_Label_8bb0167d-908e-4a65-8442-c47631123900_Enabled">
    <vt:lpwstr>true</vt:lpwstr>
  </property>
  <property fmtid="{D5CDD505-2E9C-101B-9397-08002B2CF9AE}" pid="5" name="MSIP_Label_8bb0167d-908e-4a65-8442-c47631123900_SetDate">
    <vt:lpwstr>2021-01-04T12:01:41Z</vt:lpwstr>
  </property>
  <property fmtid="{D5CDD505-2E9C-101B-9397-08002B2CF9AE}" pid="6" name="MSIP_Label_8bb0167d-908e-4a65-8442-c47631123900_Method">
    <vt:lpwstr>Privileged</vt:lpwstr>
  </property>
  <property fmtid="{D5CDD505-2E9C-101B-9397-08002B2CF9AE}" pid="7" name="MSIP_Label_8bb0167d-908e-4a65-8442-c47631123900_Name">
    <vt:lpwstr>Offentlig</vt:lpwstr>
  </property>
  <property fmtid="{D5CDD505-2E9C-101B-9397-08002B2CF9AE}" pid="8" name="MSIP_Label_8bb0167d-908e-4a65-8442-c47631123900_SiteId">
    <vt:lpwstr>1a91f966-247e-497b-bee6-09072f7ea02a</vt:lpwstr>
  </property>
  <property fmtid="{D5CDD505-2E9C-101B-9397-08002B2CF9AE}" pid="9" name="MSIP_Label_8bb0167d-908e-4a65-8442-c47631123900_ActionId">
    <vt:lpwstr>919b8d8b-725d-457a-b0e6-90703158446f</vt:lpwstr>
  </property>
  <property fmtid="{D5CDD505-2E9C-101B-9397-08002B2CF9AE}" pid="10" name="MSIP_Label_8bb0167d-908e-4a65-8442-c47631123900_ContentBits">
    <vt:lpwstr>0</vt:lpwstr>
  </property>
  <property fmtid="{D5CDD505-2E9C-101B-9397-08002B2CF9AE}" pid="11" name="MediaServiceImageTags">
    <vt:lpwstr/>
  </property>
  <property fmtid="{D5CDD505-2E9C-101B-9397-08002B2CF9AE}" pid="12" name="GtProjectPhase">
    <vt:lpwstr/>
  </property>
</Properties>
</file>