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33"/>
  </p:notesMasterIdLst>
  <p:handoutMasterIdLst>
    <p:handoutMasterId r:id="rId34"/>
  </p:handoutMasterIdLst>
  <p:sldIdLst>
    <p:sldId id="256" r:id="rId2"/>
    <p:sldId id="3666" r:id="rId3"/>
    <p:sldId id="3547" r:id="rId4"/>
    <p:sldId id="3498" r:id="rId5"/>
    <p:sldId id="3545" r:id="rId6"/>
    <p:sldId id="3542" r:id="rId7"/>
    <p:sldId id="3669" r:id="rId8"/>
    <p:sldId id="3494" r:id="rId9"/>
    <p:sldId id="3527" r:id="rId10"/>
    <p:sldId id="3535" r:id="rId11"/>
    <p:sldId id="3536" r:id="rId12"/>
    <p:sldId id="3537" r:id="rId13"/>
    <p:sldId id="3548" r:id="rId14"/>
    <p:sldId id="3667" r:id="rId15"/>
    <p:sldId id="3531" r:id="rId16"/>
    <p:sldId id="3668" r:id="rId17"/>
    <p:sldId id="3549" r:id="rId18"/>
    <p:sldId id="3504" r:id="rId19"/>
    <p:sldId id="3673" r:id="rId20"/>
    <p:sldId id="3674" r:id="rId21"/>
    <p:sldId id="3675" r:id="rId22"/>
    <p:sldId id="3676" r:id="rId23"/>
    <p:sldId id="3677" r:id="rId24"/>
    <p:sldId id="3678" r:id="rId25"/>
    <p:sldId id="3679" r:id="rId26"/>
    <p:sldId id="3680" r:id="rId27"/>
    <p:sldId id="3550" r:id="rId28"/>
    <p:sldId id="3495" r:id="rId29"/>
    <p:sldId id="3681" r:id="rId30"/>
    <p:sldId id="3533" r:id="rId31"/>
    <p:sldId id="3467" r:id="rId32"/>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3059BC2F-EFF9-4614-84A1-9D6E74FA66AB}">
          <p14:sldIdLst>
            <p14:sldId id="256"/>
          </p14:sldIdLst>
        </p14:section>
        <p14:section name="Intro" id="{DA342875-A5E7-409C-BB15-38CBD6B210CD}">
          <p14:sldIdLst>
            <p14:sldId id="3666"/>
            <p14:sldId id="3547"/>
          </p14:sldIdLst>
        </p14:section>
        <p14:section name="Hva er det?" id="{88AD9E2A-31D9-4C9C-9CBF-83E59FF74718}">
          <p14:sldIdLst>
            <p14:sldId id="3498"/>
            <p14:sldId id="3545"/>
            <p14:sldId id="3542"/>
            <p14:sldId id="3669"/>
            <p14:sldId id="3494"/>
            <p14:sldId id="3527"/>
            <p14:sldId id="3535"/>
            <p14:sldId id="3536"/>
            <p14:sldId id="3537"/>
            <p14:sldId id="3548"/>
          </p14:sldIdLst>
        </p14:section>
        <p14:section name="Hvorfor?" id="{E57BA327-AF5E-47BB-9832-0F06057116BC}">
          <p14:sldIdLst>
            <p14:sldId id="3667"/>
            <p14:sldId id="3531"/>
            <p14:sldId id="3668"/>
            <p14:sldId id="3549"/>
          </p14:sldIdLst>
        </p14:section>
        <p14:section name="Prosess vurdering" id="{07F4EAF3-64B8-4EAC-812C-62A7991C88FE}">
          <p14:sldIdLst>
            <p14:sldId id="3504"/>
            <p14:sldId id="3673"/>
            <p14:sldId id="3674"/>
            <p14:sldId id="3675"/>
            <p14:sldId id="3676"/>
            <p14:sldId id="3677"/>
            <p14:sldId id="3678"/>
            <p14:sldId id="3679"/>
            <p14:sldId id="3680"/>
            <p14:sldId id="3550"/>
          </p14:sldIdLst>
        </p14:section>
        <p14:section name="Oppsummering" id="{3346723B-634B-45DE-927C-922A5DD49F80}">
          <p14:sldIdLst>
            <p14:sldId id="3495"/>
            <p14:sldId id="3681"/>
            <p14:sldId id="3533"/>
            <p14:sldId id="3467"/>
          </p14:sldIdLst>
        </p14:section>
      </p14:sectionLst>
    </p:ext>
    <p:ext uri="{EFAFB233-063F-42B5-8137-9DF3F51BA10A}">
      <p15:sldGuideLst xmlns:p15="http://schemas.microsoft.com/office/powerpoint/2012/main">
        <p15:guide id="1" orient="horz" pos="2228"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246C"/>
    <a:srgbClr val="E0E1E2"/>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ddels stil 2 – uthev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ddels stil 2 – uthev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iddels stil 2 – uthev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iddels stil 2 – uthevin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58" autoAdjust="0"/>
    <p:restoredTop sz="86775" autoAdjust="0"/>
  </p:normalViewPr>
  <p:slideViewPr>
    <p:cSldViewPr snapToGrid="0">
      <p:cViewPr varScale="1">
        <p:scale>
          <a:sx n="58" d="100"/>
          <a:sy n="58" d="100"/>
        </p:scale>
        <p:origin x="800" y="40"/>
      </p:cViewPr>
      <p:guideLst>
        <p:guide orient="horz" pos="2228"/>
        <p:guide pos="3840"/>
      </p:guideLst>
    </p:cSldViewPr>
  </p:slideViewPr>
  <p:outlineViewPr>
    <p:cViewPr>
      <p:scale>
        <a:sx n="33" d="100"/>
        <a:sy n="33" d="100"/>
      </p:scale>
      <p:origin x="0" y="-4800"/>
    </p:cViewPr>
  </p:outlineViewPr>
  <p:notesTextViewPr>
    <p:cViewPr>
      <p:scale>
        <a:sx n="150" d="100"/>
        <a:sy n="150" d="100"/>
      </p:scale>
      <p:origin x="0" y="0"/>
    </p:cViewPr>
  </p:notesTextViewPr>
  <p:sorterViewPr>
    <p:cViewPr>
      <p:scale>
        <a:sx n="200" d="100"/>
        <a:sy n="200" d="100"/>
      </p:scale>
      <p:origin x="0" y="-4264"/>
    </p:cViewPr>
  </p:sorterViewPr>
  <p:notesViewPr>
    <p:cSldViewPr snapToGrid="0" showGuides="1">
      <p:cViewPr varScale="1">
        <p:scale>
          <a:sx n="213" d="100"/>
          <a:sy n="213" d="100"/>
        </p:scale>
        <p:origin x="1320"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Plassholder for dato 2">
            <a:extLst>
              <a:ext uri="{FF2B5EF4-FFF2-40B4-BE49-F238E27FC236}">
                <a16:creationId xmlns:a16="http://schemas.microsoft.com/office/drawing/2014/main" id="{A735A2A3-B455-4046-BE9E-B7B1A034A2BF}"/>
              </a:ext>
            </a:extLst>
          </p:cNvPr>
          <p:cNvSpPr>
            <a:spLocks noGrp="1"/>
          </p:cNvSpPr>
          <p:nvPr>
            <p:ph type="dt" sz="quarter" idx="1"/>
          </p:nvPr>
        </p:nvSpPr>
        <p:spPr>
          <a:xfrm>
            <a:off x="5271805" y="8717546"/>
            <a:ext cx="1111249" cy="204204"/>
          </a:xfrm>
          <a:prstGeom prst="rect">
            <a:avLst/>
          </a:prstGeom>
        </p:spPr>
        <p:txBody>
          <a:bodyPr vert="horz" lIns="0" tIns="0" rIns="0" bIns="0" rtlCol="0" anchor="ctr"/>
          <a:lstStyle>
            <a:lvl1pPr algn="r">
              <a:defRPr sz="900"/>
            </a:lvl1pPr>
          </a:lstStyle>
          <a:p>
            <a:fld id="{D03CC2B2-F84D-5E46-92DC-927B76A7D865}" type="datetime1">
              <a:rPr lang="nb-NO" smtClean="0"/>
              <a:t>25.03.2021</a:t>
            </a:fld>
            <a:endParaRPr lang="nb-NO" dirty="0"/>
          </a:p>
        </p:txBody>
      </p:sp>
      <p:sp>
        <p:nvSpPr>
          <p:cNvPr id="11" name="Plassholder for lysbildenummer 4">
            <a:extLst>
              <a:ext uri="{FF2B5EF4-FFF2-40B4-BE49-F238E27FC236}">
                <a16:creationId xmlns:a16="http://schemas.microsoft.com/office/drawing/2014/main" id="{94272529-56F7-B74A-936A-C98265CBDC3B}"/>
              </a:ext>
            </a:extLst>
          </p:cNvPr>
          <p:cNvSpPr>
            <a:spLocks noGrp="1"/>
          </p:cNvSpPr>
          <p:nvPr>
            <p:ph type="sldNum" sz="quarter" idx="3"/>
          </p:nvPr>
        </p:nvSpPr>
        <p:spPr>
          <a:xfrm>
            <a:off x="6485136" y="8717546"/>
            <a:ext cx="347464" cy="204204"/>
          </a:xfrm>
          <a:prstGeom prst="rect">
            <a:avLst/>
          </a:prstGeom>
        </p:spPr>
        <p:txBody>
          <a:bodyPr vert="horz" lIns="0" tIns="0" rIns="0" bIns="0" rtlCol="0" anchor="ctr"/>
          <a:lstStyle>
            <a:lvl1pPr algn="l">
              <a:defRPr sz="900"/>
            </a:lvl1pPr>
          </a:lstStyle>
          <a:p>
            <a:fld id="{3D7622FB-343F-3A4F-848E-AB9F407A3C84}" type="slidenum">
              <a:rPr lang="nb-NO" smtClean="0"/>
              <a:pPr/>
              <a:t>‹#›</a:t>
            </a:fld>
            <a:endParaRPr lang="nb-NO" dirty="0"/>
          </a:p>
        </p:txBody>
      </p:sp>
      <p:sp>
        <p:nvSpPr>
          <p:cNvPr id="12" name="Plassholder for topptekst 1">
            <a:extLst>
              <a:ext uri="{FF2B5EF4-FFF2-40B4-BE49-F238E27FC236}">
                <a16:creationId xmlns:a16="http://schemas.microsoft.com/office/drawing/2014/main" id="{D3B99EFB-5335-0547-B6F1-F235AA99F7BC}"/>
              </a:ext>
            </a:extLst>
          </p:cNvPr>
          <p:cNvSpPr>
            <a:spLocks noGrp="1"/>
          </p:cNvSpPr>
          <p:nvPr>
            <p:ph type="hdr" sz="quarter"/>
          </p:nvPr>
        </p:nvSpPr>
        <p:spPr>
          <a:xfrm>
            <a:off x="1840912" y="345467"/>
            <a:ext cx="4559888" cy="329003"/>
          </a:xfrm>
          <a:prstGeom prst="rect">
            <a:avLst/>
          </a:prstGeom>
        </p:spPr>
        <p:txBody>
          <a:bodyPr vert="horz" lIns="0" tIns="0" rIns="0" bIns="0" rtlCol="0" anchor="b"/>
          <a:lstStyle>
            <a:lvl1pPr algn="l">
              <a:defRPr sz="1200"/>
            </a:lvl1pPr>
          </a:lstStyle>
          <a:p>
            <a:endParaRPr lang="nb-NO" sz="1100" dirty="0"/>
          </a:p>
        </p:txBody>
      </p:sp>
      <p:sp>
        <p:nvSpPr>
          <p:cNvPr id="13" name="Plassholder for bunntekst 2">
            <a:extLst>
              <a:ext uri="{FF2B5EF4-FFF2-40B4-BE49-F238E27FC236}">
                <a16:creationId xmlns:a16="http://schemas.microsoft.com/office/drawing/2014/main" id="{A96F5C03-DEFC-BF4F-A044-789FB668B3F9}"/>
              </a:ext>
            </a:extLst>
          </p:cNvPr>
          <p:cNvSpPr>
            <a:spLocks noGrp="1"/>
          </p:cNvSpPr>
          <p:nvPr>
            <p:ph type="ftr" sz="quarter" idx="2"/>
          </p:nvPr>
        </p:nvSpPr>
        <p:spPr>
          <a:xfrm>
            <a:off x="464855" y="8717546"/>
            <a:ext cx="4273067" cy="204204"/>
          </a:xfrm>
          <a:prstGeom prst="rect">
            <a:avLst/>
          </a:prstGeom>
        </p:spPr>
        <p:txBody>
          <a:bodyPr vert="horz" lIns="0" tIns="45720" rIns="91440" bIns="45720" rtlCol="0" anchor="ctr"/>
          <a:lstStyle>
            <a:lvl1pPr algn="l">
              <a:defRPr sz="900"/>
            </a:lvl1pPr>
          </a:lstStyle>
          <a:p>
            <a:endParaRPr lang="nb-NO" dirty="0"/>
          </a:p>
        </p:txBody>
      </p:sp>
      <p:pic>
        <p:nvPicPr>
          <p:cNvPr id="7" name="Grafikk 6">
            <a:extLst>
              <a:ext uri="{FF2B5EF4-FFF2-40B4-BE49-F238E27FC236}">
                <a16:creationId xmlns:a16="http://schemas.microsoft.com/office/drawing/2014/main" id="{930D534C-2AFD-C840-A0E8-91EC814ADDE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4855" y="375390"/>
            <a:ext cx="1100941" cy="300257"/>
          </a:xfrm>
          <a:prstGeom prst="rect">
            <a:avLst/>
          </a:prstGeom>
        </p:spPr>
      </p:pic>
    </p:spTree>
    <p:extLst>
      <p:ext uri="{BB962C8B-B14F-4D97-AF65-F5344CB8AC3E}">
        <p14:creationId xmlns:p14="http://schemas.microsoft.com/office/powerpoint/2010/main" val="562537378"/>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dirty="0"/>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0" tIns="0" rIns="0" bIns="0" rtlCol="0"/>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8" name="Plassholder for dato 2">
            <a:extLst>
              <a:ext uri="{FF2B5EF4-FFF2-40B4-BE49-F238E27FC236}">
                <a16:creationId xmlns:a16="http://schemas.microsoft.com/office/drawing/2014/main" id="{2AC29041-4555-5F45-A345-60161DBE5AE4}"/>
              </a:ext>
            </a:extLst>
          </p:cNvPr>
          <p:cNvSpPr>
            <a:spLocks noGrp="1"/>
          </p:cNvSpPr>
          <p:nvPr>
            <p:ph type="dt" sz="quarter" idx="1"/>
          </p:nvPr>
        </p:nvSpPr>
        <p:spPr>
          <a:xfrm>
            <a:off x="5060950" y="8663099"/>
            <a:ext cx="1111249" cy="204204"/>
          </a:xfrm>
          <a:prstGeom prst="rect">
            <a:avLst/>
          </a:prstGeom>
        </p:spPr>
        <p:txBody>
          <a:bodyPr vert="horz" lIns="0" tIns="0" rIns="0" bIns="0" rtlCol="0" anchor="ctr"/>
          <a:lstStyle>
            <a:lvl1pPr algn="r">
              <a:defRPr sz="900"/>
            </a:lvl1pPr>
          </a:lstStyle>
          <a:p>
            <a:fld id="{8B23B0E9-98D9-A04D-AF6B-E5FA66EF2D4F}" type="datetime1">
              <a:rPr lang="nb-NO" smtClean="0"/>
              <a:t>25.03.2021</a:t>
            </a:fld>
            <a:endParaRPr lang="nb-NO" dirty="0"/>
          </a:p>
        </p:txBody>
      </p:sp>
      <p:sp>
        <p:nvSpPr>
          <p:cNvPr id="9" name="Plassholder for lysbildenummer 4">
            <a:extLst>
              <a:ext uri="{FF2B5EF4-FFF2-40B4-BE49-F238E27FC236}">
                <a16:creationId xmlns:a16="http://schemas.microsoft.com/office/drawing/2014/main" id="{DFD0E4DC-F3D6-A049-B598-880646DB91DB}"/>
              </a:ext>
            </a:extLst>
          </p:cNvPr>
          <p:cNvSpPr>
            <a:spLocks noGrp="1"/>
          </p:cNvSpPr>
          <p:nvPr>
            <p:ph type="sldNum" sz="quarter" idx="5"/>
          </p:nvPr>
        </p:nvSpPr>
        <p:spPr>
          <a:xfrm>
            <a:off x="6274281" y="8663099"/>
            <a:ext cx="347464" cy="204204"/>
          </a:xfrm>
          <a:prstGeom prst="rect">
            <a:avLst/>
          </a:prstGeom>
        </p:spPr>
        <p:txBody>
          <a:bodyPr vert="horz" lIns="0" tIns="0" rIns="0" bIns="0" rtlCol="0" anchor="ctr"/>
          <a:lstStyle>
            <a:lvl1pPr algn="l">
              <a:defRPr sz="900"/>
            </a:lvl1pPr>
          </a:lstStyle>
          <a:p>
            <a:fld id="{3D7622FB-343F-3A4F-848E-AB9F407A3C84}" type="slidenum">
              <a:rPr lang="nb-NO" smtClean="0"/>
              <a:pPr/>
              <a:t>‹#›</a:t>
            </a:fld>
            <a:endParaRPr lang="nb-NO" dirty="0"/>
          </a:p>
        </p:txBody>
      </p:sp>
      <p:sp>
        <p:nvSpPr>
          <p:cNvPr id="3" name="Plassholder for bunntekst 2">
            <a:extLst>
              <a:ext uri="{FF2B5EF4-FFF2-40B4-BE49-F238E27FC236}">
                <a16:creationId xmlns:a16="http://schemas.microsoft.com/office/drawing/2014/main" id="{8BC4D1AE-E2ED-B543-B828-9EE308A128F0}"/>
              </a:ext>
            </a:extLst>
          </p:cNvPr>
          <p:cNvSpPr>
            <a:spLocks noGrp="1"/>
          </p:cNvSpPr>
          <p:nvPr>
            <p:ph type="ftr" sz="quarter" idx="4"/>
          </p:nvPr>
        </p:nvSpPr>
        <p:spPr>
          <a:xfrm>
            <a:off x="685800" y="8663099"/>
            <a:ext cx="4273067" cy="204204"/>
          </a:xfrm>
          <a:prstGeom prst="rect">
            <a:avLst/>
          </a:prstGeom>
        </p:spPr>
        <p:txBody>
          <a:bodyPr vert="horz" lIns="0" tIns="45720" rIns="91440" bIns="45720" rtlCol="0" anchor="ctr"/>
          <a:lstStyle>
            <a:lvl1pPr algn="l">
              <a:defRPr sz="900"/>
            </a:lvl1pPr>
          </a:lstStyle>
          <a:p>
            <a:endParaRPr lang="nb-NO" dirty="0"/>
          </a:p>
        </p:txBody>
      </p:sp>
      <p:pic>
        <p:nvPicPr>
          <p:cNvPr id="12" name="Grafikk 11">
            <a:extLst>
              <a:ext uri="{FF2B5EF4-FFF2-40B4-BE49-F238E27FC236}">
                <a16:creationId xmlns:a16="http://schemas.microsoft.com/office/drawing/2014/main" id="{F086A098-D08A-8F4C-A806-C90E6479261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4855" y="375390"/>
            <a:ext cx="1100941" cy="300257"/>
          </a:xfrm>
          <a:prstGeom prst="rect">
            <a:avLst/>
          </a:prstGeom>
        </p:spPr>
      </p:pic>
      <p:sp>
        <p:nvSpPr>
          <p:cNvPr id="13" name="Plassholder for topptekst 1">
            <a:extLst>
              <a:ext uri="{FF2B5EF4-FFF2-40B4-BE49-F238E27FC236}">
                <a16:creationId xmlns:a16="http://schemas.microsoft.com/office/drawing/2014/main" id="{F94A549C-A73E-FE4D-91D2-E4D35097BDB9}"/>
              </a:ext>
            </a:extLst>
          </p:cNvPr>
          <p:cNvSpPr>
            <a:spLocks noGrp="1"/>
          </p:cNvSpPr>
          <p:nvPr>
            <p:ph type="hdr" sz="quarter"/>
          </p:nvPr>
        </p:nvSpPr>
        <p:spPr>
          <a:xfrm>
            <a:off x="1840912" y="345467"/>
            <a:ext cx="4559888" cy="329003"/>
          </a:xfrm>
          <a:prstGeom prst="rect">
            <a:avLst/>
          </a:prstGeom>
        </p:spPr>
        <p:txBody>
          <a:bodyPr vert="horz" lIns="0" tIns="0" rIns="0" bIns="0" rtlCol="0" anchor="b"/>
          <a:lstStyle>
            <a:lvl1pPr algn="l">
              <a:defRPr sz="1200"/>
            </a:lvl1pPr>
          </a:lstStyle>
          <a:p>
            <a:endParaRPr lang="nb-NO" sz="1100" dirty="0"/>
          </a:p>
        </p:txBody>
      </p:sp>
    </p:spTree>
    <p:extLst>
      <p:ext uri="{BB962C8B-B14F-4D97-AF65-F5344CB8AC3E}">
        <p14:creationId xmlns:p14="http://schemas.microsoft.com/office/powerpoint/2010/main" val="2343532499"/>
      </p:ext>
    </p:extLst>
  </p:cSld>
  <p:clrMap bg1="lt1" tx1="dk1" bg2="lt2" tx2="dk2" accent1="accent1" accent2="accent2" accent3="accent3" accent4="accent4" accent5="accent5" accent6="accent6" hlink="hlink" folHlink="folHlink"/>
  <p:hf/>
  <p:notesStyle>
    <a:lvl1pPr marL="171450" indent="-171450" algn="l" defTabSz="914400" rtl="0" eaLnBrk="1" latinLnBrk="0" hangingPunct="1">
      <a:buFont typeface="Arial" panose="020B0604020202020204" pitchFamily="34" charset="0"/>
      <a:buChar char="•"/>
      <a:defRPr sz="1200" b="0" i="0" kern="1200">
        <a:solidFill>
          <a:schemeClr val="tx1"/>
        </a:solidFill>
        <a:latin typeface="Arial Regular"/>
        <a:ea typeface="+mn-ea"/>
        <a:cs typeface="+mn-cs"/>
      </a:defRPr>
    </a:lvl1pPr>
    <a:lvl2pPr marL="358775" indent="-176213" algn="l" defTabSz="914400" rtl="0" eaLnBrk="1" latinLnBrk="0" hangingPunct="1">
      <a:buFont typeface="System Font Regular"/>
      <a:buChar char="–"/>
      <a:tabLst/>
      <a:defRPr sz="1200" b="0" i="0" kern="1200">
        <a:solidFill>
          <a:schemeClr val="tx1"/>
        </a:solidFill>
        <a:latin typeface="Arial Regular"/>
        <a:ea typeface="+mn-ea"/>
        <a:cs typeface="+mn-cs"/>
      </a:defRPr>
    </a:lvl2pPr>
    <a:lvl3pPr marL="668338" indent="-176213" algn="l" defTabSz="914400" rtl="0" eaLnBrk="1" latinLnBrk="0" hangingPunct="1">
      <a:buFont typeface="Arial" panose="020B0604020202020204" pitchFamily="34" charset="0"/>
      <a:buChar char="•"/>
      <a:tabLst/>
      <a:defRPr sz="1200" b="0" i="0" kern="1200">
        <a:solidFill>
          <a:schemeClr val="tx1"/>
        </a:solidFill>
        <a:latin typeface="Arial Regular"/>
        <a:ea typeface="+mn-ea"/>
        <a:cs typeface="+mn-cs"/>
      </a:defRPr>
    </a:lvl3pPr>
    <a:lvl4pPr marL="846138" indent="-177800" algn="l" defTabSz="914400" rtl="0" eaLnBrk="1" latinLnBrk="0" hangingPunct="1">
      <a:buFont typeface="System Font Regular"/>
      <a:buChar char="–"/>
      <a:tabLst/>
      <a:defRPr sz="1200" b="0" i="0" kern="1200">
        <a:solidFill>
          <a:schemeClr val="tx1"/>
        </a:solidFill>
        <a:latin typeface="Arial Regular"/>
        <a:ea typeface="+mn-ea"/>
        <a:cs typeface="+mn-cs"/>
      </a:defRPr>
    </a:lvl4pPr>
    <a:lvl5pPr marL="1022350" indent="-176213" algn="l" defTabSz="914400" rtl="0" eaLnBrk="1" latinLnBrk="0" hangingPunct="1">
      <a:buFont typeface="Arial" panose="020B0604020202020204" pitchFamily="34" charset="0"/>
      <a:buChar char="•"/>
      <a:tabLst/>
      <a:defRPr sz="1200" b="0" i="0" kern="1200">
        <a:solidFill>
          <a:schemeClr val="tx1"/>
        </a:solidFill>
        <a:latin typeface="Arial Regular"/>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pub.dfo.no/trenger-vi-en-internrevisjon/del-2-hvordan-gjennomfore-en-vurdering/steg-3-identifisere-verdsette-og-sammenstille-nytte-og-kostnadsvirkninger-av-tiltak/#note-94-1"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dato 3"/>
          <p:cNvSpPr>
            <a:spLocks noGrp="1"/>
          </p:cNvSpPr>
          <p:nvPr>
            <p:ph type="dt" sz="quarter" idx="1"/>
          </p:nvPr>
        </p:nvSpPr>
        <p:spPr/>
        <p:txBody>
          <a:bodyPr/>
          <a:lstStyle/>
          <a:p>
            <a:fld id="{8B23B0E9-98D9-A04D-AF6B-E5FA66EF2D4F}" type="datetime1">
              <a:rPr lang="nb-NO" smtClean="0"/>
              <a:t>25.03.2021</a:t>
            </a:fld>
            <a:endParaRPr lang="nb-NO" dirty="0"/>
          </a:p>
        </p:txBody>
      </p:sp>
      <p:sp>
        <p:nvSpPr>
          <p:cNvPr id="5" name="Plassholder for lysbildenummer 4"/>
          <p:cNvSpPr>
            <a:spLocks noGrp="1"/>
          </p:cNvSpPr>
          <p:nvPr>
            <p:ph type="sldNum" sz="quarter" idx="5"/>
          </p:nvPr>
        </p:nvSpPr>
        <p:spPr/>
        <p:txBody>
          <a:bodyPr/>
          <a:lstStyle/>
          <a:p>
            <a:fld id="{3D7622FB-343F-3A4F-848E-AB9F407A3C84}" type="slidenum">
              <a:rPr lang="nb-NO" smtClean="0"/>
              <a:pPr/>
              <a:t>1</a:t>
            </a:fld>
            <a:endParaRPr lang="nb-NO" dirty="0"/>
          </a:p>
        </p:txBody>
      </p:sp>
      <p:sp>
        <p:nvSpPr>
          <p:cNvPr id="6" name="Plassholder for bunntekst 5"/>
          <p:cNvSpPr>
            <a:spLocks noGrp="1"/>
          </p:cNvSpPr>
          <p:nvPr>
            <p:ph type="ftr" sz="quarter" idx="4"/>
          </p:nvPr>
        </p:nvSpPr>
        <p:spPr/>
        <p:txBody>
          <a:bodyPr/>
          <a:lstStyle/>
          <a:p>
            <a:endParaRPr lang="nb-NO" dirty="0"/>
          </a:p>
        </p:txBody>
      </p:sp>
      <p:sp>
        <p:nvSpPr>
          <p:cNvPr id="7" name="Plassholder for topptekst 6"/>
          <p:cNvSpPr>
            <a:spLocks noGrp="1"/>
          </p:cNvSpPr>
          <p:nvPr>
            <p:ph type="hdr" sz="quarter"/>
          </p:nvPr>
        </p:nvSpPr>
        <p:spPr/>
        <p:txBody>
          <a:bodyPr/>
          <a:lstStyle/>
          <a:p>
            <a:endParaRPr lang="nb-NO" sz="1100" dirty="0"/>
          </a:p>
        </p:txBody>
      </p:sp>
    </p:spTree>
    <p:extLst>
      <p:ext uri="{BB962C8B-B14F-4D97-AF65-F5344CB8AC3E}">
        <p14:creationId xmlns:p14="http://schemas.microsoft.com/office/powerpoint/2010/main" val="2819536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endParaRPr lang="nb-NO" dirty="0"/>
          </a:p>
        </p:txBody>
      </p:sp>
      <p:sp>
        <p:nvSpPr>
          <p:cNvPr id="4" name="Plassholder for dato 3"/>
          <p:cNvSpPr>
            <a:spLocks noGrp="1"/>
          </p:cNvSpPr>
          <p:nvPr>
            <p:ph type="dt" sz="quarter" idx="1"/>
          </p:nvPr>
        </p:nvSpPr>
        <p:spPr/>
        <p:txBody>
          <a:bodyPr/>
          <a:lstStyle/>
          <a:p>
            <a:fld id="{8B23B0E9-98D9-A04D-AF6B-E5FA66EF2D4F}" type="datetime1">
              <a:rPr lang="nb-NO" smtClean="0"/>
              <a:t>25.03.2021</a:t>
            </a:fld>
            <a:endParaRPr lang="nb-NO" dirty="0"/>
          </a:p>
        </p:txBody>
      </p:sp>
      <p:sp>
        <p:nvSpPr>
          <p:cNvPr id="5" name="Plassholder for lysbildenummer 4"/>
          <p:cNvSpPr>
            <a:spLocks noGrp="1"/>
          </p:cNvSpPr>
          <p:nvPr>
            <p:ph type="sldNum" sz="quarter" idx="5"/>
          </p:nvPr>
        </p:nvSpPr>
        <p:spPr/>
        <p:txBody>
          <a:bodyPr/>
          <a:lstStyle/>
          <a:p>
            <a:fld id="{3D7622FB-343F-3A4F-848E-AB9F407A3C84}" type="slidenum">
              <a:rPr lang="nb-NO" smtClean="0"/>
              <a:pPr/>
              <a:t>11</a:t>
            </a:fld>
            <a:endParaRPr lang="nb-NO" dirty="0"/>
          </a:p>
        </p:txBody>
      </p:sp>
      <p:sp>
        <p:nvSpPr>
          <p:cNvPr id="6" name="Plassholder for topptekst 5"/>
          <p:cNvSpPr>
            <a:spLocks noGrp="1"/>
          </p:cNvSpPr>
          <p:nvPr>
            <p:ph type="hdr" sz="quarter"/>
          </p:nvPr>
        </p:nvSpPr>
        <p:spPr/>
        <p:txBody>
          <a:bodyPr/>
          <a:lstStyle/>
          <a:p>
            <a:endParaRPr lang="nb-NO" dirty="0"/>
          </a:p>
        </p:txBody>
      </p:sp>
      <p:sp>
        <p:nvSpPr>
          <p:cNvPr id="7" name="Plassholder for bunntekst 6"/>
          <p:cNvSpPr>
            <a:spLocks noGrp="1"/>
          </p:cNvSpPr>
          <p:nvPr>
            <p:ph type="ftr" sz="quarter" idx="4"/>
          </p:nvPr>
        </p:nvSpPr>
        <p:spPr/>
        <p:txBody>
          <a:bodyPr/>
          <a:lstStyle/>
          <a:p>
            <a:endParaRPr lang="nb-NO" dirty="0"/>
          </a:p>
        </p:txBody>
      </p:sp>
    </p:spTree>
    <p:extLst>
      <p:ext uri="{BB962C8B-B14F-4D97-AF65-F5344CB8AC3E}">
        <p14:creationId xmlns:p14="http://schemas.microsoft.com/office/powerpoint/2010/main" val="615917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sz="1200" dirty="0"/>
              <a:t>Internrevisjonsfunksjonen er en organisatorisk enhet i statlige virksomheter, eller en enhet som er kjøpt fra eksterne fagmiljøer, som skal;</a:t>
            </a:r>
          </a:p>
          <a:p>
            <a:pPr marL="0" indent="0">
              <a:buNone/>
            </a:pPr>
            <a:endParaRPr lang="nb-NO" sz="1200" dirty="0"/>
          </a:p>
          <a:p>
            <a:r>
              <a:rPr lang="nb-NO" sz="1200" dirty="0"/>
              <a:t>rapportere til øverste ledelse </a:t>
            </a:r>
          </a:p>
          <a:p>
            <a:r>
              <a:rPr lang="nb-NO" sz="1200" dirty="0"/>
              <a:t>være objektiv og uavhengig av resten av organisasjonen og områdene den reviderer</a:t>
            </a:r>
          </a:p>
          <a:p>
            <a:r>
              <a:rPr lang="nb-NO" sz="1200" dirty="0"/>
              <a:t>ha hele virksomheten som virkeområde</a:t>
            </a:r>
          </a:p>
          <a:p>
            <a:r>
              <a:rPr lang="nb-NO" sz="1200" dirty="0"/>
              <a:t>utarbeide en årlig risikobasert revisjonsplan for å fastsette sine prioriteringer</a:t>
            </a:r>
          </a:p>
          <a:p>
            <a:r>
              <a:rPr lang="nb-NO" sz="1200" dirty="0"/>
              <a:t>arbeide etter anerkjente standarder</a:t>
            </a:r>
          </a:p>
          <a:p>
            <a:r>
              <a:rPr lang="nb-NO" sz="1200" dirty="0"/>
              <a:t>benytte en systematisk metode for å gjennomgå og vurdere sentrale dokumenter, systemer og praksis.</a:t>
            </a:r>
          </a:p>
          <a:p>
            <a:pPr marL="0" indent="0">
              <a:buNone/>
            </a:pPr>
            <a:endParaRPr lang="nb-NO" dirty="0"/>
          </a:p>
        </p:txBody>
      </p:sp>
      <p:sp>
        <p:nvSpPr>
          <p:cNvPr id="4" name="Plassholder for dato 3"/>
          <p:cNvSpPr>
            <a:spLocks noGrp="1"/>
          </p:cNvSpPr>
          <p:nvPr>
            <p:ph type="dt" sz="quarter" idx="1"/>
          </p:nvPr>
        </p:nvSpPr>
        <p:spPr/>
        <p:txBody>
          <a:bodyPr/>
          <a:lstStyle/>
          <a:p>
            <a:fld id="{8B23B0E9-98D9-A04D-AF6B-E5FA66EF2D4F}" type="datetime1">
              <a:rPr lang="nb-NO" smtClean="0"/>
              <a:t>25.03.2021</a:t>
            </a:fld>
            <a:endParaRPr lang="nb-NO" dirty="0"/>
          </a:p>
        </p:txBody>
      </p:sp>
      <p:sp>
        <p:nvSpPr>
          <p:cNvPr id="5" name="Plassholder for lysbildenummer 4"/>
          <p:cNvSpPr>
            <a:spLocks noGrp="1"/>
          </p:cNvSpPr>
          <p:nvPr>
            <p:ph type="sldNum" sz="quarter" idx="5"/>
          </p:nvPr>
        </p:nvSpPr>
        <p:spPr/>
        <p:txBody>
          <a:bodyPr/>
          <a:lstStyle/>
          <a:p>
            <a:fld id="{3D7622FB-343F-3A4F-848E-AB9F407A3C84}" type="slidenum">
              <a:rPr lang="nb-NO" smtClean="0"/>
              <a:pPr/>
              <a:t>12</a:t>
            </a:fld>
            <a:endParaRPr lang="nb-NO" dirty="0"/>
          </a:p>
        </p:txBody>
      </p:sp>
      <p:sp>
        <p:nvSpPr>
          <p:cNvPr id="6" name="Plassholder for topptekst 5"/>
          <p:cNvSpPr>
            <a:spLocks noGrp="1"/>
          </p:cNvSpPr>
          <p:nvPr>
            <p:ph type="hdr" sz="quarter"/>
          </p:nvPr>
        </p:nvSpPr>
        <p:spPr/>
        <p:txBody>
          <a:bodyPr/>
          <a:lstStyle/>
          <a:p>
            <a:endParaRPr lang="nb-NO" dirty="0"/>
          </a:p>
        </p:txBody>
      </p:sp>
      <p:sp>
        <p:nvSpPr>
          <p:cNvPr id="7" name="Plassholder for bunntekst 6"/>
          <p:cNvSpPr>
            <a:spLocks noGrp="1"/>
          </p:cNvSpPr>
          <p:nvPr>
            <p:ph type="ftr" sz="quarter" idx="4"/>
          </p:nvPr>
        </p:nvSpPr>
        <p:spPr/>
        <p:txBody>
          <a:bodyPr/>
          <a:lstStyle/>
          <a:p>
            <a:endParaRPr lang="nb-NO" dirty="0"/>
          </a:p>
        </p:txBody>
      </p:sp>
    </p:spTree>
    <p:extLst>
      <p:ext uri="{BB962C8B-B14F-4D97-AF65-F5344CB8AC3E}">
        <p14:creationId xmlns:p14="http://schemas.microsoft.com/office/powerpoint/2010/main" val="3652510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nb-NO" b="1" dirty="0"/>
              <a:t>Formål</a:t>
            </a:r>
          </a:p>
          <a:p>
            <a:pPr marL="0" indent="0">
              <a:buNone/>
            </a:pPr>
            <a:r>
              <a:rPr lang="nb-NO" b="0" dirty="0"/>
              <a:t>Trekke frem noen av fordelene med å ha en internrevisjon som blir trukket frem av de som har internrevisjon. Dette fører igjen til bedre styring og kontroll og øker sannsynligheten for måloppnåelse.</a:t>
            </a:r>
          </a:p>
          <a:p>
            <a:pPr marL="0" indent="0">
              <a:buNone/>
            </a:pPr>
            <a:endParaRPr lang="nb-NO" dirty="0"/>
          </a:p>
          <a:p>
            <a:pPr marL="0" indent="0">
              <a:buNone/>
            </a:pPr>
            <a:r>
              <a:rPr lang="nb-NO" b="1" dirty="0"/>
              <a:t>Budskap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1" dirty="0"/>
              <a:t>Unik plassering og posisjon </a:t>
            </a:r>
            <a:r>
              <a:rPr lang="nb-NO" dirty="0"/>
              <a:t>i virksomheten - objektive og uavhengige bekreftelser til virksomhetsleder om status på styring og kontroll. Internrevisjon er et viktig element i god virksomhetsstyring! Gir virksomhetsleder en ekstra trygghet for at det som blir gjort i 1. og 2. linjen faktisk fungerer – for virksomheten samlet, og på ulike områder. Helekopterperspektiv og blikk på tvers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1" dirty="0"/>
              <a:t>God metodekunnskap </a:t>
            </a:r>
            <a:r>
              <a:rPr lang="nb-NO" dirty="0"/>
              <a:t>– systematisk og strukturert metode for å evaluere og forbedre virksomhetsstyringen. Internrevisjon jobber systematisk og strukturert</a:t>
            </a:r>
          </a:p>
          <a:p>
            <a:r>
              <a:rPr lang="nb-NO" dirty="0"/>
              <a:t>Mange internrevisjoner er også varslingsfunksjoner (pålagt i forhold til arbeidsmiljøloven) ettersom de har en objektiv og uavhengig funksjon i virksomheten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Baserer seg på mange av de samme metodene og standardene som Riksrevisjonen – «</a:t>
            </a:r>
            <a:r>
              <a:rPr lang="nb-NO" b="1" dirty="0"/>
              <a:t>snakker samme revisorspråk». </a:t>
            </a:r>
            <a:endParaRPr lang="nb-NO"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1" dirty="0"/>
              <a:t>Disiplinerende </a:t>
            </a:r>
            <a:r>
              <a:rPr lang="nb-NO" dirty="0"/>
              <a:t>for organisasjonen å ha internrevisjonen. Bare å ha en internrevisjon gående rundt i gangene kan bidra til bevissthet og at folk skjerper seg med tanke på etterlevelse av interne og eksterne lover og regler</a:t>
            </a:r>
          </a:p>
          <a:p>
            <a:endParaRPr lang="nb-NO" dirty="0"/>
          </a:p>
          <a:p>
            <a:endParaRPr lang="nb-NO" dirty="0"/>
          </a:p>
        </p:txBody>
      </p:sp>
      <p:sp>
        <p:nvSpPr>
          <p:cNvPr id="4" name="Date Placeholder 3"/>
          <p:cNvSpPr>
            <a:spLocks noGrp="1"/>
          </p:cNvSpPr>
          <p:nvPr>
            <p:ph type="dt" sz="quarter" idx="1"/>
          </p:nvPr>
        </p:nvSpPr>
        <p:spPr/>
        <p:txBody>
          <a:bodyPr/>
          <a:lstStyle/>
          <a:p>
            <a:fld id="{8B23B0E9-98D9-A04D-AF6B-E5FA66EF2D4F}" type="datetime1">
              <a:rPr lang="nb-NO" smtClean="0"/>
              <a:t>25.03.2021</a:t>
            </a:fld>
            <a:endParaRPr lang="nb-NO" dirty="0"/>
          </a:p>
        </p:txBody>
      </p:sp>
      <p:sp>
        <p:nvSpPr>
          <p:cNvPr id="5" name="Slide Number Placeholder 4"/>
          <p:cNvSpPr>
            <a:spLocks noGrp="1"/>
          </p:cNvSpPr>
          <p:nvPr>
            <p:ph type="sldNum" sz="quarter" idx="5"/>
          </p:nvPr>
        </p:nvSpPr>
        <p:spPr/>
        <p:txBody>
          <a:bodyPr/>
          <a:lstStyle/>
          <a:p>
            <a:fld id="{3D7622FB-343F-3A4F-848E-AB9F407A3C84}" type="slidenum">
              <a:rPr lang="nb-NO" smtClean="0"/>
              <a:pPr/>
              <a:t>14</a:t>
            </a:fld>
            <a:endParaRPr lang="nb-NO" dirty="0"/>
          </a:p>
        </p:txBody>
      </p:sp>
      <p:sp>
        <p:nvSpPr>
          <p:cNvPr id="6" name="Header Placeholder 5"/>
          <p:cNvSpPr>
            <a:spLocks noGrp="1"/>
          </p:cNvSpPr>
          <p:nvPr>
            <p:ph type="hdr" sz="quarter"/>
          </p:nvPr>
        </p:nvSpPr>
        <p:spPr/>
        <p:txBody>
          <a:bodyPr/>
          <a:lstStyle/>
          <a:p>
            <a:endParaRPr lang="nb-NO" dirty="0"/>
          </a:p>
        </p:txBody>
      </p:sp>
      <p:sp>
        <p:nvSpPr>
          <p:cNvPr id="7" name="Footer Placeholder 6"/>
          <p:cNvSpPr>
            <a:spLocks noGrp="1"/>
          </p:cNvSpPr>
          <p:nvPr>
            <p:ph type="ftr" sz="quarter" idx="4"/>
          </p:nvPr>
        </p:nvSpPr>
        <p:spPr/>
        <p:txBody>
          <a:bodyPr/>
          <a:lstStyle/>
          <a:p>
            <a:endParaRPr lang="nb-NO" dirty="0"/>
          </a:p>
        </p:txBody>
      </p:sp>
    </p:spTree>
    <p:extLst>
      <p:ext uri="{BB962C8B-B14F-4D97-AF65-F5344CB8AC3E}">
        <p14:creationId xmlns:p14="http://schemas.microsoft.com/office/powerpoint/2010/main" val="1837312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nb-NO" b="1" dirty="0"/>
              <a:t>Formål:</a:t>
            </a:r>
          </a:p>
          <a:p>
            <a:r>
              <a:rPr lang="nb-NO" dirty="0"/>
              <a:t>Hva sier virksomhetsledere som har en internrevisjon? </a:t>
            </a:r>
          </a:p>
          <a:p>
            <a:pPr marL="0" indent="0">
              <a:buNone/>
            </a:pPr>
            <a:r>
              <a:rPr lang="nb-NO" dirty="0"/>
              <a:t>NB! Denne foilen kan tilpasses målgruppen presentasjonen holdes for.</a:t>
            </a:r>
          </a:p>
          <a:p>
            <a:endParaRPr lang="nb-NO" dirty="0"/>
          </a:p>
          <a:p>
            <a:pPr marL="0" indent="0">
              <a:buNone/>
            </a:pPr>
            <a:r>
              <a:rPr lang="nb-NO" b="1" dirty="0"/>
              <a:t>Budskap:</a:t>
            </a:r>
          </a:p>
          <a:p>
            <a:r>
              <a:rPr lang="nb-NO" dirty="0"/>
              <a:t>De som har en internrevisjon angrer ikke på valget. </a:t>
            </a:r>
          </a:p>
          <a:p>
            <a:r>
              <a:rPr lang="nb-NO" dirty="0"/>
              <a:t>Dette sier virksomhetsledere med internrevisjon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a:t>Ta kontakt med andre statlige virksomheter å hør hvilke erfaringer de har gjort seg!</a:t>
            </a:r>
          </a:p>
          <a:p>
            <a:pPr marL="0" indent="0">
              <a:buNone/>
            </a:pPr>
            <a:endParaRPr lang="nb-NO" dirty="0"/>
          </a:p>
          <a:p>
            <a:pPr marL="0" indent="0">
              <a:buNone/>
            </a:pPr>
            <a:endParaRPr lang="nb-NO" dirty="0"/>
          </a:p>
        </p:txBody>
      </p:sp>
      <p:sp>
        <p:nvSpPr>
          <p:cNvPr id="4" name="Date Placeholder 3"/>
          <p:cNvSpPr>
            <a:spLocks noGrp="1"/>
          </p:cNvSpPr>
          <p:nvPr>
            <p:ph type="dt" sz="quarter" idx="1"/>
          </p:nvPr>
        </p:nvSpPr>
        <p:spPr/>
        <p:txBody>
          <a:bodyPr/>
          <a:lstStyle/>
          <a:p>
            <a:fld id="{8B23B0E9-98D9-A04D-AF6B-E5FA66EF2D4F}" type="datetime1">
              <a:rPr lang="nb-NO" smtClean="0"/>
              <a:t>25.03.2021</a:t>
            </a:fld>
            <a:endParaRPr lang="nb-NO" dirty="0"/>
          </a:p>
        </p:txBody>
      </p:sp>
      <p:sp>
        <p:nvSpPr>
          <p:cNvPr id="5" name="Slide Number Placeholder 4"/>
          <p:cNvSpPr>
            <a:spLocks noGrp="1"/>
          </p:cNvSpPr>
          <p:nvPr>
            <p:ph type="sldNum" sz="quarter" idx="5"/>
          </p:nvPr>
        </p:nvSpPr>
        <p:spPr/>
        <p:txBody>
          <a:bodyPr/>
          <a:lstStyle/>
          <a:p>
            <a:fld id="{3D7622FB-343F-3A4F-848E-AB9F407A3C84}" type="slidenum">
              <a:rPr lang="nb-NO" smtClean="0"/>
              <a:pPr/>
              <a:t>15</a:t>
            </a:fld>
            <a:endParaRPr lang="nb-NO" dirty="0"/>
          </a:p>
        </p:txBody>
      </p:sp>
      <p:sp>
        <p:nvSpPr>
          <p:cNvPr id="6" name="Header Placeholder 5"/>
          <p:cNvSpPr>
            <a:spLocks noGrp="1"/>
          </p:cNvSpPr>
          <p:nvPr>
            <p:ph type="hdr" sz="quarter"/>
          </p:nvPr>
        </p:nvSpPr>
        <p:spPr/>
        <p:txBody>
          <a:bodyPr/>
          <a:lstStyle/>
          <a:p>
            <a:endParaRPr lang="nb-NO" dirty="0"/>
          </a:p>
        </p:txBody>
      </p:sp>
      <p:sp>
        <p:nvSpPr>
          <p:cNvPr id="7" name="Footer Placeholder 6"/>
          <p:cNvSpPr>
            <a:spLocks noGrp="1"/>
          </p:cNvSpPr>
          <p:nvPr>
            <p:ph type="ftr" sz="quarter" idx="4"/>
          </p:nvPr>
        </p:nvSpPr>
        <p:spPr/>
        <p:txBody>
          <a:bodyPr/>
          <a:lstStyle/>
          <a:p>
            <a:endParaRPr lang="nb-NO" dirty="0"/>
          </a:p>
        </p:txBody>
      </p:sp>
    </p:spTree>
    <p:extLst>
      <p:ext uri="{BB962C8B-B14F-4D97-AF65-F5344CB8AC3E}">
        <p14:creationId xmlns:p14="http://schemas.microsoft.com/office/powerpoint/2010/main" val="3075635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nb-NO" b="1" dirty="0"/>
              <a:t>Formål:</a:t>
            </a:r>
          </a:p>
          <a:p>
            <a:pPr marL="0" indent="0">
              <a:buNone/>
            </a:pPr>
            <a:r>
              <a:rPr lang="nb-NO" dirty="0"/>
              <a:t>Peke på forutsetninger for at en internrevisjon skal kunne fungere etter hensikten og gi den merverdien som er forventet.</a:t>
            </a:r>
          </a:p>
          <a:p>
            <a:pPr marL="0" indent="0">
              <a:buNone/>
            </a:pPr>
            <a:endParaRPr lang="nb-NO" dirty="0"/>
          </a:p>
          <a:p>
            <a:pPr marL="0" indent="0">
              <a:buNone/>
            </a:pPr>
            <a:r>
              <a:rPr lang="nb-NO" b="1" dirty="0"/>
              <a:t>Budskap:</a:t>
            </a:r>
          </a:p>
          <a:p>
            <a:pPr marL="0" indent="0">
              <a:buNone/>
            </a:pPr>
            <a:r>
              <a:rPr lang="nb-NO" dirty="0"/>
              <a:t>Kilde er Utredning om bruk av internrevisjon i staten og spørreundersøkelse til statlige internrevisjoner som del av kartleggingen.</a:t>
            </a:r>
          </a:p>
          <a:p>
            <a:pPr marL="0" indent="0">
              <a:buNone/>
            </a:pPr>
            <a:endParaRPr lang="nb-NO" dirty="0"/>
          </a:p>
          <a:p>
            <a:pPr marL="0" indent="0">
              <a:buNone/>
            </a:pPr>
            <a:r>
              <a:rPr lang="nb-NO" dirty="0"/>
              <a:t>Enkelte av respondentene har pekt på utfordringer ved bruk av internrevisjon, både opplevde og potensielle utfordringer:</a:t>
            </a:r>
          </a:p>
          <a:p>
            <a:r>
              <a:rPr lang="nb-NO" dirty="0"/>
              <a:t>Det kan være utfordrende for en internrevisjonsenhet å dekke en stor og kompleks etat. Det stiller store krav til kompetanse og nødvendige ressurser. Det kan for eksempel løses ved å leie inn ekstern hjelp ved behov.  </a:t>
            </a:r>
          </a:p>
          <a:p>
            <a:r>
              <a:rPr lang="nb-NO" dirty="0"/>
              <a:t>Det kan, ifølge en virksomhetsleder, være en utfordring at linjeledere lener seg for mye på internrevisjonen og ikke selv tar tilstrekkelig ansvar for internkontrollen. Virksomhetslederen i en annen virksomhet mener at det potensielt vil være et problem hvis det kommer rapporter fra internrevisjonen som linjen ikke kjenner seg igjen i.  </a:t>
            </a:r>
          </a:p>
          <a:p>
            <a:r>
              <a:rPr lang="nb-NO" dirty="0"/>
              <a:t>Flere oppdragsgivere har vært inne på at små internrevisjonsfunksjoner er sårbare. Det kan være utfordrende å ha god nok kompetanse på alle områder i virksomheten. Det er også en utfordring å rekruttere og holde på kvalifiserte fagfolk i internrevisjonen.</a:t>
            </a:r>
          </a:p>
          <a:p>
            <a:r>
              <a:rPr lang="nb-NO" dirty="0"/>
              <a:t>Ledelsen og de ansatte i virksomheten må ønske og ville ha en internrevisjon. Hvis internrevisjon er noe påtvunget fra departementet eller virksomhetsleder som resten av organisasjonen ikke ser verdien av, vil internrevisjonens anbefalinger ikke bli implementert og etterlevd</a:t>
            </a:r>
          </a:p>
          <a:p>
            <a:endParaRPr lang="nb-NO" dirty="0"/>
          </a:p>
        </p:txBody>
      </p:sp>
      <p:sp>
        <p:nvSpPr>
          <p:cNvPr id="4" name="Date Placeholder 3"/>
          <p:cNvSpPr>
            <a:spLocks noGrp="1"/>
          </p:cNvSpPr>
          <p:nvPr>
            <p:ph type="dt" sz="quarter" idx="1"/>
          </p:nvPr>
        </p:nvSpPr>
        <p:spPr/>
        <p:txBody>
          <a:bodyPr/>
          <a:lstStyle/>
          <a:p>
            <a:fld id="{8B23B0E9-98D9-A04D-AF6B-E5FA66EF2D4F}" type="datetime1">
              <a:rPr lang="nb-NO" smtClean="0"/>
              <a:t>25.03.2021</a:t>
            </a:fld>
            <a:endParaRPr lang="nb-NO" dirty="0"/>
          </a:p>
        </p:txBody>
      </p:sp>
      <p:sp>
        <p:nvSpPr>
          <p:cNvPr id="5" name="Slide Number Placeholder 4"/>
          <p:cNvSpPr>
            <a:spLocks noGrp="1"/>
          </p:cNvSpPr>
          <p:nvPr>
            <p:ph type="sldNum" sz="quarter" idx="5"/>
          </p:nvPr>
        </p:nvSpPr>
        <p:spPr/>
        <p:txBody>
          <a:bodyPr/>
          <a:lstStyle/>
          <a:p>
            <a:fld id="{3D7622FB-343F-3A4F-848E-AB9F407A3C84}" type="slidenum">
              <a:rPr lang="nb-NO" smtClean="0"/>
              <a:pPr/>
              <a:t>16</a:t>
            </a:fld>
            <a:endParaRPr lang="nb-NO" dirty="0"/>
          </a:p>
        </p:txBody>
      </p:sp>
      <p:sp>
        <p:nvSpPr>
          <p:cNvPr id="6" name="Header Placeholder 5"/>
          <p:cNvSpPr>
            <a:spLocks noGrp="1"/>
          </p:cNvSpPr>
          <p:nvPr>
            <p:ph type="hdr" sz="quarter"/>
          </p:nvPr>
        </p:nvSpPr>
        <p:spPr/>
        <p:txBody>
          <a:bodyPr/>
          <a:lstStyle/>
          <a:p>
            <a:endParaRPr lang="nb-NO" dirty="0"/>
          </a:p>
        </p:txBody>
      </p:sp>
      <p:sp>
        <p:nvSpPr>
          <p:cNvPr id="7" name="Footer Placeholder 6"/>
          <p:cNvSpPr>
            <a:spLocks noGrp="1"/>
          </p:cNvSpPr>
          <p:nvPr>
            <p:ph type="ftr" sz="quarter" idx="4"/>
          </p:nvPr>
        </p:nvSpPr>
        <p:spPr/>
        <p:txBody>
          <a:bodyPr/>
          <a:lstStyle/>
          <a:p>
            <a:endParaRPr lang="nb-NO" dirty="0"/>
          </a:p>
        </p:txBody>
      </p:sp>
    </p:spTree>
    <p:extLst>
      <p:ext uri="{BB962C8B-B14F-4D97-AF65-F5344CB8AC3E}">
        <p14:creationId xmlns:p14="http://schemas.microsoft.com/office/powerpoint/2010/main" val="1984138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fontAlgn="base">
              <a:buNone/>
            </a:pPr>
            <a:r>
              <a:rPr lang="nb-NO" sz="1200" b="1" i="0" u="none" strike="noStrike" kern="1200" dirty="0">
                <a:solidFill>
                  <a:schemeClr val="tx1"/>
                </a:solidFill>
                <a:effectLst/>
                <a:latin typeface="Arial Regular"/>
                <a:ea typeface="+mn-ea"/>
                <a:cs typeface="+mn-cs"/>
              </a:rPr>
              <a:t>Formål:</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nb-NO" sz="1200" b="0" i="0" u="none" strike="noStrike" kern="1200" dirty="0">
                <a:solidFill>
                  <a:schemeClr val="tx1"/>
                </a:solidFill>
                <a:effectLst/>
                <a:latin typeface="Arial Regular"/>
                <a:ea typeface="+mn-ea"/>
                <a:cs typeface="+mn-cs"/>
              </a:rPr>
              <a:t>For å ta stilling til om internrevisjon er et riktig tiltak for virksomheten, bør virksomhetslederen være seg bevisst sine egne og virksomhetens behov og utfordringer når det gjelder styring og kontroll. Til hjelp i denne bevisstgjøringen, og som dokumentasjonsverktøy i vurderingen, har DFØ utviklet en sjekkliste bygget etter tankesettet i Utredningsinstruksen. Prosessen/sjekklisten har fem steg/spørsmål</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nb-NO" sz="1200" b="0" i="0" u="none" strike="noStrike" kern="1200" dirty="0">
              <a:solidFill>
                <a:schemeClr val="tx1"/>
              </a:solidFill>
              <a:effectLst/>
              <a:latin typeface="Arial Regular"/>
              <a:ea typeface="+mn-ea"/>
              <a:cs typeface="+mn-cs"/>
            </a:endParaRPr>
          </a:p>
          <a:p>
            <a:pPr marL="0" indent="0" fontAlgn="base">
              <a:buNone/>
            </a:pPr>
            <a:endParaRPr lang="nb-NO" sz="1200" b="0" i="0" u="none" strike="noStrike" kern="1200" dirty="0">
              <a:solidFill>
                <a:schemeClr val="tx1"/>
              </a:solidFill>
              <a:effectLst/>
              <a:latin typeface="Arial Regular"/>
              <a:ea typeface="+mn-ea"/>
              <a:cs typeface="+mn-cs"/>
            </a:endParaRPr>
          </a:p>
          <a:p>
            <a:pPr fontAlgn="base"/>
            <a:endParaRPr lang="nb-NO" sz="1200" b="0" i="0" u="none" strike="noStrike" kern="1200" dirty="0">
              <a:solidFill>
                <a:schemeClr val="tx1"/>
              </a:solidFill>
              <a:effectLst/>
              <a:latin typeface="Arial Regular"/>
              <a:ea typeface="+mn-ea"/>
              <a:cs typeface="+mn-cs"/>
            </a:endParaRPr>
          </a:p>
          <a:p>
            <a:pPr marL="0" indent="0" fontAlgn="base">
              <a:buNone/>
            </a:pPr>
            <a:r>
              <a:rPr lang="nb-NO" sz="1200" b="1" i="0" u="none" strike="noStrike" kern="1200" dirty="0">
                <a:solidFill>
                  <a:schemeClr val="tx1"/>
                </a:solidFill>
                <a:effectLst/>
                <a:latin typeface="Arial Regular"/>
                <a:ea typeface="+mn-ea"/>
                <a:cs typeface="+mn-cs"/>
              </a:rPr>
              <a:t>Budskap:</a:t>
            </a:r>
          </a:p>
          <a:p>
            <a:pPr fontAlgn="base"/>
            <a:r>
              <a:rPr lang="nb-NO" sz="1200" b="0" i="0" u="none" strike="noStrike" kern="1200" dirty="0">
                <a:solidFill>
                  <a:schemeClr val="tx1"/>
                </a:solidFill>
                <a:effectLst/>
                <a:latin typeface="Arial Regular"/>
                <a:ea typeface="+mn-ea"/>
                <a:cs typeface="+mn-cs"/>
              </a:rPr>
              <a:t>Økonomiregelverket stiller krav om at alle statlige virksomheter skal ha god styring og kontroll. God styring og kontroll vil bidra til at statlige virksomheter utfører oppgavene sine i tråd med de fire grunnleggende forvaltningsverdiene demokrati, rettssikkerhet, faglig integritet og effektivitet, slik at samfunnsoppdraget blir utført på en god måte. </a:t>
            </a:r>
          </a:p>
          <a:p>
            <a:pPr fontAlgn="base"/>
            <a:r>
              <a:rPr lang="nb-NO" sz="1200" b="0" i="0" u="none" strike="noStrike" kern="1200" dirty="0">
                <a:solidFill>
                  <a:schemeClr val="tx1"/>
                </a:solidFill>
                <a:effectLst/>
                <a:latin typeface="Arial Regular"/>
                <a:ea typeface="+mn-ea"/>
                <a:cs typeface="+mn-cs"/>
              </a:rPr>
              <a:t>Statlige virksomheter har svært ulik egenart, og derfor vil organiseringen og ressursbruken som må til for å oppnå god styring og kontroll, være forskjellig. Internrevisjon vil kanskje ikke være et like godt tiltak for alle virksomheter, men dette skal derfor vurderes. Virksomheten må ha et bevisst forhold til om den ønsker å ha en internrevisjon eller ikke.</a:t>
            </a:r>
          </a:p>
          <a:p>
            <a:pPr marL="0" indent="0">
              <a:buNone/>
            </a:pPr>
            <a:endParaRPr lang="nb-NO" dirty="0"/>
          </a:p>
        </p:txBody>
      </p:sp>
      <p:sp>
        <p:nvSpPr>
          <p:cNvPr id="4" name="Plassholder for dato 3"/>
          <p:cNvSpPr>
            <a:spLocks noGrp="1"/>
          </p:cNvSpPr>
          <p:nvPr>
            <p:ph type="dt" sz="quarter" idx="1"/>
          </p:nvPr>
        </p:nvSpPr>
        <p:spPr/>
        <p:txBody>
          <a:bodyPr/>
          <a:lstStyle/>
          <a:p>
            <a:fld id="{8B23B0E9-98D9-A04D-AF6B-E5FA66EF2D4F}" type="datetime1">
              <a:rPr lang="nb-NO" smtClean="0"/>
              <a:t>25.03.2021</a:t>
            </a:fld>
            <a:endParaRPr lang="nb-NO" dirty="0"/>
          </a:p>
        </p:txBody>
      </p:sp>
      <p:sp>
        <p:nvSpPr>
          <p:cNvPr id="5" name="Plassholder for lysbildenummer 4"/>
          <p:cNvSpPr>
            <a:spLocks noGrp="1"/>
          </p:cNvSpPr>
          <p:nvPr>
            <p:ph type="sldNum" sz="quarter" idx="5"/>
          </p:nvPr>
        </p:nvSpPr>
        <p:spPr/>
        <p:txBody>
          <a:bodyPr/>
          <a:lstStyle/>
          <a:p>
            <a:fld id="{3D7622FB-343F-3A4F-848E-AB9F407A3C84}" type="slidenum">
              <a:rPr lang="nb-NO" smtClean="0"/>
              <a:pPr/>
              <a:t>18</a:t>
            </a:fld>
            <a:endParaRPr lang="nb-NO" dirty="0"/>
          </a:p>
        </p:txBody>
      </p:sp>
      <p:sp>
        <p:nvSpPr>
          <p:cNvPr id="6" name="Plassholder for topptekst 5"/>
          <p:cNvSpPr>
            <a:spLocks noGrp="1"/>
          </p:cNvSpPr>
          <p:nvPr>
            <p:ph type="hdr" sz="quarter"/>
          </p:nvPr>
        </p:nvSpPr>
        <p:spPr/>
        <p:txBody>
          <a:bodyPr/>
          <a:lstStyle/>
          <a:p>
            <a:endParaRPr lang="nb-NO" dirty="0"/>
          </a:p>
        </p:txBody>
      </p:sp>
      <p:sp>
        <p:nvSpPr>
          <p:cNvPr id="7" name="Plassholder for bunntekst 6"/>
          <p:cNvSpPr>
            <a:spLocks noGrp="1"/>
          </p:cNvSpPr>
          <p:nvPr>
            <p:ph type="ftr" sz="quarter" idx="4"/>
          </p:nvPr>
        </p:nvSpPr>
        <p:spPr/>
        <p:txBody>
          <a:bodyPr/>
          <a:lstStyle/>
          <a:p>
            <a:endParaRPr lang="nb-NO" dirty="0"/>
          </a:p>
        </p:txBody>
      </p:sp>
    </p:spTree>
    <p:extLst>
      <p:ext uri="{BB962C8B-B14F-4D97-AF65-F5344CB8AC3E}">
        <p14:creationId xmlns:p14="http://schemas.microsoft.com/office/powerpoint/2010/main" val="2564678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1" i="0" u="none" strike="noStrike" kern="1200" baseline="0" dirty="0">
                <a:solidFill>
                  <a:schemeClr val="tx1"/>
                </a:solidFill>
                <a:latin typeface="Arial Regular"/>
                <a:ea typeface="+mn-ea"/>
                <a:cs typeface="+mn-cs"/>
              </a:rPr>
              <a:t>Formål: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u="none" strike="noStrike" kern="1200" baseline="0" dirty="0">
                <a:solidFill>
                  <a:schemeClr val="tx1"/>
                </a:solidFill>
                <a:latin typeface="Arial Regular"/>
                <a:ea typeface="+mn-ea"/>
                <a:cs typeface="+mn-cs"/>
              </a:rPr>
              <a:t>Forklare hva som ligger i steg 1. Tankesettet er utredningsinstruksen – «Hva er problemet/behovet?»</a:t>
            </a:r>
          </a:p>
          <a:p>
            <a:pPr marL="0" indent="0" fontAlgn="base">
              <a:buNone/>
            </a:pPr>
            <a:r>
              <a:rPr lang="nb-NO" sz="1200" b="0" i="0" u="none" strike="noStrike" kern="1200" dirty="0">
                <a:solidFill>
                  <a:schemeClr val="tx1"/>
                </a:solidFill>
                <a:effectLst/>
                <a:latin typeface="Arial Regular"/>
                <a:ea typeface="+mn-ea"/>
                <a:cs typeface="+mn-cs"/>
              </a:rPr>
              <a:t>Steg 1 skal munne ut i en bevisstgjøring og identifisering av behov og utfordringer virksomheten har når det gjelder styring og kontroll.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u="none" strike="noStrike" kern="1200" baseline="0" dirty="0">
              <a:solidFill>
                <a:schemeClr val="tx1"/>
              </a:solidFill>
              <a:latin typeface="Arial Regular"/>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u="none" strike="noStrike" kern="1200" baseline="0" dirty="0">
              <a:solidFill>
                <a:schemeClr val="tx1"/>
              </a:solidFill>
              <a:latin typeface="Arial Regular"/>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1" i="0" u="none" strike="noStrike" kern="1200" baseline="0" dirty="0">
                <a:solidFill>
                  <a:schemeClr val="tx1"/>
                </a:solidFill>
                <a:latin typeface="Arial Regular"/>
                <a:ea typeface="+mn-ea"/>
                <a:cs typeface="+mn-cs"/>
              </a:rPr>
              <a:t>Budskap:</a:t>
            </a:r>
            <a:endParaRPr lang="nb-NO" sz="1200" b="0" i="0" u="none" strike="noStrike" kern="1200" baseline="0" dirty="0">
              <a:solidFill>
                <a:schemeClr val="tx1"/>
              </a:solidFill>
              <a:latin typeface="Arial Regular"/>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1" i="0" u="none" strike="noStrike" kern="1200" baseline="0" dirty="0">
                <a:solidFill>
                  <a:schemeClr val="tx1"/>
                </a:solidFill>
                <a:latin typeface="Arial Regular"/>
                <a:ea typeface="+mn-ea"/>
                <a:cs typeface="+mn-cs"/>
              </a:rPr>
              <a:t>Hovedspørsmål 1</a:t>
            </a:r>
            <a:r>
              <a:rPr lang="nb-NO" sz="1200" b="0" i="0" u="none" strike="noStrike" kern="1200" baseline="0" dirty="0">
                <a:solidFill>
                  <a:schemeClr val="tx1"/>
                </a:solidFill>
                <a:latin typeface="Arial Regular"/>
                <a:ea typeface="+mn-ea"/>
                <a:cs typeface="+mn-cs"/>
              </a:rPr>
              <a:t> knytter seg til de mer eller mindre objektive kriteriene størrelse, kompleksitet, risiko og vesentlighet. Behovet for en internrevisjon er normalt større jo større og mer kompleks, risikoutsatt og vesentlig virksomheten er, fordi </a:t>
            </a:r>
            <a:r>
              <a:rPr lang="nb-NO" sz="1200" b="0" i="1" u="none" strike="noStrike" kern="1200" baseline="0" dirty="0">
                <a:solidFill>
                  <a:schemeClr val="tx1"/>
                </a:solidFill>
                <a:latin typeface="Arial Regular"/>
                <a:ea typeface="+mn-ea"/>
                <a:cs typeface="+mn-cs"/>
              </a:rPr>
              <a:t>kravene </a:t>
            </a:r>
            <a:r>
              <a:rPr lang="nb-NO" sz="1200" b="0" i="0" u="none" strike="noStrike" kern="1200" baseline="0" dirty="0">
                <a:solidFill>
                  <a:schemeClr val="tx1"/>
                </a:solidFill>
                <a:latin typeface="Arial Regular"/>
                <a:ea typeface="+mn-ea"/>
                <a:cs typeface="+mn-cs"/>
              </a:rPr>
              <a:t>og </a:t>
            </a:r>
            <a:r>
              <a:rPr lang="nb-NO" sz="1200" b="0" i="1" u="none" strike="noStrike" kern="1200" baseline="0" dirty="0">
                <a:solidFill>
                  <a:schemeClr val="tx1"/>
                </a:solidFill>
                <a:latin typeface="Arial Regular"/>
                <a:ea typeface="+mn-ea"/>
                <a:cs typeface="+mn-cs"/>
              </a:rPr>
              <a:t>utfordringene</a:t>
            </a:r>
            <a:r>
              <a:rPr lang="nb-NO" sz="1200" b="0" i="0" u="none" strike="noStrike" kern="1200" baseline="0" dirty="0">
                <a:solidFill>
                  <a:schemeClr val="tx1"/>
                </a:solidFill>
                <a:latin typeface="Arial Regular"/>
                <a:ea typeface="+mn-ea"/>
                <a:cs typeface="+mn-cs"/>
              </a:rPr>
              <a:t> knyttet til styring og kontroll da er betydelig høyere.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1" i="0" u="none" strike="noStrike" kern="1200" baseline="0" dirty="0">
                <a:solidFill>
                  <a:schemeClr val="tx1"/>
                </a:solidFill>
                <a:latin typeface="Arial Regular"/>
                <a:ea typeface="+mn-ea"/>
                <a:cs typeface="+mn-cs"/>
              </a:rPr>
              <a:t>Hovedspørsmål 2</a:t>
            </a:r>
            <a:r>
              <a:rPr lang="nb-NO" sz="1200" b="0" i="0" u="none" strike="noStrike" kern="1200" baseline="0" dirty="0">
                <a:solidFill>
                  <a:schemeClr val="tx1"/>
                </a:solidFill>
                <a:latin typeface="Arial Regular"/>
                <a:ea typeface="+mn-ea"/>
                <a:cs typeface="+mn-cs"/>
              </a:rPr>
              <a:t> knytter seg til mer subjektive vurderinger. Det er ingen entydig sammenheng mellom en virksomhets behov for internrevisjon og modenheten og kvaliteten på styring og kontroll.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u="none" strike="noStrike" kern="1200" baseline="0" dirty="0">
              <a:solidFill>
                <a:schemeClr val="tx1"/>
              </a:solidFill>
              <a:latin typeface="Arial Regular"/>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u="none" strike="noStrike" kern="1200" baseline="0" dirty="0">
              <a:solidFill>
                <a:schemeClr val="tx1"/>
              </a:solidFill>
              <a:latin typeface="Arial Regular"/>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0" i="0" u="none" strike="noStrike" kern="1200" baseline="0" dirty="0">
              <a:solidFill>
                <a:schemeClr val="tx1"/>
              </a:solidFill>
              <a:latin typeface="Arial Regular"/>
              <a:ea typeface="+mn-ea"/>
              <a:cs typeface="+mn-cs"/>
            </a:endParaRPr>
          </a:p>
          <a:p>
            <a:endParaRPr lang="nb-NO" dirty="0"/>
          </a:p>
        </p:txBody>
      </p:sp>
      <p:sp>
        <p:nvSpPr>
          <p:cNvPr id="4" name="Plassholder for dato 3"/>
          <p:cNvSpPr>
            <a:spLocks noGrp="1"/>
          </p:cNvSpPr>
          <p:nvPr>
            <p:ph type="dt" sz="quarter" idx="1"/>
          </p:nvPr>
        </p:nvSpPr>
        <p:spPr/>
        <p:txBody>
          <a:bodyPr/>
          <a:lstStyle/>
          <a:p>
            <a:fld id="{8B23B0E9-98D9-A04D-AF6B-E5FA66EF2D4F}" type="datetime1">
              <a:rPr lang="nb-NO" smtClean="0"/>
              <a:t>25.03.2021</a:t>
            </a:fld>
            <a:endParaRPr lang="nb-NO" dirty="0"/>
          </a:p>
        </p:txBody>
      </p:sp>
      <p:sp>
        <p:nvSpPr>
          <p:cNvPr id="5" name="Plassholder for lysbildenummer 4"/>
          <p:cNvSpPr>
            <a:spLocks noGrp="1"/>
          </p:cNvSpPr>
          <p:nvPr>
            <p:ph type="sldNum" sz="quarter" idx="5"/>
          </p:nvPr>
        </p:nvSpPr>
        <p:spPr/>
        <p:txBody>
          <a:bodyPr/>
          <a:lstStyle/>
          <a:p>
            <a:fld id="{3D7622FB-343F-3A4F-848E-AB9F407A3C84}" type="slidenum">
              <a:rPr lang="nb-NO" smtClean="0"/>
              <a:pPr/>
              <a:t>19</a:t>
            </a:fld>
            <a:endParaRPr lang="nb-NO" dirty="0"/>
          </a:p>
        </p:txBody>
      </p:sp>
      <p:sp>
        <p:nvSpPr>
          <p:cNvPr id="6" name="Plassholder for bunntekst 5"/>
          <p:cNvSpPr>
            <a:spLocks noGrp="1"/>
          </p:cNvSpPr>
          <p:nvPr>
            <p:ph type="ftr" sz="quarter" idx="4"/>
          </p:nvPr>
        </p:nvSpPr>
        <p:spPr/>
        <p:txBody>
          <a:bodyPr/>
          <a:lstStyle/>
          <a:p>
            <a:endParaRPr lang="nb-NO" dirty="0"/>
          </a:p>
        </p:txBody>
      </p:sp>
      <p:sp>
        <p:nvSpPr>
          <p:cNvPr id="7" name="Plassholder for topptekst 6"/>
          <p:cNvSpPr>
            <a:spLocks noGrp="1"/>
          </p:cNvSpPr>
          <p:nvPr>
            <p:ph type="hdr" sz="quarter"/>
          </p:nvPr>
        </p:nvSpPr>
        <p:spPr/>
        <p:txBody>
          <a:bodyPr/>
          <a:lstStyle/>
          <a:p>
            <a:endParaRPr lang="nb-NO" sz="1100" dirty="0"/>
          </a:p>
        </p:txBody>
      </p:sp>
    </p:spTree>
    <p:extLst>
      <p:ext uri="{BB962C8B-B14F-4D97-AF65-F5344CB8AC3E}">
        <p14:creationId xmlns:p14="http://schemas.microsoft.com/office/powerpoint/2010/main" val="676312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lgn="l">
              <a:buNone/>
            </a:pPr>
            <a:r>
              <a:rPr lang="nb-NO" sz="1200" b="1" dirty="0">
                <a:solidFill>
                  <a:schemeClr val="bg1"/>
                </a:solidFill>
                <a:cs typeface="Arial"/>
              </a:rPr>
              <a:t>Formål: </a:t>
            </a:r>
          </a:p>
          <a:p>
            <a:pPr marL="171450" indent="-171450" algn="l"/>
            <a:r>
              <a:rPr lang="nb-NO" sz="1200" dirty="0">
                <a:solidFill>
                  <a:schemeClr val="bg1"/>
                </a:solidFill>
                <a:cs typeface="Arial"/>
              </a:rPr>
              <a:t>Forklare at det alltid finnes alternativer og at disse bør vurderes som alternativer eller supplement til internrevisjon</a:t>
            </a:r>
          </a:p>
          <a:p>
            <a:pPr marL="171450" indent="-171450" algn="l"/>
            <a:r>
              <a:rPr lang="nb-NO" sz="1200" dirty="0">
                <a:solidFill>
                  <a:schemeClr val="bg1"/>
                </a:solidFill>
                <a:cs typeface="Arial"/>
              </a:rPr>
              <a:t>På de neste tre foilene viser vi ulike alternativer til en internrevisjon, men merk at det ikke er likeverdige alternativer og at de heller ikke ekskluderer hverandre</a:t>
            </a:r>
          </a:p>
          <a:p>
            <a:pPr marL="171450" indent="-171450" algn="l"/>
            <a:r>
              <a:rPr lang="nb-NO" sz="1200" dirty="0">
                <a:solidFill>
                  <a:schemeClr val="bg1"/>
                </a:solidFill>
                <a:cs typeface="Arial"/>
              </a:rPr>
              <a:t>Vise til at det finnes ulike valg av modeller/ måter å skaffe seg en internrevisjon på. Disse må man kjenne til.</a:t>
            </a:r>
          </a:p>
          <a:p>
            <a:pPr marL="0" indent="0" algn="l">
              <a:buNone/>
            </a:pPr>
            <a:endParaRPr lang="nb-NO" sz="1200" b="1" dirty="0">
              <a:solidFill>
                <a:schemeClr val="bg1"/>
              </a:solidFill>
              <a:cs typeface="Arial"/>
            </a:endParaRPr>
          </a:p>
          <a:p>
            <a:pPr marL="0" indent="0" algn="l">
              <a:buNone/>
            </a:pPr>
            <a:r>
              <a:rPr lang="nb-NO" sz="1200" b="1" dirty="0">
                <a:solidFill>
                  <a:schemeClr val="bg1"/>
                </a:solidFill>
                <a:cs typeface="Arial"/>
              </a:rPr>
              <a:t>Budskap:</a:t>
            </a:r>
          </a:p>
          <a:p>
            <a:pPr marL="171450" indent="-171450" algn="l"/>
            <a:r>
              <a:rPr lang="nb-NO" sz="1200" b="0" dirty="0">
                <a:solidFill>
                  <a:schemeClr val="bg1"/>
                </a:solidFill>
                <a:cs typeface="Arial"/>
              </a:rPr>
              <a:t>Internrevisjon er jo et spesifikt tiltak som man skal vurdere, men i vurderingen av om man skal anskaffe en internrevisjon så bør man ikke umiddelbart konkludere med at internrevisjon er rett, uten å ha tenkt igjennom andre løsninger og om løsningen internrevisjon passer hos oss.</a:t>
            </a:r>
          </a:p>
          <a:p>
            <a:pPr marL="171450" indent="-171450" algn="l"/>
            <a:r>
              <a:rPr lang="nb-NO" sz="1200" b="0" dirty="0">
                <a:solidFill>
                  <a:schemeClr val="bg1"/>
                </a:solidFill>
                <a:cs typeface="Arial"/>
              </a:rPr>
              <a:t>Det finnes ulike måter å organisere og anskaffe en internrevisjon på. De variantene man har i staten gjenspeiler seg i fem hovedmodeller. </a:t>
            </a:r>
            <a:endParaRPr lang="nb-NO" sz="1200" b="1" i="0" kern="1200" dirty="0">
              <a:solidFill>
                <a:srgbClr val="333333"/>
              </a:solidFill>
              <a:latin typeface="Arial Regular"/>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kern="1200" dirty="0">
                <a:solidFill>
                  <a:srgbClr val="333333"/>
                </a:solidFill>
                <a:latin typeface="Arial Regular"/>
                <a:ea typeface="+mn-ea"/>
                <a:cs typeface="+mn-cs"/>
              </a:rPr>
              <a:t>Forklaring av modellene:</a:t>
            </a:r>
          </a:p>
          <a:p>
            <a:pPr marL="358775" marR="0" lvl="1" indent="-171450" algn="l" defTabSz="914400" rtl="0" eaLnBrk="1" fontAlgn="auto" latinLnBrk="0" hangingPunct="1">
              <a:lnSpc>
                <a:spcPct val="100000"/>
              </a:lnSpc>
              <a:spcBef>
                <a:spcPts val="0"/>
              </a:spcBef>
              <a:spcAft>
                <a:spcPts val="0"/>
              </a:spcAft>
              <a:buClrTx/>
              <a:buSzTx/>
              <a:tabLst/>
              <a:defRPr/>
            </a:pPr>
            <a:r>
              <a:rPr lang="nb-NO" sz="1200" b="1" i="0" kern="1200" dirty="0">
                <a:solidFill>
                  <a:srgbClr val="333333"/>
                </a:solidFill>
                <a:latin typeface="Arial Regular"/>
                <a:ea typeface="+mn-ea"/>
                <a:cs typeface="+mn-cs"/>
              </a:rPr>
              <a:t>Modell 1 – egen organisatorisk enhet med fast ansatte revisorer:</a:t>
            </a:r>
            <a:r>
              <a:rPr lang="nb-NO" sz="1200" b="0" i="0" kern="1200" dirty="0">
                <a:solidFill>
                  <a:srgbClr val="333333"/>
                </a:solidFill>
                <a:latin typeface="Arial Regular"/>
                <a:ea typeface="+mn-ea"/>
                <a:cs typeface="+mn-cs"/>
              </a:rPr>
              <a:t> Her har virksomheten en egen organisatorisk enhet med ansvar for å levere internrevisjonstjenester.</a:t>
            </a:r>
          </a:p>
          <a:p>
            <a:pPr marL="358775" marR="0" lvl="1" indent="-171450" algn="l" defTabSz="914400" rtl="0" eaLnBrk="1" fontAlgn="auto" latinLnBrk="0" hangingPunct="1">
              <a:lnSpc>
                <a:spcPct val="100000"/>
              </a:lnSpc>
              <a:spcBef>
                <a:spcPts val="0"/>
              </a:spcBef>
              <a:spcAft>
                <a:spcPts val="0"/>
              </a:spcAft>
              <a:buClrTx/>
              <a:buSzTx/>
              <a:tabLst/>
              <a:defRPr/>
            </a:pPr>
            <a:r>
              <a:rPr lang="nb-NO" sz="1200" b="1" i="0" kern="1200" dirty="0">
                <a:solidFill>
                  <a:srgbClr val="333333"/>
                </a:solidFill>
                <a:latin typeface="Arial Regular"/>
                <a:ea typeface="+mn-ea"/>
                <a:cs typeface="+mn-cs"/>
              </a:rPr>
              <a:t>Modell 2 – ansatt revisjonssjef med team fra egen virksomhet</a:t>
            </a:r>
            <a:r>
              <a:rPr lang="nb-NO" sz="1200" b="0" i="0" kern="1200" dirty="0">
                <a:solidFill>
                  <a:srgbClr val="333333"/>
                </a:solidFill>
                <a:latin typeface="Arial Regular"/>
                <a:ea typeface="+mn-ea"/>
                <a:cs typeface="+mn-cs"/>
              </a:rPr>
              <a:t>: Her setter internrevisjonen sammen revisjonsteam av ansatte i virksomheten. Teamene blir ledet av internrevisjonssjefen. Man har da ulike team for de ulike revisjonsoppdragene.</a:t>
            </a:r>
          </a:p>
          <a:p>
            <a:pPr marL="358775" marR="0" lvl="1" indent="-171450" algn="l" defTabSz="914400" rtl="0" eaLnBrk="1" fontAlgn="auto" latinLnBrk="0" hangingPunct="1">
              <a:lnSpc>
                <a:spcPct val="100000"/>
              </a:lnSpc>
              <a:spcBef>
                <a:spcPts val="0"/>
              </a:spcBef>
              <a:spcAft>
                <a:spcPts val="0"/>
              </a:spcAft>
              <a:buClrTx/>
              <a:buSzTx/>
              <a:tabLst/>
              <a:defRPr/>
            </a:pPr>
            <a:r>
              <a:rPr lang="nb-NO" sz="1200" b="1" i="0" kern="1200" dirty="0">
                <a:solidFill>
                  <a:srgbClr val="333333"/>
                </a:solidFill>
                <a:latin typeface="Arial Regular"/>
                <a:ea typeface="+mn-ea"/>
                <a:cs typeface="+mn-cs"/>
              </a:rPr>
              <a:t>Modell 3 – ansatt revisjonssjef som kjøper eksterne tjenester:</a:t>
            </a:r>
            <a:r>
              <a:rPr lang="nb-NO" sz="1200" b="0" i="0" kern="1200" dirty="0">
                <a:solidFill>
                  <a:srgbClr val="333333"/>
                </a:solidFill>
                <a:latin typeface="Arial Regular"/>
                <a:ea typeface="+mn-ea"/>
                <a:cs typeface="+mn-cs"/>
              </a:rPr>
              <a:t> Her ansetter virksomheten en revisjonssjef som kjøper tjenester fra eksterne fagmiljøer. Tjenestene kan kjøpes hos en eller flere leverandører (flere rammeavtaler).</a:t>
            </a:r>
          </a:p>
          <a:p>
            <a:pPr marL="358775" lvl="1" indent="-176213"/>
            <a:r>
              <a:rPr lang="nb-NO" sz="1200" b="1" i="0" kern="1200" dirty="0">
                <a:solidFill>
                  <a:srgbClr val="333333"/>
                </a:solidFill>
                <a:latin typeface="Arial Regular"/>
                <a:ea typeface="+mn-ea"/>
                <a:cs typeface="+mn-cs"/>
              </a:rPr>
              <a:t>Modell 4 – felles internrevisjonsfunksjon på tvers av likartede</a:t>
            </a:r>
            <a:r>
              <a:rPr lang="nb-NO" sz="1200" b="0" i="0" kern="1200" dirty="0">
                <a:solidFill>
                  <a:srgbClr val="333333"/>
                </a:solidFill>
                <a:latin typeface="Arial Regular"/>
                <a:ea typeface="+mn-ea"/>
                <a:cs typeface="+mn-cs"/>
              </a:rPr>
              <a:t> </a:t>
            </a:r>
            <a:r>
              <a:rPr lang="nb-NO" sz="1200" b="1" i="0" kern="1200" dirty="0">
                <a:solidFill>
                  <a:srgbClr val="333333"/>
                </a:solidFill>
                <a:latin typeface="Arial Regular"/>
                <a:ea typeface="+mn-ea"/>
                <a:cs typeface="+mn-cs"/>
              </a:rPr>
              <a:t>virksomheter: </a:t>
            </a:r>
            <a:r>
              <a:rPr lang="nb-NO" sz="1200" b="0" i="0" kern="1200" dirty="0">
                <a:solidFill>
                  <a:srgbClr val="333333"/>
                </a:solidFill>
                <a:latin typeface="Arial Regular"/>
                <a:ea typeface="+mn-ea"/>
                <a:cs typeface="+mn-cs"/>
              </a:rPr>
              <a:t>Her deler flere virksomheter på en internrevisjonsfunksjon. Denne varianten er i bruk i forsvarssektoren.</a:t>
            </a:r>
          </a:p>
          <a:p>
            <a:pPr marL="358775" marR="0" lvl="1" indent="-171450" algn="l" defTabSz="914400" rtl="0" eaLnBrk="1" fontAlgn="auto" latinLnBrk="0" hangingPunct="1">
              <a:lnSpc>
                <a:spcPct val="100000"/>
              </a:lnSpc>
              <a:spcBef>
                <a:spcPts val="0"/>
              </a:spcBef>
              <a:spcAft>
                <a:spcPts val="0"/>
              </a:spcAft>
              <a:buClrTx/>
              <a:buSzTx/>
              <a:tabLst/>
              <a:defRPr/>
            </a:pPr>
            <a:r>
              <a:rPr lang="nb-NO" sz="1200" b="1" i="0" kern="1200" dirty="0">
                <a:solidFill>
                  <a:srgbClr val="333333"/>
                </a:solidFill>
                <a:latin typeface="Arial Regular"/>
                <a:ea typeface="+mn-ea"/>
                <a:cs typeface="+mn-cs"/>
              </a:rPr>
              <a:t>Modell 5 – full </a:t>
            </a:r>
            <a:r>
              <a:rPr lang="nb-NO" sz="1200" b="1" i="0" kern="1200" dirty="0" err="1">
                <a:solidFill>
                  <a:srgbClr val="333333"/>
                </a:solidFill>
                <a:latin typeface="Arial Regular"/>
                <a:ea typeface="+mn-ea"/>
                <a:cs typeface="+mn-cs"/>
              </a:rPr>
              <a:t>outsourcing</a:t>
            </a:r>
            <a:r>
              <a:rPr lang="nb-NO" sz="1200" b="1" i="0" kern="1200" dirty="0">
                <a:solidFill>
                  <a:srgbClr val="333333"/>
                </a:solidFill>
                <a:latin typeface="Arial Regular"/>
                <a:ea typeface="+mn-ea"/>
                <a:cs typeface="+mn-cs"/>
              </a:rPr>
              <a:t>:</a:t>
            </a:r>
            <a:r>
              <a:rPr lang="nb-NO" sz="1200" b="0" i="0" kern="1200" dirty="0">
                <a:solidFill>
                  <a:srgbClr val="333333"/>
                </a:solidFill>
                <a:latin typeface="Arial Regular"/>
                <a:ea typeface="+mn-ea"/>
                <a:cs typeface="+mn-cs"/>
              </a:rPr>
              <a:t> Her er alle internrevisjonstjenester, inklusive intern-revisjonssjef, kjøpt fra eksterne fagmiljøer.</a:t>
            </a:r>
          </a:p>
          <a:p>
            <a:endParaRPr lang="nb-NO" sz="1200" b="0" i="0" kern="1200" dirty="0">
              <a:solidFill>
                <a:srgbClr val="333333"/>
              </a:solidFill>
              <a:latin typeface="Arial Regular"/>
              <a:ea typeface="+mn-ea"/>
              <a:cs typeface="+mn-cs"/>
            </a:endParaRPr>
          </a:p>
          <a:p>
            <a:pPr marL="0" indent="0">
              <a:buNone/>
            </a:pPr>
            <a:r>
              <a:rPr lang="nb-NO" sz="1200" dirty="0"/>
              <a:t>I tillegg til de fem modellene beskrevet ovenfor er det mulig å etablere en kombinasjon av modellene, eksempelvis modell 1 og 2, og 2 og 3. Det er også mulig å inngå rammeavtaler og ha budsjett for kjøp av </a:t>
            </a:r>
            <a:r>
              <a:rPr lang="nb-NO" sz="1200" dirty="0" err="1"/>
              <a:t>outsourcede</a:t>
            </a:r>
            <a:r>
              <a:rPr lang="nb-NO" sz="1200" dirty="0"/>
              <a:t> ressurser for alle modellene (unntatt modell 5 Full </a:t>
            </a:r>
            <a:r>
              <a:rPr lang="nb-NO" sz="1200" dirty="0" err="1"/>
              <a:t>outsourcing</a:t>
            </a:r>
            <a:r>
              <a:rPr lang="nb-NO" sz="1200" dirty="0"/>
              <a:t> der dette ligger i hovedmodellen). </a:t>
            </a:r>
          </a:p>
          <a:p>
            <a:pPr marL="0" indent="0">
              <a:buNone/>
            </a:pPr>
            <a:endParaRPr lang="nb-NO" sz="1200" dirty="0"/>
          </a:p>
          <a:p>
            <a:pPr marL="0" indent="0">
              <a:buNone/>
            </a:pPr>
            <a:endParaRPr lang="nb-NO" dirty="0"/>
          </a:p>
        </p:txBody>
      </p:sp>
      <p:sp>
        <p:nvSpPr>
          <p:cNvPr id="4" name="Plassholder for dato 3"/>
          <p:cNvSpPr>
            <a:spLocks noGrp="1"/>
          </p:cNvSpPr>
          <p:nvPr>
            <p:ph type="dt" sz="quarter" idx="1"/>
          </p:nvPr>
        </p:nvSpPr>
        <p:spPr/>
        <p:txBody>
          <a:bodyPr/>
          <a:lstStyle/>
          <a:p>
            <a:fld id="{8B23B0E9-98D9-A04D-AF6B-E5FA66EF2D4F}" type="datetime1">
              <a:rPr lang="nb-NO" smtClean="0"/>
              <a:t>25.03.2021</a:t>
            </a:fld>
            <a:endParaRPr lang="nb-NO" dirty="0"/>
          </a:p>
        </p:txBody>
      </p:sp>
      <p:sp>
        <p:nvSpPr>
          <p:cNvPr id="5" name="Plassholder for lysbildenummer 4"/>
          <p:cNvSpPr>
            <a:spLocks noGrp="1"/>
          </p:cNvSpPr>
          <p:nvPr>
            <p:ph type="sldNum" sz="quarter" idx="5"/>
          </p:nvPr>
        </p:nvSpPr>
        <p:spPr/>
        <p:txBody>
          <a:bodyPr/>
          <a:lstStyle/>
          <a:p>
            <a:fld id="{3D7622FB-343F-3A4F-848E-AB9F407A3C84}" type="slidenum">
              <a:rPr lang="nb-NO" smtClean="0"/>
              <a:pPr/>
              <a:t>20</a:t>
            </a:fld>
            <a:endParaRPr lang="nb-NO" dirty="0"/>
          </a:p>
        </p:txBody>
      </p:sp>
      <p:sp>
        <p:nvSpPr>
          <p:cNvPr id="6" name="Plassholder for bunntekst 5"/>
          <p:cNvSpPr>
            <a:spLocks noGrp="1"/>
          </p:cNvSpPr>
          <p:nvPr>
            <p:ph type="ftr" sz="quarter" idx="4"/>
          </p:nvPr>
        </p:nvSpPr>
        <p:spPr/>
        <p:txBody>
          <a:bodyPr/>
          <a:lstStyle/>
          <a:p>
            <a:endParaRPr lang="nb-NO" dirty="0"/>
          </a:p>
        </p:txBody>
      </p:sp>
      <p:sp>
        <p:nvSpPr>
          <p:cNvPr id="7" name="Plassholder for topptekst 6"/>
          <p:cNvSpPr>
            <a:spLocks noGrp="1"/>
          </p:cNvSpPr>
          <p:nvPr>
            <p:ph type="hdr" sz="quarter"/>
          </p:nvPr>
        </p:nvSpPr>
        <p:spPr/>
        <p:txBody>
          <a:bodyPr/>
          <a:lstStyle/>
          <a:p>
            <a:endParaRPr lang="nb-NO" sz="1100" dirty="0"/>
          </a:p>
        </p:txBody>
      </p:sp>
    </p:spTree>
    <p:extLst>
      <p:ext uri="{BB962C8B-B14F-4D97-AF65-F5344CB8AC3E}">
        <p14:creationId xmlns:p14="http://schemas.microsoft.com/office/powerpoint/2010/main" val="3189376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1" i="0" dirty="0">
                <a:solidFill>
                  <a:schemeClr val="bg1"/>
                </a:solidFill>
              </a:rPr>
              <a:t>Formål: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1" i="1" dirty="0">
                <a:solidFill>
                  <a:schemeClr val="bg1"/>
                </a:solidFill>
              </a:rPr>
              <a:t>Internrevisjon er et mulig tiltak </a:t>
            </a:r>
            <a:r>
              <a:rPr lang="nb-NO" sz="1200" dirty="0">
                <a:solidFill>
                  <a:schemeClr val="bg1"/>
                </a:solidFill>
              </a:rPr>
              <a:t>for å styrke styring og kontroll. Samtidig er det viktig å være kjent med at det eksisterer alternativ til å etablere internrevisjon som kan tenkes å dekke virksomhetens behov på kort eller lengre sikt.</a:t>
            </a:r>
          </a:p>
          <a:p>
            <a:pPr fontAlgn="base"/>
            <a:r>
              <a:rPr lang="nb-NO" sz="1200" b="0" i="0" u="none" strike="noStrike" kern="1200" dirty="0">
                <a:solidFill>
                  <a:schemeClr val="tx1"/>
                </a:solidFill>
                <a:effectLst/>
                <a:latin typeface="Arial Regular"/>
                <a:ea typeface="+mn-ea"/>
                <a:cs typeface="+mn-cs"/>
              </a:rPr>
              <a:t>Steg 2 skal munne ut i tiltak som er relevante med tanke på de behov og utfordringer som er identifisert i steg 1</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1"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1" dirty="0">
                <a:solidFill>
                  <a:schemeClr val="bg1"/>
                </a:solidFill>
              </a:rPr>
              <a:t>Budskap:</a:t>
            </a:r>
            <a:endParaRPr lang="nb-NO" sz="1200" b="0" i="0" u="none" strike="noStrike" kern="1200" dirty="0">
              <a:solidFill>
                <a:schemeClr val="tx1"/>
              </a:solidFill>
              <a:effectLst/>
              <a:latin typeface="Arial Regular"/>
              <a:ea typeface="+mn-ea"/>
              <a:cs typeface="+mn-cs"/>
            </a:endParaRPr>
          </a:p>
          <a:p>
            <a:r>
              <a:rPr lang="nb-NO" sz="1200" b="0" i="0" u="none" strike="noStrike" kern="1200" dirty="0">
                <a:solidFill>
                  <a:schemeClr val="tx1"/>
                </a:solidFill>
                <a:effectLst/>
                <a:latin typeface="Arial Regular"/>
                <a:ea typeface="+mn-ea"/>
                <a:cs typeface="+mn-cs"/>
              </a:rPr>
              <a:t>Andre tiltak for styrket styring og kontroll, for eksempel forbedringer i første- eller andrelinjen, vil i mindre grad kunne sammenlignes med internrevisjon. Man kan likevel tenke seg at virksomhetens utfordringer best løses ved å styrke styring og kontroll.</a:t>
            </a:r>
          </a:p>
          <a:p>
            <a:pPr fontAlgn="base"/>
            <a:r>
              <a:rPr lang="nb-NO" sz="1200" b="0" i="0" u="none" strike="noStrike" kern="1200" dirty="0">
                <a:solidFill>
                  <a:schemeClr val="tx1"/>
                </a:solidFill>
                <a:effectLst/>
                <a:latin typeface="Arial Regular"/>
                <a:ea typeface="+mn-ea"/>
                <a:cs typeface="+mn-cs"/>
              </a:rPr>
              <a:t>Det kan tenkes at en styrking av første- eller andrelinjen vil dekke virksomhetens behov en god stund fremover, og at dette er det mest aktuelle tiltaket på kort sikt, men at internrevisjon kan bli aktuelt å vurdere igjen etter at tiltak for å styrke styring og kontroll i første- eller andrelinjen er gjennomført.</a:t>
            </a:r>
          </a:p>
          <a:p>
            <a:pPr fontAlgn="base"/>
            <a:r>
              <a:rPr lang="nb-NO" sz="1200" b="0" i="0" u="none" strike="noStrike" kern="1200" dirty="0">
                <a:solidFill>
                  <a:schemeClr val="tx1"/>
                </a:solidFill>
                <a:effectLst/>
                <a:latin typeface="Arial Regular"/>
                <a:ea typeface="+mn-ea"/>
                <a:cs typeface="+mn-cs"/>
              </a:rPr>
              <a:t>Det trenger heller ikke være et enten eller spørsmål. Virksomheter kan ha behov </a:t>
            </a:r>
            <a:r>
              <a:rPr lang="nb-NO" sz="1200" b="0" i="1" u="none" strike="noStrike" kern="1200" dirty="0">
                <a:solidFill>
                  <a:schemeClr val="tx1"/>
                </a:solidFill>
                <a:effectLst/>
                <a:latin typeface="Arial Regular"/>
                <a:ea typeface="+mn-ea"/>
                <a:cs typeface="+mn-cs"/>
              </a:rPr>
              <a:t>både</a:t>
            </a:r>
            <a:r>
              <a:rPr lang="nb-NO" sz="1200" b="0" i="0" u="none" strike="noStrike" kern="1200" dirty="0">
                <a:solidFill>
                  <a:schemeClr val="tx1"/>
                </a:solidFill>
                <a:effectLst/>
                <a:latin typeface="Arial Regular"/>
                <a:ea typeface="+mn-ea"/>
                <a:cs typeface="+mn-cs"/>
              </a:rPr>
              <a:t> for en internrevisjon </a:t>
            </a:r>
            <a:r>
              <a:rPr lang="nb-NO" sz="1200" b="0" i="1" u="none" strike="noStrike" kern="1200" dirty="0">
                <a:solidFill>
                  <a:schemeClr val="tx1"/>
                </a:solidFill>
                <a:effectLst/>
                <a:latin typeface="Arial Regular"/>
                <a:ea typeface="+mn-ea"/>
                <a:cs typeface="+mn-cs"/>
              </a:rPr>
              <a:t>og</a:t>
            </a:r>
            <a:r>
              <a:rPr lang="nb-NO" sz="1200" b="0" i="0" u="none" strike="noStrike" kern="1200" dirty="0">
                <a:solidFill>
                  <a:schemeClr val="tx1"/>
                </a:solidFill>
                <a:effectLst/>
                <a:latin typeface="Arial Regular"/>
                <a:ea typeface="+mn-ea"/>
                <a:cs typeface="+mn-cs"/>
              </a:rPr>
              <a:t> for å styrke styring og kontroll i første- eller andrelinjen.</a:t>
            </a:r>
          </a:p>
          <a:p>
            <a:r>
              <a:rPr lang="nb-NO" sz="1200" b="0" i="0" u="none" strike="noStrike" kern="1200" dirty="0">
                <a:solidFill>
                  <a:schemeClr val="tx1"/>
                </a:solidFill>
                <a:effectLst/>
                <a:latin typeface="Arial Regular"/>
                <a:ea typeface="+mn-ea"/>
                <a:cs typeface="+mn-cs"/>
              </a:rPr>
              <a:t>Det viktige er at virksomheten er seg bevisst sine behov og utfordringer når det gjelder styring og kontroll, og hva en ønsker å forbedre. Da vil det være enklere å avgjøre  hvilket, eller hvilke, tiltak som er best egnet for å dekke behovet</a:t>
            </a:r>
            <a:endParaRPr lang="nb-NO" dirty="0"/>
          </a:p>
          <a:p>
            <a:endParaRPr lang="nb-NO" dirty="0"/>
          </a:p>
        </p:txBody>
      </p:sp>
      <p:sp>
        <p:nvSpPr>
          <p:cNvPr id="4" name="Plassholder for dato 3"/>
          <p:cNvSpPr>
            <a:spLocks noGrp="1"/>
          </p:cNvSpPr>
          <p:nvPr>
            <p:ph type="dt" sz="quarter" idx="1"/>
          </p:nvPr>
        </p:nvSpPr>
        <p:spPr/>
        <p:txBody>
          <a:bodyPr/>
          <a:lstStyle/>
          <a:p>
            <a:fld id="{8B23B0E9-98D9-A04D-AF6B-E5FA66EF2D4F}" type="datetime1">
              <a:rPr lang="nb-NO" smtClean="0"/>
              <a:t>25.03.2021</a:t>
            </a:fld>
            <a:endParaRPr lang="nb-NO" dirty="0"/>
          </a:p>
        </p:txBody>
      </p:sp>
      <p:sp>
        <p:nvSpPr>
          <p:cNvPr id="5" name="Plassholder for lysbildenummer 4"/>
          <p:cNvSpPr>
            <a:spLocks noGrp="1"/>
          </p:cNvSpPr>
          <p:nvPr>
            <p:ph type="sldNum" sz="quarter" idx="5"/>
          </p:nvPr>
        </p:nvSpPr>
        <p:spPr/>
        <p:txBody>
          <a:bodyPr/>
          <a:lstStyle/>
          <a:p>
            <a:fld id="{3D7622FB-343F-3A4F-848E-AB9F407A3C84}" type="slidenum">
              <a:rPr lang="nb-NO" smtClean="0"/>
              <a:pPr/>
              <a:t>21</a:t>
            </a:fld>
            <a:endParaRPr lang="nb-NO" dirty="0"/>
          </a:p>
        </p:txBody>
      </p:sp>
      <p:sp>
        <p:nvSpPr>
          <p:cNvPr id="6" name="Plassholder for bunntekst 5"/>
          <p:cNvSpPr>
            <a:spLocks noGrp="1"/>
          </p:cNvSpPr>
          <p:nvPr>
            <p:ph type="ftr" sz="quarter" idx="4"/>
          </p:nvPr>
        </p:nvSpPr>
        <p:spPr/>
        <p:txBody>
          <a:bodyPr/>
          <a:lstStyle/>
          <a:p>
            <a:endParaRPr lang="nb-NO" dirty="0"/>
          </a:p>
        </p:txBody>
      </p:sp>
      <p:sp>
        <p:nvSpPr>
          <p:cNvPr id="7" name="Plassholder for topptekst 6"/>
          <p:cNvSpPr>
            <a:spLocks noGrp="1"/>
          </p:cNvSpPr>
          <p:nvPr>
            <p:ph type="hdr" sz="quarter"/>
          </p:nvPr>
        </p:nvSpPr>
        <p:spPr/>
        <p:txBody>
          <a:bodyPr/>
          <a:lstStyle/>
          <a:p>
            <a:endParaRPr lang="nb-NO" sz="1100" dirty="0"/>
          </a:p>
        </p:txBody>
      </p:sp>
    </p:spTree>
    <p:extLst>
      <p:ext uri="{BB962C8B-B14F-4D97-AF65-F5344CB8AC3E}">
        <p14:creationId xmlns:p14="http://schemas.microsoft.com/office/powerpoint/2010/main" val="22736513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1" i="0" dirty="0">
                <a:solidFill>
                  <a:schemeClr val="bg1"/>
                </a:solidFill>
              </a:rPr>
              <a:t>Formål: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1" i="1" dirty="0">
                <a:solidFill>
                  <a:schemeClr val="bg1"/>
                </a:solidFill>
              </a:rPr>
              <a:t>Internrevisjon er et mulig tiltak </a:t>
            </a:r>
            <a:r>
              <a:rPr lang="nb-NO" sz="1200" dirty="0">
                <a:solidFill>
                  <a:schemeClr val="bg1"/>
                </a:solidFill>
              </a:rPr>
              <a:t>for å styrke styring og kontroll. Samtidig er det viktig å være kjent med at det eksisterer alternativ til å etablere internrevisjon som kan tenkes å dekke virksomhetens behov på kort eller lengre sikt.</a:t>
            </a:r>
          </a:p>
          <a:p>
            <a:pPr fontAlgn="base"/>
            <a:r>
              <a:rPr lang="nb-NO" sz="1200" b="0" i="0" u="none" strike="noStrike" kern="1200" dirty="0">
                <a:solidFill>
                  <a:schemeClr val="tx1"/>
                </a:solidFill>
                <a:effectLst/>
                <a:latin typeface="Arial Regular"/>
                <a:ea typeface="+mn-ea"/>
                <a:cs typeface="+mn-cs"/>
              </a:rPr>
              <a:t>Steg 2 skal munne ut i tiltak som er relevante med tanke på de behov og utfordringer som er identifisert i steg 1</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1" i="0" u="none" strike="noStrike" kern="1200" dirty="0">
              <a:solidFill>
                <a:schemeClr val="tx1"/>
              </a:solidFill>
              <a:effectLst/>
              <a:latin typeface="Arial Regular"/>
              <a:ea typeface="+mn-ea"/>
              <a:cs typeface="+mn-cs"/>
            </a:endParaRPr>
          </a:p>
          <a:p>
            <a:pPr marL="0" indent="0" fontAlgn="base">
              <a:buNone/>
            </a:pPr>
            <a:endParaRPr lang="nb-NO" sz="1200" b="1" i="0" u="none" strike="noStrike" kern="1200" dirty="0">
              <a:solidFill>
                <a:schemeClr val="tx1"/>
              </a:solidFill>
              <a:effectLst/>
              <a:latin typeface="Arial Regular"/>
              <a:ea typeface="+mn-ea"/>
              <a:cs typeface="+mn-cs"/>
            </a:endParaRPr>
          </a:p>
          <a:p>
            <a:pPr marL="0" indent="0" fontAlgn="base">
              <a:buNone/>
            </a:pPr>
            <a:r>
              <a:rPr lang="nb-NO" sz="1200" b="1" i="0" u="none" strike="noStrike" kern="1200" dirty="0">
                <a:solidFill>
                  <a:schemeClr val="tx1"/>
                </a:solidFill>
                <a:effectLst/>
                <a:latin typeface="Arial Regular"/>
                <a:ea typeface="+mn-ea"/>
                <a:cs typeface="+mn-cs"/>
              </a:rPr>
              <a:t>Budskap:</a:t>
            </a:r>
          </a:p>
          <a:p>
            <a:pPr fontAlgn="base"/>
            <a:r>
              <a:rPr lang="nb-NO" sz="1200" b="0" i="0" u="none" strike="noStrike" kern="1200" dirty="0">
                <a:solidFill>
                  <a:schemeClr val="tx1"/>
                </a:solidFill>
                <a:effectLst/>
                <a:latin typeface="Arial Regular"/>
                <a:ea typeface="+mn-ea"/>
                <a:cs typeface="+mn-cs"/>
              </a:rPr>
              <a:t>Tiltakene skal gjenspeile de behov og utfordringer virksomheten har identifisert, eksempelvis ved bruk av sjekklisten i steg 1.</a:t>
            </a:r>
          </a:p>
          <a:p>
            <a:r>
              <a:rPr lang="nb-NO" sz="1200" b="0" i="0" kern="1200" dirty="0">
                <a:solidFill>
                  <a:srgbClr val="000000"/>
                </a:solidFill>
                <a:latin typeface="Arial Regular"/>
                <a:ea typeface="+mn-ea"/>
                <a:cs typeface="+mn-cs"/>
              </a:rPr>
              <a:t>Krav i kapittel 5 i rundskriv R-117 om at internrevisjon som gjelder for hele virksomheten sitt virkeområde, men hvis man vet hvor skoen trykker kan det være mer relevant å sette inn tiltak for deler av virksomheten. </a:t>
            </a:r>
          </a:p>
          <a:p>
            <a:r>
              <a:rPr lang="nb-NO" sz="1200" b="0" i="0" kern="1200" dirty="0">
                <a:solidFill>
                  <a:srgbClr val="000000"/>
                </a:solidFill>
                <a:latin typeface="Arial Regular"/>
                <a:ea typeface="+mn-ea"/>
                <a:cs typeface="+mn-cs"/>
              </a:rPr>
              <a:t>Merk at slike innkjøp ikke vil gi den sammenhengen og systematikken som internrevisjonen vil bidra med. Innleide konsulenter kjenner heller ikke virksomheten og har dårlige forutsetninger for å se på tvers og helhet. Ulike enheter i virksomheten som innkjøper gjør også at det er vanskeligere for samkjøring og koordinering av læring og forbedring på tvers. Det er også mindre forpliktelser til oppfølging av anbefalinger og tiltak ettersom det er den enkelte innkjøper som må sørge for dette og ikke en internrevisjon som sitter i huset og følger opp på vegne av virksomhetsleder og helheten.</a:t>
            </a:r>
            <a:endParaRPr lang="nb-NO" dirty="0"/>
          </a:p>
          <a:p>
            <a:pPr marL="0" indent="0">
              <a:buNone/>
            </a:pPr>
            <a:endParaRPr lang="nb-NO" dirty="0"/>
          </a:p>
        </p:txBody>
      </p:sp>
      <p:sp>
        <p:nvSpPr>
          <p:cNvPr id="4" name="Plassholder for dato 3"/>
          <p:cNvSpPr>
            <a:spLocks noGrp="1"/>
          </p:cNvSpPr>
          <p:nvPr>
            <p:ph type="dt" sz="quarter" idx="1"/>
          </p:nvPr>
        </p:nvSpPr>
        <p:spPr/>
        <p:txBody>
          <a:bodyPr/>
          <a:lstStyle/>
          <a:p>
            <a:fld id="{8B23B0E9-98D9-A04D-AF6B-E5FA66EF2D4F}" type="datetime1">
              <a:rPr lang="nb-NO" smtClean="0"/>
              <a:t>25.03.2021</a:t>
            </a:fld>
            <a:endParaRPr lang="nb-NO" dirty="0"/>
          </a:p>
        </p:txBody>
      </p:sp>
      <p:sp>
        <p:nvSpPr>
          <p:cNvPr id="5" name="Plassholder for lysbildenummer 4"/>
          <p:cNvSpPr>
            <a:spLocks noGrp="1"/>
          </p:cNvSpPr>
          <p:nvPr>
            <p:ph type="sldNum" sz="quarter" idx="5"/>
          </p:nvPr>
        </p:nvSpPr>
        <p:spPr/>
        <p:txBody>
          <a:bodyPr/>
          <a:lstStyle/>
          <a:p>
            <a:fld id="{3D7622FB-343F-3A4F-848E-AB9F407A3C84}" type="slidenum">
              <a:rPr lang="nb-NO" smtClean="0"/>
              <a:pPr/>
              <a:t>22</a:t>
            </a:fld>
            <a:endParaRPr lang="nb-NO" dirty="0"/>
          </a:p>
        </p:txBody>
      </p:sp>
      <p:sp>
        <p:nvSpPr>
          <p:cNvPr id="6" name="Plassholder for bunntekst 5"/>
          <p:cNvSpPr>
            <a:spLocks noGrp="1"/>
          </p:cNvSpPr>
          <p:nvPr>
            <p:ph type="ftr" sz="quarter" idx="4"/>
          </p:nvPr>
        </p:nvSpPr>
        <p:spPr/>
        <p:txBody>
          <a:bodyPr/>
          <a:lstStyle/>
          <a:p>
            <a:endParaRPr lang="nb-NO" dirty="0"/>
          </a:p>
        </p:txBody>
      </p:sp>
      <p:sp>
        <p:nvSpPr>
          <p:cNvPr id="7" name="Plassholder for topptekst 6"/>
          <p:cNvSpPr>
            <a:spLocks noGrp="1"/>
          </p:cNvSpPr>
          <p:nvPr>
            <p:ph type="hdr" sz="quarter"/>
          </p:nvPr>
        </p:nvSpPr>
        <p:spPr/>
        <p:txBody>
          <a:bodyPr/>
          <a:lstStyle/>
          <a:p>
            <a:endParaRPr lang="nb-NO" sz="1100" dirty="0"/>
          </a:p>
        </p:txBody>
      </p:sp>
    </p:spTree>
    <p:extLst>
      <p:ext uri="{BB962C8B-B14F-4D97-AF65-F5344CB8AC3E}">
        <p14:creationId xmlns:p14="http://schemas.microsoft.com/office/powerpoint/2010/main" val="870668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dato 3"/>
          <p:cNvSpPr>
            <a:spLocks noGrp="1"/>
          </p:cNvSpPr>
          <p:nvPr>
            <p:ph type="dt" sz="quarter" idx="1"/>
          </p:nvPr>
        </p:nvSpPr>
        <p:spPr/>
        <p:txBody>
          <a:bodyPr/>
          <a:lstStyle/>
          <a:p>
            <a:fld id="{8B23B0E9-98D9-A04D-AF6B-E5FA66EF2D4F}" type="datetime1">
              <a:rPr lang="nb-NO" smtClean="0"/>
              <a:t>25.03.2021</a:t>
            </a:fld>
            <a:endParaRPr lang="nb-NO" dirty="0"/>
          </a:p>
        </p:txBody>
      </p:sp>
      <p:sp>
        <p:nvSpPr>
          <p:cNvPr id="5" name="Plassholder for lysbildenummer 4"/>
          <p:cNvSpPr>
            <a:spLocks noGrp="1"/>
          </p:cNvSpPr>
          <p:nvPr>
            <p:ph type="sldNum" sz="quarter" idx="5"/>
          </p:nvPr>
        </p:nvSpPr>
        <p:spPr/>
        <p:txBody>
          <a:bodyPr/>
          <a:lstStyle/>
          <a:p>
            <a:fld id="{3D7622FB-343F-3A4F-848E-AB9F407A3C84}" type="slidenum">
              <a:rPr lang="nb-NO" smtClean="0"/>
              <a:pPr/>
              <a:t>2</a:t>
            </a:fld>
            <a:endParaRPr lang="nb-NO" dirty="0"/>
          </a:p>
        </p:txBody>
      </p:sp>
      <p:sp>
        <p:nvSpPr>
          <p:cNvPr id="6" name="Plassholder for bunntekst 5"/>
          <p:cNvSpPr>
            <a:spLocks noGrp="1"/>
          </p:cNvSpPr>
          <p:nvPr>
            <p:ph type="ftr" sz="quarter" idx="4"/>
          </p:nvPr>
        </p:nvSpPr>
        <p:spPr/>
        <p:txBody>
          <a:bodyPr/>
          <a:lstStyle/>
          <a:p>
            <a:endParaRPr lang="nb-NO" dirty="0"/>
          </a:p>
        </p:txBody>
      </p:sp>
      <p:sp>
        <p:nvSpPr>
          <p:cNvPr id="7" name="Plassholder for topptekst 6"/>
          <p:cNvSpPr>
            <a:spLocks noGrp="1"/>
          </p:cNvSpPr>
          <p:nvPr>
            <p:ph type="hdr" sz="quarter"/>
          </p:nvPr>
        </p:nvSpPr>
        <p:spPr/>
        <p:txBody>
          <a:bodyPr/>
          <a:lstStyle/>
          <a:p>
            <a:endParaRPr lang="nb-NO" sz="1100" dirty="0"/>
          </a:p>
        </p:txBody>
      </p:sp>
    </p:spTree>
    <p:extLst>
      <p:ext uri="{BB962C8B-B14F-4D97-AF65-F5344CB8AC3E}">
        <p14:creationId xmlns:p14="http://schemas.microsoft.com/office/powerpoint/2010/main" val="2415257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1" dirty="0"/>
              <a:t>Formål:</a:t>
            </a:r>
          </a:p>
          <a:p>
            <a:pPr marL="171450" marR="0" lvl="0" indent="-171450" algn="l" defTabSz="914400" rtl="0" eaLnBrk="1" fontAlgn="auto" latinLnBrk="0" hangingPunct="1">
              <a:lnSpc>
                <a:spcPct val="100000"/>
              </a:lnSpc>
              <a:spcBef>
                <a:spcPts val="0"/>
              </a:spcBef>
              <a:spcAft>
                <a:spcPts val="0"/>
              </a:spcAft>
              <a:buClrTx/>
              <a:buSzTx/>
              <a:tabLst/>
              <a:defRPr/>
            </a:pPr>
            <a:r>
              <a:rPr lang="nb-NO" sz="1200" b="0" i="0" u="none" strike="noStrike" kern="1200" dirty="0">
                <a:solidFill>
                  <a:schemeClr val="tx1"/>
                </a:solidFill>
                <a:effectLst/>
                <a:latin typeface="Arial Regular"/>
                <a:ea typeface="+mn-ea"/>
                <a:cs typeface="+mn-cs"/>
              </a:rPr>
              <a:t>Virksomheter skal vurdere nytten ved kontrolltiltak, for eksempel etablering av en internrevisjon, i forhold til kostnader</a:t>
            </a:r>
            <a:r>
              <a:rPr lang="nb-NO" sz="1200" b="0" i="0" u="none" strike="noStrike" kern="1200" baseline="30000" dirty="0">
                <a:solidFill>
                  <a:schemeClr val="tx1"/>
                </a:solidFill>
                <a:effectLst/>
                <a:latin typeface="Arial Regular"/>
                <a:ea typeface="+mn-ea"/>
                <a:cs typeface="+mn-cs"/>
                <a:hlinkClick r:id="rId3" tooltip="I henhold til krav i bestemmelsene kapittel 2.5 siste avsnitt."/>
              </a:rPr>
              <a:t>1</a:t>
            </a:r>
            <a:r>
              <a:rPr lang="nb-NO" sz="1200" b="0" i="0" u="none" strike="noStrike" kern="1200" dirty="0">
                <a:solidFill>
                  <a:schemeClr val="tx1"/>
                </a:solidFill>
                <a:effectLst/>
                <a:latin typeface="Arial Regular"/>
                <a:ea typeface="+mn-ea"/>
                <a:cs typeface="+mn-cs"/>
              </a:rPr>
              <a:t>.</a:t>
            </a:r>
          </a:p>
          <a:p>
            <a:pPr fontAlgn="base"/>
            <a:r>
              <a:rPr lang="nb-NO" sz="1200" b="0" i="0" u="none" strike="noStrike" kern="1200" dirty="0">
                <a:solidFill>
                  <a:schemeClr val="tx1"/>
                </a:solidFill>
                <a:effectLst/>
                <a:latin typeface="Arial Regular"/>
                <a:ea typeface="+mn-ea"/>
                <a:cs typeface="+mn-cs"/>
              </a:rPr>
              <a:t>Steg 3 skal munne ut i en oversikt over netto nytte for tiltak virksomheten har identifisert i steg 2</a:t>
            </a:r>
          </a:p>
          <a:p>
            <a:pPr marL="171450" marR="0" lvl="0" indent="-171450" algn="l" defTabSz="914400" rtl="0" eaLnBrk="1" fontAlgn="auto" latinLnBrk="0" hangingPunct="1">
              <a:lnSpc>
                <a:spcPct val="100000"/>
              </a:lnSpc>
              <a:spcBef>
                <a:spcPts val="0"/>
              </a:spcBef>
              <a:spcAft>
                <a:spcPts val="0"/>
              </a:spcAft>
              <a:buClrTx/>
              <a:buSzTx/>
              <a:tabLst/>
              <a:defRPr/>
            </a:pPr>
            <a:endParaRPr lang="nb-NO" sz="1200" b="1" dirty="0"/>
          </a:p>
          <a:p>
            <a:pPr marL="0" marR="0" lvl="0" indent="0" algn="l" defTabSz="914400" rtl="0" eaLnBrk="1" fontAlgn="auto" latinLnBrk="0" hangingPunct="1">
              <a:lnSpc>
                <a:spcPct val="100000"/>
              </a:lnSpc>
              <a:spcBef>
                <a:spcPts val="0"/>
              </a:spcBef>
              <a:spcAft>
                <a:spcPts val="0"/>
              </a:spcAft>
              <a:buClrTx/>
              <a:buSzTx/>
              <a:buNone/>
              <a:tabLst/>
              <a:defRPr/>
            </a:pPr>
            <a:r>
              <a:rPr lang="nb-NO" sz="1200" b="1" dirty="0"/>
              <a:t>Budskap:</a:t>
            </a:r>
            <a:endParaRPr lang="nb-NO"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dirty="0"/>
              <a:t>Om virksomheten bør etablere internrevisjon som svar på sine behov eller utfordringer, vil blant annet avhenge av om etableringen av internrevisjon vil ha høyere netto nytte enn andre tiltak som også kan tenkes å dekke virksomhetens behov og løse dens utfordringer</a:t>
            </a:r>
            <a:endParaRPr lang="nb-NO" sz="1200" b="1" dirty="0"/>
          </a:p>
          <a:p>
            <a:r>
              <a:rPr lang="nb-NO" sz="1200" b="0" i="0" u="none" strike="noStrike" kern="1200" dirty="0">
                <a:solidFill>
                  <a:schemeClr val="tx1"/>
                </a:solidFill>
                <a:effectLst/>
                <a:latin typeface="Arial Regular"/>
                <a:ea typeface="+mn-ea"/>
                <a:cs typeface="+mn-cs"/>
              </a:rPr>
              <a:t>For å få frem relevante virkninger av å etablere en internrevisjon kan det være viktig å tenke gjennom hvilke interessenter som blir berørt. Interne interessenter er virksomhetslederen og virksomhetens ansatte, mens eksterne interessenter kan tenkes å være overordnet departement, andre statlige virksomheter og brukere som er avhengige av virksomhetens produkter og tjenester</a:t>
            </a:r>
            <a:r>
              <a:rPr lang="nb-NO" sz="1200" b="0" i="1" u="none" strike="noStrike" kern="1200" dirty="0">
                <a:solidFill>
                  <a:schemeClr val="tx1"/>
                </a:solidFill>
                <a:effectLst/>
                <a:latin typeface="Arial Regular"/>
                <a:ea typeface="+mn-ea"/>
                <a:cs typeface="+mn-cs"/>
              </a:rPr>
              <a:t> og andre.</a:t>
            </a:r>
          </a:p>
          <a:p>
            <a:r>
              <a:rPr lang="nb-NO" sz="1200" b="0" i="0" u="none" strike="noStrike" kern="1200" dirty="0">
                <a:solidFill>
                  <a:schemeClr val="tx1"/>
                </a:solidFill>
                <a:effectLst/>
                <a:latin typeface="Arial Regular"/>
                <a:ea typeface="+mn-ea"/>
                <a:cs typeface="+mn-cs"/>
              </a:rPr>
              <a:t>Det kan være vanskelig å kvantifisere nytte- og kostnadsvirkninger av å etablere en internrevisjon. Ofte er nyttesiden vanskeligere å verdsette kvantitativt enn kostnadssiden. Dersom kvantitativ verdsetting er vanskelig, bør man gjøre en kvalitativ vurdering. Vi anbefaler å innhente erfaringer og tall fra sammenlignbare virksomheter som allerede har vurdert å etablere, eller har etablert en internrevisjon for å få et best mulig beslutnings­grunnlag.</a:t>
            </a:r>
          </a:p>
          <a:p>
            <a:r>
              <a:rPr lang="nb-NO" sz="1200" b="0" i="0" u="none" strike="noStrike" kern="1200" dirty="0">
                <a:solidFill>
                  <a:schemeClr val="tx1"/>
                </a:solidFill>
                <a:effectLst/>
                <a:latin typeface="Arial Regular"/>
                <a:ea typeface="+mn-ea"/>
                <a:cs typeface="+mn-cs"/>
              </a:rPr>
              <a:t>Vi anbefaler at den enkelte virksomhet verdsetter, kvantitativt eller kvalitativt, relevante virkninger for etablering av internrevisjon så langt det er hensiktsmessig.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dirty="0"/>
              <a:t>Ta kontakt med virksomheter som har internrevisjon fra før for å få innsikt i kost/nyttevurderinger. Oversikt over hvem som har IR og ulike modeller finnes på dfo.no/internrevisjon</a:t>
            </a:r>
          </a:p>
          <a:p>
            <a:endParaRPr lang="nb-NO" dirty="0"/>
          </a:p>
          <a:p>
            <a:pPr marL="0" indent="0">
              <a:buNone/>
            </a:pPr>
            <a:endParaRPr lang="nb-NO" dirty="0"/>
          </a:p>
          <a:p>
            <a:pPr marL="0" indent="0">
              <a:buNone/>
            </a:pPr>
            <a:endParaRPr lang="nb-NO" dirty="0"/>
          </a:p>
          <a:p>
            <a:pPr marL="0" indent="0" fontAlgn="base">
              <a:buNone/>
            </a:pPr>
            <a:r>
              <a:rPr lang="nb-NO" sz="1200" b="1" i="0" u="none" strike="noStrike" kern="1200" dirty="0">
                <a:solidFill>
                  <a:schemeClr val="tx1"/>
                </a:solidFill>
                <a:effectLst/>
                <a:latin typeface="Arial Regular"/>
                <a:ea typeface="+mn-ea"/>
                <a:cs typeface="+mn-cs"/>
              </a:rPr>
              <a:t>Mulige nyttevirkninger av internrevisjon:</a:t>
            </a:r>
            <a:endParaRPr lang="nb-NO" sz="1200" b="0" i="0" u="none" strike="noStrike" kern="1200" dirty="0">
              <a:solidFill>
                <a:schemeClr val="tx1"/>
              </a:solidFill>
              <a:effectLst/>
              <a:latin typeface="Arial Regular"/>
              <a:ea typeface="+mn-ea"/>
              <a:cs typeface="+mn-cs"/>
            </a:endParaRPr>
          </a:p>
          <a:p>
            <a:pPr fontAlgn="base"/>
            <a:r>
              <a:rPr lang="nb-NO" sz="1200" b="0" i="0" u="none" strike="noStrike" kern="1200" dirty="0">
                <a:solidFill>
                  <a:schemeClr val="tx1"/>
                </a:solidFill>
                <a:effectLst/>
                <a:latin typeface="Arial Regular"/>
                <a:ea typeface="+mn-ea"/>
                <a:cs typeface="+mn-cs"/>
              </a:rPr>
              <a:t>Virksomhetslederen får støtte i sin «påse-rolle» og trygghet for at ting som er bestemt blir gjennomført som forutsatt. Uavhengige bekreftelser kan bidra til:</a:t>
            </a:r>
          </a:p>
          <a:p>
            <a:pPr lvl="1" fontAlgn="base"/>
            <a:r>
              <a:rPr lang="nb-NO" sz="1200" b="0" i="0" u="none" strike="noStrike" kern="1200" dirty="0">
                <a:solidFill>
                  <a:schemeClr val="tx1"/>
                </a:solidFill>
                <a:effectLst/>
                <a:latin typeface="Arial Regular"/>
                <a:ea typeface="+mn-ea"/>
                <a:cs typeface="+mn-cs"/>
              </a:rPr>
              <a:t>økt forutsigbarhet, færre overraskelser og mindre behov for «brannslukking»</a:t>
            </a:r>
          </a:p>
          <a:p>
            <a:pPr lvl="1" fontAlgn="base"/>
            <a:r>
              <a:rPr lang="nb-NO" sz="1200" b="0" i="0" u="none" strike="noStrike" kern="1200" dirty="0">
                <a:solidFill>
                  <a:schemeClr val="tx1"/>
                </a:solidFill>
                <a:effectLst/>
                <a:latin typeface="Arial Regular"/>
                <a:ea typeface="+mn-ea"/>
                <a:cs typeface="+mn-cs"/>
              </a:rPr>
              <a:t>redusert risiko for at det oppstår vesentlige feil og mangler</a:t>
            </a:r>
          </a:p>
          <a:p>
            <a:pPr lvl="1" fontAlgn="base"/>
            <a:r>
              <a:rPr lang="nb-NO" sz="1200" b="0" i="0" u="none" strike="noStrike" kern="1200" dirty="0">
                <a:solidFill>
                  <a:schemeClr val="tx1"/>
                </a:solidFill>
                <a:effectLst/>
                <a:latin typeface="Arial Regular"/>
                <a:ea typeface="+mn-ea"/>
                <a:cs typeface="+mn-cs"/>
              </a:rPr>
              <a:t>økt tillit og legitimitet hos virksomhetens interessenter (ansatte, departement, brukere)</a:t>
            </a:r>
          </a:p>
          <a:p>
            <a:pPr fontAlgn="base"/>
            <a:r>
              <a:rPr lang="nb-NO" sz="1200" b="0" i="0" u="none" strike="noStrike" kern="1200" dirty="0">
                <a:solidFill>
                  <a:schemeClr val="tx1"/>
                </a:solidFill>
                <a:effectLst/>
                <a:latin typeface="Arial Regular"/>
                <a:ea typeface="+mn-ea"/>
                <a:cs typeface="+mn-cs"/>
              </a:rPr>
              <a:t>Virksomhetslederen får en sparringspartner som gir råd om hvordan man kan forbedre systemet for styring og kontroll. Dette kan bidra til:</a:t>
            </a:r>
          </a:p>
          <a:p>
            <a:pPr lvl="1" fontAlgn="base"/>
            <a:r>
              <a:rPr lang="nb-NO" sz="1200" b="0" i="0" u="none" strike="noStrike" kern="1200" dirty="0">
                <a:solidFill>
                  <a:schemeClr val="tx1"/>
                </a:solidFill>
                <a:effectLst/>
                <a:latin typeface="Arial Regular"/>
                <a:ea typeface="+mn-ea"/>
                <a:cs typeface="+mn-cs"/>
              </a:rPr>
              <a:t>mer systematikk og bedre prosesser for styring og kontroll</a:t>
            </a:r>
          </a:p>
          <a:p>
            <a:pPr lvl="1" fontAlgn="base"/>
            <a:r>
              <a:rPr lang="nb-NO" sz="1200" b="0" i="0" u="none" strike="noStrike" kern="1200" dirty="0">
                <a:solidFill>
                  <a:schemeClr val="tx1"/>
                </a:solidFill>
                <a:effectLst/>
                <a:latin typeface="Arial Regular"/>
                <a:ea typeface="+mn-ea"/>
                <a:cs typeface="+mn-cs"/>
              </a:rPr>
              <a:t>større grad av målrettet og effektiv drift, pålitelig rapportering, overholdelse av lover og regler (effektiv internkontroll)</a:t>
            </a:r>
          </a:p>
          <a:p>
            <a:pPr lvl="1" fontAlgn="base"/>
            <a:r>
              <a:rPr lang="nb-NO" sz="1200" b="0" i="0" u="none" strike="noStrike" kern="1200" dirty="0">
                <a:solidFill>
                  <a:schemeClr val="tx1"/>
                </a:solidFill>
                <a:effectLst/>
                <a:latin typeface="Arial Regular"/>
                <a:ea typeface="+mn-ea"/>
                <a:cs typeface="+mn-cs"/>
              </a:rPr>
              <a:t>bedre oversikt og systematikk knyttet til forbedringstiltak</a:t>
            </a:r>
          </a:p>
          <a:p>
            <a:pPr lvl="1" fontAlgn="base"/>
            <a:r>
              <a:rPr lang="nb-NO" sz="1200" b="0" i="0" u="none" strike="noStrike" kern="1200" dirty="0">
                <a:solidFill>
                  <a:schemeClr val="tx1"/>
                </a:solidFill>
                <a:effectLst/>
                <a:latin typeface="Arial Regular"/>
                <a:ea typeface="+mn-ea"/>
                <a:cs typeface="+mn-cs"/>
              </a:rPr>
              <a:t>tydeligere ansvarsdeling og oversikt over forhold som «faller mellom to stoler»</a:t>
            </a:r>
          </a:p>
          <a:p>
            <a:pPr lvl="1" fontAlgn="base"/>
            <a:r>
              <a:rPr lang="nb-NO" sz="1200" b="0" i="0" u="none" strike="noStrike" kern="1200" dirty="0">
                <a:solidFill>
                  <a:schemeClr val="tx1"/>
                </a:solidFill>
                <a:effectLst/>
                <a:latin typeface="Arial Regular"/>
                <a:ea typeface="+mn-ea"/>
                <a:cs typeface="+mn-cs"/>
              </a:rPr>
              <a:t>bedre måloppnåelse</a:t>
            </a:r>
          </a:p>
          <a:p>
            <a:pPr fontAlgn="base"/>
            <a:endParaRPr lang="nb-NO" sz="1200" b="0" i="0" u="none" strike="noStrike" kern="1200" dirty="0">
              <a:solidFill>
                <a:schemeClr val="tx1"/>
              </a:solidFill>
              <a:effectLst/>
              <a:latin typeface="Arial Regular"/>
              <a:ea typeface="+mn-ea"/>
              <a:cs typeface="+mn-cs"/>
            </a:endParaRPr>
          </a:p>
          <a:p>
            <a:pPr fontAlgn="base"/>
            <a:endParaRPr lang="nb-NO" sz="1200" b="0" i="0" u="none" strike="noStrike" kern="1200" dirty="0">
              <a:solidFill>
                <a:schemeClr val="tx1"/>
              </a:solidFill>
              <a:effectLst/>
              <a:latin typeface="Arial Regular"/>
              <a:ea typeface="+mn-ea"/>
              <a:cs typeface="+mn-cs"/>
            </a:endParaRPr>
          </a:p>
          <a:p>
            <a:pPr fontAlgn="base"/>
            <a:r>
              <a:rPr lang="nb-NO" sz="1200" b="1" i="0" u="none" strike="noStrike" kern="1200" dirty="0">
                <a:solidFill>
                  <a:schemeClr val="tx1"/>
                </a:solidFill>
                <a:effectLst/>
                <a:latin typeface="Arial Regular"/>
                <a:ea typeface="+mn-ea"/>
                <a:cs typeface="+mn-cs"/>
              </a:rPr>
              <a:t>Mulige kostnadsvirkninger av internrevisjon:</a:t>
            </a:r>
            <a:endParaRPr lang="nb-NO" sz="1200" b="0" i="0" u="none" strike="noStrike" kern="1200" dirty="0">
              <a:solidFill>
                <a:schemeClr val="tx1"/>
              </a:solidFill>
              <a:effectLst/>
              <a:latin typeface="Arial Regular"/>
              <a:ea typeface="+mn-ea"/>
              <a:cs typeface="+mn-cs"/>
            </a:endParaRPr>
          </a:p>
          <a:p>
            <a:pPr fontAlgn="base"/>
            <a:r>
              <a:rPr lang="nb-NO" sz="1200" b="0" i="0" u="none" strike="noStrike" kern="1200" dirty="0">
                <a:solidFill>
                  <a:schemeClr val="tx1"/>
                </a:solidFill>
                <a:effectLst/>
                <a:latin typeface="Arial Regular"/>
                <a:ea typeface="+mn-ea"/>
                <a:cs typeface="+mn-cs"/>
              </a:rPr>
              <a:t>Oppstartskostnader (ansettelser, anbudshåndtering, opplæring i virksomheten og liknende)</a:t>
            </a:r>
          </a:p>
          <a:p>
            <a:pPr fontAlgn="base"/>
            <a:r>
              <a:rPr lang="nb-NO" sz="1200" b="0" i="0" u="none" strike="noStrike" kern="1200" dirty="0">
                <a:solidFill>
                  <a:schemeClr val="tx1"/>
                </a:solidFill>
                <a:effectLst/>
                <a:latin typeface="Arial Regular"/>
                <a:ea typeface="+mn-ea"/>
                <a:cs typeface="+mn-cs"/>
              </a:rPr>
              <a:t>Lønnskostnader</a:t>
            </a:r>
          </a:p>
          <a:p>
            <a:pPr fontAlgn="base"/>
            <a:r>
              <a:rPr lang="nb-NO" sz="1200" b="0" i="0" u="none" strike="noStrike" kern="1200" dirty="0">
                <a:solidFill>
                  <a:schemeClr val="tx1"/>
                </a:solidFill>
                <a:effectLst/>
                <a:latin typeface="Arial Regular"/>
                <a:ea typeface="+mn-ea"/>
                <a:cs typeface="+mn-cs"/>
              </a:rPr>
              <a:t>Driftskostnader (kontor, PC/utstyr, revisjonssystem, og lignende)</a:t>
            </a:r>
          </a:p>
          <a:p>
            <a:pPr fontAlgn="base"/>
            <a:r>
              <a:rPr lang="nb-NO" sz="1200" b="0" i="0" u="none" strike="noStrike" kern="1200" dirty="0">
                <a:solidFill>
                  <a:schemeClr val="tx1"/>
                </a:solidFill>
                <a:effectLst/>
                <a:latin typeface="Arial Regular"/>
                <a:ea typeface="+mn-ea"/>
                <a:cs typeface="+mn-cs"/>
              </a:rPr>
              <a:t>Kostnader til utvikling og vedlikehold av kompetanse (utdanning, kurs, sertifiseringer)</a:t>
            </a:r>
          </a:p>
          <a:p>
            <a:pPr fontAlgn="base"/>
            <a:r>
              <a:rPr lang="nb-NO" sz="1200" b="0" i="0" u="none" strike="noStrike" kern="1200" dirty="0">
                <a:solidFill>
                  <a:schemeClr val="tx1"/>
                </a:solidFill>
                <a:effectLst/>
                <a:latin typeface="Arial Regular"/>
                <a:ea typeface="+mn-ea"/>
                <a:cs typeface="+mn-cs"/>
              </a:rPr>
              <a:t>Kostnader til evaluering av internrevisjonsfunksjonen</a:t>
            </a:r>
          </a:p>
          <a:p>
            <a:pPr fontAlgn="base"/>
            <a:r>
              <a:rPr lang="nb-NO" sz="1200" b="0" i="0" u="none" strike="noStrike" kern="1200" dirty="0">
                <a:solidFill>
                  <a:schemeClr val="tx1"/>
                </a:solidFill>
                <a:effectLst/>
                <a:latin typeface="Arial Regular"/>
                <a:ea typeface="+mn-ea"/>
                <a:cs typeface="+mn-cs"/>
              </a:rPr>
              <a:t>Alternativkostnader ved at internrevisjonen legger beslag på tid hos revidert enhet og hos virksomhetsledelsen (intervjuer, møter mv.)</a:t>
            </a:r>
          </a:p>
          <a:p>
            <a:pPr fontAlgn="base"/>
            <a:r>
              <a:rPr lang="nb-NO" sz="1200" b="0" i="0" u="none" strike="noStrike" kern="1200" dirty="0">
                <a:solidFill>
                  <a:schemeClr val="tx1"/>
                </a:solidFill>
                <a:effectLst/>
                <a:latin typeface="Arial Regular"/>
                <a:ea typeface="+mn-ea"/>
                <a:cs typeface="+mn-cs"/>
              </a:rPr>
              <a:t>Dersom de samlede nyttevirkningene overstiger de samlede kostnadsvirkningene, innebærer det at tiltaket er lønnsomt</a:t>
            </a:r>
            <a:r>
              <a:rPr lang="nb-NO" sz="1200" b="0" i="0" u="none" strike="noStrike" kern="1200" baseline="30000" dirty="0">
                <a:solidFill>
                  <a:schemeClr val="tx1"/>
                </a:solidFill>
                <a:effectLst/>
                <a:latin typeface="Arial Regular"/>
                <a:ea typeface="+mn-ea"/>
                <a:cs typeface="+mn-cs"/>
              </a:rPr>
              <a:t>.</a:t>
            </a:r>
            <a:r>
              <a:rPr lang="nb-NO" sz="1200" b="0" i="0" u="none" strike="noStrike" kern="1200" dirty="0">
                <a:solidFill>
                  <a:schemeClr val="tx1"/>
                </a:solidFill>
                <a:effectLst/>
                <a:latin typeface="Arial Regular"/>
                <a:ea typeface="+mn-ea"/>
                <a:cs typeface="+mn-cs"/>
              </a:rPr>
              <a:t> Dersom virksomheten har identifisert flere relevante tiltak som ikke alle kan prioriteres, bør det gjøres en sammenstilling hvor man ser netto nytte- og kostnadsvirkninger for hvert av de relevante tiltakene opp mot hverandre.</a:t>
            </a:r>
          </a:p>
          <a:p>
            <a:pPr fontAlgn="base"/>
            <a:endParaRPr lang="nb-NO" sz="1200" b="0" i="0" u="none" strike="noStrike" kern="1200" dirty="0">
              <a:solidFill>
                <a:schemeClr val="tx1"/>
              </a:solidFill>
              <a:effectLst/>
              <a:latin typeface="Arial Regular"/>
              <a:ea typeface="+mn-ea"/>
              <a:cs typeface="+mn-cs"/>
            </a:endParaRPr>
          </a:p>
          <a:p>
            <a:pPr marL="0" indent="0">
              <a:buNone/>
            </a:pPr>
            <a:endParaRPr lang="nb-NO" dirty="0"/>
          </a:p>
        </p:txBody>
      </p:sp>
      <p:sp>
        <p:nvSpPr>
          <p:cNvPr id="4" name="Plassholder for dato 3"/>
          <p:cNvSpPr>
            <a:spLocks noGrp="1"/>
          </p:cNvSpPr>
          <p:nvPr>
            <p:ph type="dt" sz="quarter" idx="1"/>
          </p:nvPr>
        </p:nvSpPr>
        <p:spPr/>
        <p:txBody>
          <a:bodyPr/>
          <a:lstStyle/>
          <a:p>
            <a:fld id="{8B23B0E9-98D9-A04D-AF6B-E5FA66EF2D4F}" type="datetime1">
              <a:rPr lang="nb-NO" smtClean="0"/>
              <a:t>25.03.2021</a:t>
            </a:fld>
            <a:endParaRPr lang="nb-NO" dirty="0"/>
          </a:p>
        </p:txBody>
      </p:sp>
      <p:sp>
        <p:nvSpPr>
          <p:cNvPr id="5" name="Plassholder for lysbildenummer 4"/>
          <p:cNvSpPr>
            <a:spLocks noGrp="1"/>
          </p:cNvSpPr>
          <p:nvPr>
            <p:ph type="sldNum" sz="quarter" idx="5"/>
          </p:nvPr>
        </p:nvSpPr>
        <p:spPr/>
        <p:txBody>
          <a:bodyPr/>
          <a:lstStyle/>
          <a:p>
            <a:fld id="{3D7622FB-343F-3A4F-848E-AB9F407A3C84}" type="slidenum">
              <a:rPr lang="nb-NO" smtClean="0"/>
              <a:pPr/>
              <a:t>23</a:t>
            </a:fld>
            <a:endParaRPr lang="nb-NO" dirty="0"/>
          </a:p>
        </p:txBody>
      </p:sp>
      <p:sp>
        <p:nvSpPr>
          <p:cNvPr id="6" name="Plassholder for bunntekst 5"/>
          <p:cNvSpPr>
            <a:spLocks noGrp="1"/>
          </p:cNvSpPr>
          <p:nvPr>
            <p:ph type="ftr" sz="quarter" idx="4"/>
          </p:nvPr>
        </p:nvSpPr>
        <p:spPr/>
        <p:txBody>
          <a:bodyPr/>
          <a:lstStyle/>
          <a:p>
            <a:endParaRPr lang="nb-NO" dirty="0"/>
          </a:p>
        </p:txBody>
      </p:sp>
      <p:sp>
        <p:nvSpPr>
          <p:cNvPr id="7" name="Plassholder for topptekst 6"/>
          <p:cNvSpPr>
            <a:spLocks noGrp="1"/>
          </p:cNvSpPr>
          <p:nvPr>
            <p:ph type="hdr" sz="quarter"/>
          </p:nvPr>
        </p:nvSpPr>
        <p:spPr/>
        <p:txBody>
          <a:bodyPr/>
          <a:lstStyle/>
          <a:p>
            <a:endParaRPr lang="nb-NO" sz="1100" dirty="0"/>
          </a:p>
        </p:txBody>
      </p:sp>
    </p:spTree>
    <p:extLst>
      <p:ext uri="{BB962C8B-B14F-4D97-AF65-F5344CB8AC3E}">
        <p14:creationId xmlns:p14="http://schemas.microsoft.com/office/powerpoint/2010/main" val="548808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fontAlgn="base">
              <a:buNone/>
            </a:pPr>
            <a:r>
              <a:rPr lang="nb-NO" sz="1200" b="1" i="0" u="none" strike="noStrike" kern="1200" dirty="0">
                <a:solidFill>
                  <a:schemeClr val="tx1"/>
                </a:solidFill>
                <a:effectLst/>
                <a:latin typeface="Arial Regular"/>
                <a:ea typeface="+mn-ea"/>
                <a:cs typeface="+mn-cs"/>
              </a:rPr>
              <a:t>Formål:</a:t>
            </a:r>
          </a:p>
          <a:p>
            <a:pPr marL="171450" indent="-171450" fontAlgn="base"/>
            <a:r>
              <a:rPr lang="nb-NO" sz="1200" b="0" i="0" u="none" strike="noStrike" kern="1200" dirty="0">
                <a:solidFill>
                  <a:schemeClr val="tx1"/>
                </a:solidFill>
                <a:effectLst/>
                <a:latin typeface="Arial Regular"/>
                <a:ea typeface="+mn-ea"/>
                <a:cs typeface="+mn-cs"/>
              </a:rPr>
              <a:t>Det kan være viktig å synliggjøre hvilke usikkerhetsfaktorer som kan være kritiske for tiltakenes nytte- og kostnadsvirkninger. Virksomheten bør derfor vurdere usikkerhetsfaktorer knyttet til relevante tiltak</a:t>
            </a:r>
          </a:p>
          <a:p>
            <a:pPr fontAlgn="base"/>
            <a:r>
              <a:rPr lang="nb-NO" sz="1200" b="0" i="0" u="none" strike="noStrike" kern="1200" dirty="0">
                <a:solidFill>
                  <a:schemeClr val="tx1"/>
                </a:solidFill>
                <a:effectLst/>
                <a:latin typeface="Arial Regular"/>
                <a:ea typeface="+mn-ea"/>
                <a:cs typeface="+mn-cs"/>
              </a:rPr>
              <a:t>Steg 4 skal munne ut i en vurdering av usikkerhetsfaktorer knyttet til relevante tiltak identifisert i steg 3</a:t>
            </a:r>
          </a:p>
          <a:p>
            <a:pPr marL="0" indent="0" fontAlgn="base">
              <a:buNone/>
            </a:pPr>
            <a:endParaRPr lang="nb-NO" sz="1200" b="1" i="0" u="none" strike="noStrike" kern="1200" dirty="0">
              <a:solidFill>
                <a:schemeClr val="tx1"/>
              </a:solidFill>
              <a:effectLst/>
              <a:latin typeface="Arial Regular"/>
              <a:ea typeface="+mn-ea"/>
              <a:cs typeface="+mn-cs"/>
            </a:endParaRPr>
          </a:p>
          <a:p>
            <a:pPr marL="0" indent="0" fontAlgn="base">
              <a:buNone/>
            </a:pPr>
            <a:endParaRPr lang="nb-NO" sz="1200" b="1" i="0" u="none" strike="noStrike" kern="1200" dirty="0">
              <a:solidFill>
                <a:schemeClr val="tx1"/>
              </a:solidFill>
              <a:effectLst/>
              <a:latin typeface="Arial Regular"/>
              <a:ea typeface="+mn-ea"/>
              <a:cs typeface="+mn-cs"/>
            </a:endParaRPr>
          </a:p>
          <a:p>
            <a:pPr marL="0" indent="0" fontAlgn="base">
              <a:buNone/>
            </a:pPr>
            <a:r>
              <a:rPr lang="nb-NO" sz="1200" b="1" i="0" u="none" strike="noStrike" kern="1200" dirty="0">
                <a:solidFill>
                  <a:schemeClr val="tx1"/>
                </a:solidFill>
                <a:effectLst/>
                <a:latin typeface="Arial Regular"/>
                <a:ea typeface="+mn-ea"/>
                <a:cs typeface="+mn-cs"/>
              </a:rPr>
              <a:t>Budskap:</a:t>
            </a:r>
          </a:p>
          <a:p>
            <a:pPr marL="0" indent="0" fontAlgn="base">
              <a:buNone/>
            </a:pPr>
            <a:r>
              <a:rPr lang="nb-NO" sz="1200" b="1" i="0" u="none" strike="noStrike" kern="1200" dirty="0">
                <a:solidFill>
                  <a:schemeClr val="tx1"/>
                </a:solidFill>
                <a:effectLst/>
                <a:latin typeface="Arial Regular"/>
                <a:ea typeface="+mn-ea"/>
                <a:cs typeface="+mn-cs"/>
              </a:rPr>
              <a:t>Typiske forhold som kan påvirke nytten av internrevisjon</a:t>
            </a:r>
          </a:p>
          <a:p>
            <a:pPr fontAlgn="base"/>
            <a:r>
              <a:rPr lang="nb-NO" sz="1200" b="0" i="0" u="none" strike="noStrike" kern="1200" dirty="0">
                <a:solidFill>
                  <a:schemeClr val="tx1"/>
                </a:solidFill>
                <a:effectLst/>
                <a:latin typeface="Arial Regular"/>
                <a:ea typeface="+mn-ea"/>
                <a:cs typeface="+mn-cs"/>
              </a:rPr>
              <a:t>Virksomhetens forventede </a:t>
            </a:r>
            <a:r>
              <a:rPr lang="nb-NO" sz="1200" b="0" i="1" u="none" strike="noStrike" kern="1200" dirty="0">
                <a:solidFill>
                  <a:schemeClr val="tx1"/>
                </a:solidFill>
                <a:effectLst/>
                <a:latin typeface="Arial Regular"/>
                <a:ea typeface="+mn-ea"/>
                <a:cs typeface="+mn-cs"/>
              </a:rPr>
              <a:t>evne og vilje</a:t>
            </a:r>
            <a:r>
              <a:rPr lang="nb-NO" sz="1200" b="0" i="0" u="none" strike="noStrike" kern="1200" dirty="0">
                <a:solidFill>
                  <a:schemeClr val="tx1"/>
                </a:solidFill>
                <a:effectLst/>
                <a:latin typeface="Arial Regular"/>
                <a:ea typeface="+mn-ea"/>
                <a:cs typeface="+mn-cs"/>
              </a:rPr>
              <a:t> (modenhet) til å nyttiggjøre seg av internrevisjon i henhold til hensikten og formålet med en slik funksjon. For eksempel internrevisjonens innpass i virksomheten, tildelte ressurser, personlig kjemi mellom internrevisjonssjef på den ene side og virksomhetsleder og sentrale funksjoner i virksomheten på den andre, dvs. virksomhetens forståelse av internrevisjonens rolle og mandat.</a:t>
            </a:r>
          </a:p>
          <a:p>
            <a:pPr fontAlgn="base"/>
            <a:r>
              <a:rPr lang="nb-NO" sz="1200" b="0" i="0" u="none" strike="noStrike" kern="1200" dirty="0">
                <a:solidFill>
                  <a:schemeClr val="tx1"/>
                </a:solidFill>
                <a:effectLst/>
                <a:latin typeface="Arial Regular"/>
                <a:ea typeface="+mn-ea"/>
                <a:cs typeface="+mn-cs"/>
              </a:rPr>
              <a:t>Virksomhetens </a:t>
            </a:r>
            <a:r>
              <a:rPr lang="nb-NO" sz="1200" b="0" i="1" u="none" strike="noStrike" kern="1200" dirty="0">
                <a:solidFill>
                  <a:schemeClr val="tx1"/>
                </a:solidFill>
                <a:effectLst/>
                <a:latin typeface="Arial Regular"/>
                <a:ea typeface="+mn-ea"/>
                <a:cs typeface="+mn-cs"/>
              </a:rPr>
              <a:t>kapasitet</a:t>
            </a:r>
            <a:r>
              <a:rPr lang="nb-NO" sz="1200" b="0" i="0" u="none" strike="noStrike" kern="1200" dirty="0">
                <a:solidFill>
                  <a:schemeClr val="tx1"/>
                </a:solidFill>
                <a:effectLst/>
                <a:latin typeface="Arial Regular"/>
                <a:ea typeface="+mn-ea"/>
                <a:cs typeface="+mn-cs"/>
              </a:rPr>
              <a:t> til å nyttiggjøre seg av internrevisjonen. Har linjen kapasitet til å ta hensyn til og innarbeide råd fra internrevisjonen på kort og lang sikt? For eksempel krever store pågående eller planlagte omstillinger eller store prosjekter i virksomheten ofte store ressurser fra linjen. Dette kan påvirke kapasiteten til å nyttiggjøre seg internrevisjon i tidsrommet da omstillingen eller prosjektene pågår. Samtidig kan det i slike situasjoner være særlig nyttig med en internrevisjon som støtter virksomhetslederen og virksomheten for øvrig.</a:t>
            </a:r>
          </a:p>
          <a:p>
            <a:pPr fontAlgn="base"/>
            <a:r>
              <a:rPr lang="nb-NO" sz="1200" b="0" i="0" u="none" strike="noStrike" kern="1200" dirty="0">
                <a:solidFill>
                  <a:schemeClr val="tx1"/>
                </a:solidFill>
                <a:effectLst/>
                <a:latin typeface="Arial Regular"/>
                <a:ea typeface="+mn-ea"/>
                <a:cs typeface="+mn-cs"/>
              </a:rPr>
              <a:t>Internrevisjonens størrelse og kapasitet sett i forhold til virksomhetens </a:t>
            </a:r>
            <a:r>
              <a:rPr lang="nb-NO" sz="1200" b="0" i="1" u="none" strike="noStrike" kern="1200" dirty="0">
                <a:solidFill>
                  <a:schemeClr val="tx1"/>
                </a:solidFill>
                <a:effectLst/>
                <a:latin typeface="Arial Regular"/>
                <a:ea typeface="+mn-ea"/>
                <a:cs typeface="+mn-cs"/>
              </a:rPr>
              <a:t>behov og utfordringer</a:t>
            </a:r>
            <a:r>
              <a:rPr lang="nb-NO" sz="1200" b="0" i="0" u="none" strike="noStrike" kern="1200" dirty="0">
                <a:solidFill>
                  <a:schemeClr val="tx1"/>
                </a:solidFill>
                <a:effectLst/>
                <a:latin typeface="Arial Regular"/>
                <a:ea typeface="+mn-ea"/>
                <a:cs typeface="+mn-cs"/>
              </a:rPr>
              <a:t>.</a:t>
            </a:r>
          </a:p>
          <a:p>
            <a:pPr fontAlgn="base"/>
            <a:r>
              <a:rPr lang="nb-NO" sz="1200" b="0" i="0" u="none" strike="noStrike" kern="1200" dirty="0">
                <a:solidFill>
                  <a:schemeClr val="tx1"/>
                </a:solidFill>
                <a:effectLst/>
                <a:latin typeface="Arial Regular"/>
                <a:ea typeface="+mn-ea"/>
                <a:cs typeface="+mn-cs"/>
              </a:rPr>
              <a:t>Internrevisjonens </a:t>
            </a:r>
            <a:r>
              <a:rPr lang="nb-NO" sz="1200" b="0" i="1" u="none" strike="noStrike" kern="1200" dirty="0">
                <a:solidFill>
                  <a:schemeClr val="tx1"/>
                </a:solidFill>
                <a:effectLst/>
                <a:latin typeface="Arial Regular"/>
                <a:ea typeface="+mn-ea"/>
                <a:cs typeface="+mn-cs"/>
              </a:rPr>
              <a:t>forståelse av virksomhetens egenart </a:t>
            </a:r>
            <a:r>
              <a:rPr lang="nb-NO" sz="1200" b="0" i="0" u="none" strike="noStrike" kern="1200" dirty="0">
                <a:solidFill>
                  <a:schemeClr val="tx1"/>
                </a:solidFill>
                <a:effectLst/>
                <a:latin typeface="Arial Regular"/>
                <a:ea typeface="+mn-ea"/>
                <a:cs typeface="+mn-cs"/>
              </a:rPr>
              <a:t>og internrevisjonens </a:t>
            </a:r>
            <a:r>
              <a:rPr lang="nb-NO" sz="1200" b="0" i="1" u="none" strike="noStrike" kern="1200" dirty="0">
                <a:solidFill>
                  <a:schemeClr val="tx1"/>
                </a:solidFill>
                <a:effectLst/>
                <a:latin typeface="Arial Regular"/>
                <a:ea typeface="+mn-ea"/>
                <a:cs typeface="+mn-cs"/>
              </a:rPr>
              <a:t>kompetanse</a:t>
            </a:r>
            <a:r>
              <a:rPr lang="nb-NO" sz="1200" b="0" i="0" u="none" strike="noStrike" kern="1200" dirty="0">
                <a:solidFill>
                  <a:schemeClr val="tx1"/>
                </a:solidFill>
                <a:effectLst/>
                <a:latin typeface="Arial Regular"/>
                <a:ea typeface="+mn-ea"/>
                <a:cs typeface="+mn-cs"/>
              </a:rPr>
              <a:t> sett i forhold til virksomhetens behov og utfordringer. </a:t>
            </a:r>
          </a:p>
          <a:p>
            <a:pPr fontAlgn="base"/>
            <a:r>
              <a:rPr lang="nb-NO" sz="1200" b="0" i="0" u="none" strike="noStrike" kern="1200" dirty="0">
                <a:solidFill>
                  <a:schemeClr val="tx1"/>
                </a:solidFill>
                <a:effectLst/>
                <a:latin typeface="Arial Regular"/>
                <a:ea typeface="+mn-ea"/>
                <a:cs typeface="+mn-cs"/>
              </a:rPr>
              <a:t>Internrevisjonens mulighet for å ivareta sitt ansvar og formål, for eksempel å etterleve kravene som følger med opprettelse av en internrevisjonsfunksjon (bruk av anerkjente standarder mv.), jf. rundskriv R-117.</a:t>
            </a:r>
          </a:p>
          <a:p>
            <a:pPr fontAlgn="base"/>
            <a:endParaRPr lang="nb-NO" sz="1200" b="0" i="0" u="none" strike="noStrike" kern="1200" dirty="0">
              <a:solidFill>
                <a:schemeClr val="tx1"/>
              </a:solidFill>
              <a:effectLst/>
              <a:latin typeface="Arial Regular"/>
              <a:ea typeface="+mn-ea"/>
              <a:cs typeface="+mn-cs"/>
            </a:endParaRPr>
          </a:p>
          <a:p>
            <a:pPr marL="0" indent="0" fontAlgn="base">
              <a:buNone/>
            </a:pPr>
            <a:r>
              <a:rPr lang="nb-NO" sz="1200" b="1" i="0" u="none" strike="noStrike" kern="1200" dirty="0">
                <a:solidFill>
                  <a:schemeClr val="tx1"/>
                </a:solidFill>
                <a:effectLst/>
                <a:latin typeface="Arial Regular"/>
                <a:ea typeface="+mn-ea"/>
                <a:cs typeface="+mn-cs"/>
              </a:rPr>
              <a:t>Typiske forhold som kan påvirke kostnaden ved internrevisjon:</a:t>
            </a:r>
            <a:endParaRPr lang="nb-NO" sz="1200" b="0" i="0" u="none" strike="noStrike" kern="1200" dirty="0">
              <a:solidFill>
                <a:schemeClr val="tx1"/>
              </a:solidFill>
              <a:effectLst/>
              <a:latin typeface="Arial Regular"/>
              <a:ea typeface="+mn-ea"/>
              <a:cs typeface="+mn-cs"/>
            </a:endParaRPr>
          </a:p>
          <a:p>
            <a:pPr fontAlgn="base"/>
            <a:r>
              <a:rPr lang="nb-NO" sz="1200" b="0" i="0" u="none" strike="noStrike" kern="1200" dirty="0">
                <a:solidFill>
                  <a:schemeClr val="tx1"/>
                </a:solidFill>
                <a:effectLst/>
                <a:latin typeface="Arial Regular"/>
                <a:ea typeface="+mn-ea"/>
                <a:cs typeface="+mn-cs"/>
              </a:rPr>
              <a:t>Hvor mange ansatte som er nødvendig i en internrevisjonsfunksjon for at den skal kunne ivareta sitt ansvar og formål.</a:t>
            </a:r>
          </a:p>
          <a:p>
            <a:pPr fontAlgn="base"/>
            <a:r>
              <a:rPr lang="nb-NO" sz="1200" b="0" i="0" u="none" strike="noStrike" kern="1200" dirty="0">
                <a:solidFill>
                  <a:schemeClr val="tx1"/>
                </a:solidFill>
                <a:effectLst/>
                <a:latin typeface="Arial Regular"/>
                <a:ea typeface="+mn-ea"/>
                <a:cs typeface="+mn-cs"/>
              </a:rPr>
              <a:t>Muligheten for å reversere tiltaket (modell 1, 2, 3 og 4 kan ikke reverseres like enkelt som modell 5).</a:t>
            </a:r>
          </a:p>
          <a:p>
            <a:pPr fontAlgn="base"/>
            <a:r>
              <a:rPr lang="nb-NO" sz="1200" b="0" i="0" u="none" strike="noStrike" kern="1200" dirty="0">
                <a:solidFill>
                  <a:schemeClr val="tx1"/>
                </a:solidFill>
                <a:effectLst/>
                <a:latin typeface="Arial Regular"/>
                <a:ea typeface="+mn-ea"/>
                <a:cs typeface="+mn-cs"/>
              </a:rPr>
              <a:t>Antall revisjonsprosjekter det er behov for, og hvor mye av kapasiteten i linjen prosjektene legger beslag på.</a:t>
            </a:r>
          </a:p>
          <a:p>
            <a:pPr fontAlgn="base"/>
            <a:endParaRPr lang="nb-NO" sz="1200" b="0" i="0" u="none" strike="noStrike" kern="1200" dirty="0">
              <a:solidFill>
                <a:schemeClr val="tx1"/>
              </a:solidFill>
              <a:effectLst/>
              <a:latin typeface="Arial Regular"/>
              <a:ea typeface="+mn-ea"/>
              <a:cs typeface="+mn-cs"/>
            </a:endParaRPr>
          </a:p>
          <a:p>
            <a:pPr fontAlgn="base"/>
            <a:endParaRPr lang="nb-NO" sz="1200" b="0" i="0" u="none" strike="noStrike" kern="1200" dirty="0">
              <a:solidFill>
                <a:schemeClr val="tx1"/>
              </a:solidFill>
              <a:effectLst/>
              <a:latin typeface="Arial Regular"/>
              <a:ea typeface="+mn-ea"/>
              <a:cs typeface="+mn-cs"/>
            </a:endParaRPr>
          </a:p>
          <a:p>
            <a:pPr marL="0" indent="0" fontAlgn="base">
              <a:buNone/>
            </a:pPr>
            <a:r>
              <a:rPr lang="nb-NO" sz="1200" b="0" i="0" u="none" strike="noStrike" kern="1200" dirty="0">
                <a:solidFill>
                  <a:schemeClr val="tx1"/>
                </a:solidFill>
                <a:effectLst/>
                <a:latin typeface="Arial Regular"/>
                <a:ea typeface="+mn-ea"/>
                <a:cs typeface="+mn-cs"/>
              </a:rPr>
              <a:t>Nytten av og behovet for internrevisjon vil normalt variere med virksomhetens utviklingsstadier og risiko på ulike tidspunkter. Tidsaspektet vil i seg selv være en usikkerhetsfaktor. For eksempel vil nytten av internrevisjon muligens være minst i en oppstartsfase, siden man kan forvente at virkningene vil komme mer over tid.</a:t>
            </a:r>
          </a:p>
          <a:p>
            <a:endParaRPr lang="nb-NO" dirty="0"/>
          </a:p>
        </p:txBody>
      </p:sp>
      <p:sp>
        <p:nvSpPr>
          <p:cNvPr id="4" name="Plassholder for dato 3"/>
          <p:cNvSpPr>
            <a:spLocks noGrp="1"/>
          </p:cNvSpPr>
          <p:nvPr>
            <p:ph type="dt" sz="quarter" idx="1"/>
          </p:nvPr>
        </p:nvSpPr>
        <p:spPr/>
        <p:txBody>
          <a:bodyPr/>
          <a:lstStyle/>
          <a:p>
            <a:fld id="{8B23B0E9-98D9-A04D-AF6B-E5FA66EF2D4F}" type="datetime1">
              <a:rPr lang="nb-NO" smtClean="0"/>
              <a:t>25.03.2021</a:t>
            </a:fld>
            <a:endParaRPr lang="nb-NO" dirty="0"/>
          </a:p>
        </p:txBody>
      </p:sp>
      <p:sp>
        <p:nvSpPr>
          <p:cNvPr id="5" name="Plassholder for lysbildenummer 4"/>
          <p:cNvSpPr>
            <a:spLocks noGrp="1"/>
          </p:cNvSpPr>
          <p:nvPr>
            <p:ph type="sldNum" sz="quarter" idx="5"/>
          </p:nvPr>
        </p:nvSpPr>
        <p:spPr/>
        <p:txBody>
          <a:bodyPr/>
          <a:lstStyle/>
          <a:p>
            <a:fld id="{3D7622FB-343F-3A4F-848E-AB9F407A3C84}" type="slidenum">
              <a:rPr lang="nb-NO" smtClean="0"/>
              <a:pPr/>
              <a:t>24</a:t>
            </a:fld>
            <a:endParaRPr lang="nb-NO" dirty="0"/>
          </a:p>
        </p:txBody>
      </p:sp>
      <p:sp>
        <p:nvSpPr>
          <p:cNvPr id="6" name="Plassholder for bunntekst 5"/>
          <p:cNvSpPr>
            <a:spLocks noGrp="1"/>
          </p:cNvSpPr>
          <p:nvPr>
            <p:ph type="ftr" sz="quarter" idx="4"/>
          </p:nvPr>
        </p:nvSpPr>
        <p:spPr/>
        <p:txBody>
          <a:bodyPr/>
          <a:lstStyle/>
          <a:p>
            <a:endParaRPr lang="nb-NO" dirty="0"/>
          </a:p>
        </p:txBody>
      </p:sp>
      <p:sp>
        <p:nvSpPr>
          <p:cNvPr id="7" name="Plassholder for topptekst 6"/>
          <p:cNvSpPr>
            <a:spLocks noGrp="1"/>
          </p:cNvSpPr>
          <p:nvPr>
            <p:ph type="hdr" sz="quarter"/>
          </p:nvPr>
        </p:nvSpPr>
        <p:spPr/>
        <p:txBody>
          <a:bodyPr/>
          <a:lstStyle/>
          <a:p>
            <a:endParaRPr lang="nb-NO" sz="1100" dirty="0"/>
          </a:p>
        </p:txBody>
      </p:sp>
    </p:spTree>
    <p:extLst>
      <p:ext uri="{BB962C8B-B14F-4D97-AF65-F5344CB8AC3E}">
        <p14:creationId xmlns:p14="http://schemas.microsoft.com/office/powerpoint/2010/main" val="175387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lgn="l">
              <a:buNone/>
            </a:pPr>
            <a:r>
              <a:rPr lang="nb-NO" sz="1200" b="1" dirty="0">
                <a:solidFill>
                  <a:schemeClr val="bg1"/>
                </a:solidFill>
                <a:cs typeface="Arial"/>
              </a:rPr>
              <a:t>Formål: </a:t>
            </a:r>
          </a:p>
          <a:p>
            <a:pPr marL="0" indent="0" algn="l">
              <a:buNone/>
            </a:pPr>
            <a:r>
              <a:rPr lang="nb-NO" sz="1200" dirty="0">
                <a:solidFill>
                  <a:schemeClr val="bg1"/>
                </a:solidFill>
                <a:cs typeface="Arial"/>
              </a:rPr>
              <a:t>Vise til at det finnes ulike valg av modeller/ måter å skaffe seg en internrevisjon på.</a:t>
            </a:r>
          </a:p>
          <a:p>
            <a:pPr marL="0" indent="0" algn="l">
              <a:buNone/>
            </a:pPr>
            <a:endParaRPr lang="nb-NO" sz="1200" b="1" dirty="0">
              <a:solidFill>
                <a:schemeClr val="bg1"/>
              </a:solidFill>
              <a:cs typeface="Arial"/>
            </a:endParaRPr>
          </a:p>
          <a:p>
            <a:pPr marL="0" indent="0" algn="l">
              <a:buNone/>
            </a:pPr>
            <a:r>
              <a:rPr lang="nb-NO" sz="1200" b="1" dirty="0">
                <a:solidFill>
                  <a:schemeClr val="bg1"/>
                </a:solidFill>
                <a:cs typeface="Arial"/>
              </a:rPr>
              <a:t>Budskap:</a:t>
            </a:r>
          </a:p>
          <a:p>
            <a:pPr marL="0" indent="0" algn="l">
              <a:buNone/>
            </a:pPr>
            <a:r>
              <a:rPr lang="nb-NO" sz="1200" dirty="0">
                <a:solidFill>
                  <a:schemeClr val="bg1"/>
                </a:solidFill>
                <a:cs typeface="Arial"/>
              </a:rPr>
              <a:t>Valg av modell påvirker både nytten, kostnaden og usikkerheten slik at de ulike modellene, fordeler og ulemper med dem, bør man kjenne til for å ta en god beslutning </a:t>
            </a:r>
          </a:p>
          <a:p>
            <a:pPr marL="0" indent="0">
              <a:buNone/>
            </a:pPr>
            <a:endParaRPr lang="nb-NO" dirty="0"/>
          </a:p>
        </p:txBody>
      </p:sp>
      <p:sp>
        <p:nvSpPr>
          <p:cNvPr id="4" name="Plassholder for dato 3"/>
          <p:cNvSpPr>
            <a:spLocks noGrp="1"/>
          </p:cNvSpPr>
          <p:nvPr>
            <p:ph type="dt" sz="quarter" idx="1"/>
          </p:nvPr>
        </p:nvSpPr>
        <p:spPr/>
        <p:txBody>
          <a:bodyPr/>
          <a:lstStyle/>
          <a:p>
            <a:fld id="{8B23B0E9-98D9-A04D-AF6B-E5FA66EF2D4F}" type="datetime1">
              <a:rPr lang="nb-NO" smtClean="0"/>
              <a:t>25.03.2021</a:t>
            </a:fld>
            <a:endParaRPr lang="nb-NO" dirty="0"/>
          </a:p>
        </p:txBody>
      </p:sp>
      <p:sp>
        <p:nvSpPr>
          <p:cNvPr id="5" name="Plassholder for lysbildenummer 4"/>
          <p:cNvSpPr>
            <a:spLocks noGrp="1"/>
          </p:cNvSpPr>
          <p:nvPr>
            <p:ph type="sldNum" sz="quarter" idx="5"/>
          </p:nvPr>
        </p:nvSpPr>
        <p:spPr/>
        <p:txBody>
          <a:bodyPr/>
          <a:lstStyle/>
          <a:p>
            <a:fld id="{3D7622FB-343F-3A4F-848E-AB9F407A3C84}" type="slidenum">
              <a:rPr lang="nb-NO" smtClean="0"/>
              <a:pPr/>
              <a:t>25</a:t>
            </a:fld>
            <a:endParaRPr lang="nb-NO" dirty="0"/>
          </a:p>
        </p:txBody>
      </p:sp>
      <p:sp>
        <p:nvSpPr>
          <p:cNvPr id="6" name="Plassholder for bunntekst 5"/>
          <p:cNvSpPr>
            <a:spLocks noGrp="1"/>
          </p:cNvSpPr>
          <p:nvPr>
            <p:ph type="ftr" sz="quarter" idx="4"/>
          </p:nvPr>
        </p:nvSpPr>
        <p:spPr/>
        <p:txBody>
          <a:bodyPr/>
          <a:lstStyle/>
          <a:p>
            <a:endParaRPr lang="nb-NO" dirty="0"/>
          </a:p>
        </p:txBody>
      </p:sp>
      <p:sp>
        <p:nvSpPr>
          <p:cNvPr id="7" name="Plassholder for topptekst 6"/>
          <p:cNvSpPr>
            <a:spLocks noGrp="1"/>
          </p:cNvSpPr>
          <p:nvPr>
            <p:ph type="hdr" sz="quarter"/>
          </p:nvPr>
        </p:nvSpPr>
        <p:spPr/>
        <p:txBody>
          <a:bodyPr/>
          <a:lstStyle/>
          <a:p>
            <a:endParaRPr lang="nb-NO" sz="1100" dirty="0"/>
          </a:p>
        </p:txBody>
      </p:sp>
    </p:spTree>
    <p:extLst>
      <p:ext uri="{BB962C8B-B14F-4D97-AF65-F5344CB8AC3E}">
        <p14:creationId xmlns:p14="http://schemas.microsoft.com/office/powerpoint/2010/main" val="35097881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fontAlgn="base">
              <a:buNone/>
            </a:pPr>
            <a:r>
              <a:rPr lang="nb-NO" sz="1200" b="1" i="0" u="none" strike="noStrike" kern="1200" dirty="0">
                <a:solidFill>
                  <a:schemeClr val="tx1"/>
                </a:solidFill>
                <a:effectLst/>
                <a:latin typeface="Arial Regular"/>
                <a:ea typeface="+mn-ea"/>
                <a:cs typeface="+mn-cs"/>
              </a:rPr>
              <a:t>Formål:</a:t>
            </a:r>
          </a:p>
          <a:p>
            <a:pPr marL="171450" marR="0" lvl="0" indent="-171450" algn="l" defTabSz="914400" rtl="0" eaLnBrk="1" fontAlgn="base" latinLnBrk="0" hangingPunct="1">
              <a:lnSpc>
                <a:spcPct val="100000"/>
              </a:lnSpc>
              <a:spcBef>
                <a:spcPts val="0"/>
              </a:spcBef>
              <a:spcAft>
                <a:spcPts val="0"/>
              </a:spcAft>
              <a:buClrTx/>
              <a:buSzTx/>
              <a:tabLst/>
              <a:defRPr/>
            </a:pPr>
            <a:r>
              <a:rPr lang="nb-NO" sz="1200" b="0" i="0" u="none" strike="noStrike" kern="1200" dirty="0">
                <a:solidFill>
                  <a:schemeClr val="tx1"/>
                </a:solidFill>
                <a:effectLst/>
                <a:latin typeface="Arial Regular"/>
                <a:ea typeface="+mn-ea"/>
                <a:cs typeface="+mn-cs"/>
              </a:rPr>
              <a:t>I den samlede totalvurderingen bør vurderingene basert på steg 1–4 sammenstilles. Det kan også være fornuftig å foreslå hvilken modell for internrevisjon som vil være mest aktuell.</a:t>
            </a:r>
          </a:p>
          <a:p>
            <a:pPr fontAlgn="base"/>
            <a:r>
              <a:rPr lang="nb-NO" sz="1200" b="0" i="0" u="none" strike="noStrike" kern="1200" dirty="0">
                <a:solidFill>
                  <a:schemeClr val="tx1"/>
                </a:solidFill>
                <a:effectLst/>
                <a:latin typeface="Arial Regular"/>
                <a:ea typeface="+mn-ea"/>
                <a:cs typeface="+mn-cs"/>
              </a:rPr>
              <a:t>Steg 5 skal munne ut i en samlet totalvurdering og konklusjon om hvorvidt virksomheten skal etablere en internrevisjon etter kravene i rundskriv R-117</a:t>
            </a:r>
          </a:p>
          <a:p>
            <a:pPr marL="0" indent="0" fontAlgn="base">
              <a:buNone/>
            </a:pPr>
            <a:endParaRPr lang="nb-NO" sz="1200" b="0" i="0" u="none" strike="noStrike" kern="1200" dirty="0">
              <a:solidFill>
                <a:schemeClr val="tx1"/>
              </a:solidFill>
              <a:effectLst/>
              <a:latin typeface="Arial Regular"/>
              <a:ea typeface="+mn-ea"/>
              <a:cs typeface="+mn-cs"/>
            </a:endParaRPr>
          </a:p>
          <a:p>
            <a:pPr marL="0" indent="0" fontAlgn="base">
              <a:buNone/>
            </a:pPr>
            <a:r>
              <a:rPr lang="nb-NO" sz="1200" b="1" i="0" u="none" strike="noStrike" kern="1200" dirty="0">
                <a:solidFill>
                  <a:schemeClr val="tx1"/>
                </a:solidFill>
                <a:effectLst/>
                <a:latin typeface="Arial Regular"/>
                <a:ea typeface="+mn-ea"/>
                <a:cs typeface="+mn-cs"/>
              </a:rPr>
              <a:t>Budskap</a:t>
            </a:r>
            <a:r>
              <a:rPr lang="nb-NO" sz="1200" b="0" i="0" u="none" strike="noStrike" kern="1200" dirty="0">
                <a:solidFill>
                  <a:schemeClr val="tx1"/>
                </a:solidFill>
                <a:effectLst/>
                <a:latin typeface="Arial Regular"/>
                <a:ea typeface="+mn-ea"/>
                <a:cs typeface="+mn-cs"/>
              </a:rPr>
              <a:t>:</a:t>
            </a:r>
          </a:p>
          <a:p>
            <a:pPr fontAlgn="base"/>
            <a:r>
              <a:rPr lang="nb-NO" sz="1200" b="0" i="0" u="none" strike="noStrike" kern="1200" dirty="0">
                <a:solidFill>
                  <a:schemeClr val="tx1"/>
                </a:solidFill>
                <a:effectLst/>
                <a:latin typeface="Arial Regular"/>
                <a:ea typeface="+mn-ea"/>
                <a:cs typeface="+mn-cs"/>
              </a:rPr>
              <a:t>Uavhengig av konklusjonen er det viktig å gi en godt dokumentert begrunnelse. Man må også legge til rette for at resultatet av vurderingen og konklusjonen kan etterprøves.</a:t>
            </a:r>
          </a:p>
          <a:p>
            <a:pPr fontAlgn="base"/>
            <a:r>
              <a:rPr lang="nb-NO" sz="1200" b="0" i="0" u="none" strike="noStrike" kern="1200" dirty="0">
                <a:solidFill>
                  <a:schemeClr val="tx1"/>
                </a:solidFill>
                <a:effectLst/>
                <a:latin typeface="Arial Regular"/>
                <a:ea typeface="+mn-ea"/>
                <a:cs typeface="+mn-cs"/>
              </a:rPr>
              <a:t>Dersom konklusjonen er at det skal etableres en internrevisjon etter kravene i rundskriv R-117, kan det være viktig for ettertiden å ha en god forklaring på dette.</a:t>
            </a:r>
          </a:p>
          <a:p>
            <a:pPr fontAlgn="base"/>
            <a:endParaRPr lang="nb-NO" sz="1200" b="0" i="0" u="none" strike="noStrike" kern="1200" dirty="0">
              <a:solidFill>
                <a:schemeClr val="tx1"/>
              </a:solidFill>
              <a:effectLst/>
              <a:latin typeface="Arial Regular"/>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nb-NO" sz="1200" b="0" i="0" u="none" strike="noStrike" kern="1200" dirty="0">
                <a:solidFill>
                  <a:schemeClr val="tx1"/>
                </a:solidFill>
                <a:effectLst/>
                <a:latin typeface="Arial Regular"/>
                <a:ea typeface="+mn-ea"/>
                <a:cs typeface="+mn-cs"/>
              </a:rPr>
              <a:t>Virksomheten bør også dokumentere vurderinger og begrunnelser for </a:t>
            </a:r>
            <a:r>
              <a:rPr lang="nb-NO" sz="1200" b="0" i="1" u="none" strike="noStrike" kern="1200" dirty="0">
                <a:solidFill>
                  <a:schemeClr val="tx1"/>
                </a:solidFill>
                <a:effectLst/>
                <a:latin typeface="Arial Regular"/>
                <a:ea typeface="+mn-ea"/>
                <a:cs typeface="+mn-cs"/>
              </a:rPr>
              <a:t>ikke</a:t>
            </a:r>
            <a:r>
              <a:rPr lang="nb-NO" sz="1200" b="0" i="0" u="none" strike="noStrike" kern="1200" dirty="0">
                <a:solidFill>
                  <a:schemeClr val="tx1"/>
                </a:solidFill>
                <a:effectLst/>
                <a:latin typeface="Arial Regular"/>
                <a:ea typeface="+mn-ea"/>
                <a:cs typeface="+mn-cs"/>
              </a:rPr>
              <a:t> å etablere internrevisjon, særlig om svarene på hovedspørsmål 1 og 2 i steg 1 viser utfordringer og behov for bedret styring og kontroll. Hvis virksomheten fortsetter som før (nullalternativet), bør man beskrive alternative tiltak eller en sannsynlig utvikling. </a:t>
            </a:r>
            <a:r>
              <a:rPr lang="nb-NO" sz="1200" dirty="0">
                <a:solidFill>
                  <a:schemeClr val="bg1"/>
                </a:solidFill>
              </a:rPr>
              <a:t>En godt dokumentert begrunnelse er viktig for å ha en god forklaring på konklusjonen, både internt og eksternt. Dokumentasjonen kan brukes som utgangspunkt når man ved en senere anledning skal vurdere behovet for internrevisjon på nytt ved vesentlige endringer i risikobildet eller </a:t>
            </a:r>
            <a:r>
              <a:rPr lang="nb-NO" sz="1200" b="0" i="0" u="none" strike="noStrike" kern="1200" dirty="0">
                <a:solidFill>
                  <a:schemeClr val="tx1"/>
                </a:solidFill>
                <a:effectLst/>
                <a:latin typeface="Arial Regular"/>
                <a:ea typeface="+mn-ea"/>
                <a:cs typeface="+mn-cs"/>
              </a:rPr>
              <a:t>som grunnlag for ny vurdering som minimum skal gjøres hvert fjerde år.</a:t>
            </a:r>
          </a:p>
          <a:p>
            <a:endParaRPr lang="nb-NO" dirty="0"/>
          </a:p>
        </p:txBody>
      </p:sp>
      <p:sp>
        <p:nvSpPr>
          <p:cNvPr id="4" name="Plassholder for dato 3"/>
          <p:cNvSpPr>
            <a:spLocks noGrp="1"/>
          </p:cNvSpPr>
          <p:nvPr>
            <p:ph type="dt" sz="quarter" idx="1"/>
          </p:nvPr>
        </p:nvSpPr>
        <p:spPr/>
        <p:txBody>
          <a:bodyPr/>
          <a:lstStyle/>
          <a:p>
            <a:fld id="{8B23B0E9-98D9-A04D-AF6B-E5FA66EF2D4F}" type="datetime1">
              <a:rPr lang="nb-NO" smtClean="0"/>
              <a:t>25.03.2021</a:t>
            </a:fld>
            <a:endParaRPr lang="nb-NO" dirty="0"/>
          </a:p>
        </p:txBody>
      </p:sp>
      <p:sp>
        <p:nvSpPr>
          <p:cNvPr id="5" name="Plassholder for lysbildenummer 4"/>
          <p:cNvSpPr>
            <a:spLocks noGrp="1"/>
          </p:cNvSpPr>
          <p:nvPr>
            <p:ph type="sldNum" sz="quarter" idx="5"/>
          </p:nvPr>
        </p:nvSpPr>
        <p:spPr/>
        <p:txBody>
          <a:bodyPr/>
          <a:lstStyle/>
          <a:p>
            <a:fld id="{3D7622FB-343F-3A4F-848E-AB9F407A3C84}" type="slidenum">
              <a:rPr lang="nb-NO" smtClean="0"/>
              <a:pPr/>
              <a:t>26</a:t>
            </a:fld>
            <a:endParaRPr lang="nb-NO" dirty="0"/>
          </a:p>
        </p:txBody>
      </p:sp>
      <p:sp>
        <p:nvSpPr>
          <p:cNvPr id="6" name="Plassholder for bunntekst 5"/>
          <p:cNvSpPr>
            <a:spLocks noGrp="1"/>
          </p:cNvSpPr>
          <p:nvPr>
            <p:ph type="ftr" sz="quarter" idx="4"/>
          </p:nvPr>
        </p:nvSpPr>
        <p:spPr/>
        <p:txBody>
          <a:bodyPr/>
          <a:lstStyle/>
          <a:p>
            <a:endParaRPr lang="nb-NO" dirty="0"/>
          </a:p>
        </p:txBody>
      </p:sp>
      <p:sp>
        <p:nvSpPr>
          <p:cNvPr id="7" name="Plassholder for topptekst 6"/>
          <p:cNvSpPr>
            <a:spLocks noGrp="1"/>
          </p:cNvSpPr>
          <p:nvPr>
            <p:ph type="hdr" sz="quarter"/>
          </p:nvPr>
        </p:nvSpPr>
        <p:spPr/>
        <p:txBody>
          <a:bodyPr/>
          <a:lstStyle/>
          <a:p>
            <a:endParaRPr lang="nb-NO" sz="1100" dirty="0"/>
          </a:p>
        </p:txBody>
      </p:sp>
    </p:spTree>
    <p:extLst>
      <p:ext uri="{BB962C8B-B14F-4D97-AF65-F5344CB8AC3E}">
        <p14:creationId xmlns:p14="http://schemas.microsoft.com/office/powerpoint/2010/main" val="9681523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dato 3"/>
          <p:cNvSpPr>
            <a:spLocks noGrp="1"/>
          </p:cNvSpPr>
          <p:nvPr>
            <p:ph type="dt" sz="quarter" idx="1"/>
          </p:nvPr>
        </p:nvSpPr>
        <p:spPr/>
        <p:txBody>
          <a:bodyPr/>
          <a:lstStyle/>
          <a:p>
            <a:fld id="{8B23B0E9-98D9-A04D-AF6B-E5FA66EF2D4F}" type="datetime1">
              <a:rPr lang="nb-NO" smtClean="0"/>
              <a:t>25.03.2021</a:t>
            </a:fld>
            <a:endParaRPr lang="nb-NO" dirty="0"/>
          </a:p>
        </p:txBody>
      </p:sp>
      <p:sp>
        <p:nvSpPr>
          <p:cNvPr id="5" name="Plassholder for lysbildenummer 4"/>
          <p:cNvSpPr>
            <a:spLocks noGrp="1"/>
          </p:cNvSpPr>
          <p:nvPr>
            <p:ph type="sldNum" sz="quarter" idx="5"/>
          </p:nvPr>
        </p:nvSpPr>
        <p:spPr/>
        <p:txBody>
          <a:bodyPr/>
          <a:lstStyle/>
          <a:p>
            <a:fld id="{3D7622FB-343F-3A4F-848E-AB9F407A3C84}" type="slidenum">
              <a:rPr lang="nb-NO" smtClean="0"/>
              <a:pPr/>
              <a:t>27</a:t>
            </a:fld>
            <a:endParaRPr lang="nb-NO" dirty="0"/>
          </a:p>
        </p:txBody>
      </p:sp>
      <p:sp>
        <p:nvSpPr>
          <p:cNvPr id="6" name="Plassholder for bunntekst 5"/>
          <p:cNvSpPr>
            <a:spLocks noGrp="1"/>
          </p:cNvSpPr>
          <p:nvPr>
            <p:ph type="ftr" sz="quarter" idx="4"/>
          </p:nvPr>
        </p:nvSpPr>
        <p:spPr/>
        <p:txBody>
          <a:bodyPr/>
          <a:lstStyle/>
          <a:p>
            <a:endParaRPr lang="nb-NO" dirty="0"/>
          </a:p>
        </p:txBody>
      </p:sp>
      <p:sp>
        <p:nvSpPr>
          <p:cNvPr id="7" name="Plassholder for topptekst 6"/>
          <p:cNvSpPr>
            <a:spLocks noGrp="1"/>
          </p:cNvSpPr>
          <p:nvPr>
            <p:ph type="hdr" sz="quarter"/>
          </p:nvPr>
        </p:nvSpPr>
        <p:spPr/>
        <p:txBody>
          <a:bodyPr/>
          <a:lstStyle/>
          <a:p>
            <a:endParaRPr lang="nb-NO" sz="1100" dirty="0"/>
          </a:p>
        </p:txBody>
      </p:sp>
    </p:spTree>
    <p:extLst>
      <p:ext uri="{BB962C8B-B14F-4D97-AF65-F5344CB8AC3E}">
        <p14:creationId xmlns:p14="http://schemas.microsoft.com/office/powerpoint/2010/main" val="11889629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None/>
            </a:pPr>
            <a:r>
              <a:rPr lang="nb-NO" sz="1200" b="1" i="0" kern="1200" dirty="0">
                <a:solidFill>
                  <a:schemeClr val="tx1"/>
                </a:solidFill>
                <a:effectLst/>
                <a:latin typeface="Arial Regular"/>
                <a:ea typeface="+mn-ea"/>
                <a:cs typeface="+mn-cs"/>
              </a:rPr>
              <a:t>Avslutning</a:t>
            </a:r>
          </a:p>
          <a:p>
            <a:pPr fontAlgn="base"/>
            <a:r>
              <a:rPr lang="nb-NO" sz="1200" b="0" i="0" u="none" strike="noStrike" kern="1200" dirty="0">
                <a:solidFill>
                  <a:schemeClr val="tx1"/>
                </a:solidFill>
                <a:effectLst/>
                <a:latin typeface="Arial Regular"/>
                <a:ea typeface="+mn-ea"/>
                <a:cs typeface="+mn-cs"/>
              </a:rPr>
              <a:t>Vi anbefaler virksomheter som konkluderer med å etablere internrevisjon å innhente informasjon og erfaringer om god praksis hos andre statlige virksomheter som allerede har etablert internrevisjon, ved å kontakte DFØ eller IIA Norge (tidligere Norges Interne Revisorers Forening (NIRF).</a:t>
            </a:r>
          </a:p>
          <a:p>
            <a:pPr marL="0" indent="0">
              <a:buNone/>
            </a:pPr>
            <a:endParaRPr lang="nb-NO" dirty="0"/>
          </a:p>
        </p:txBody>
      </p:sp>
      <p:sp>
        <p:nvSpPr>
          <p:cNvPr id="4" name="Date Placeholder 3"/>
          <p:cNvSpPr>
            <a:spLocks noGrp="1"/>
          </p:cNvSpPr>
          <p:nvPr>
            <p:ph type="dt" sz="quarter" idx="1"/>
          </p:nvPr>
        </p:nvSpPr>
        <p:spPr/>
        <p:txBody>
          <a:bodyPr/>
          <a:lstStyle/>
          <a:p>
            <a:fld id="{8B23B0E9-98D9-A04D-AF6B-E5FA66EF2D4F}" type="datetime1">
              <a:rPr lang="nb-NO" smtClean="0"/>
              <a:t>25.03.2021</a:t>
            </a:fld>
            <a:endParaRPr lang="nb-NO" dirty="0"/>
          </a:p>
        </p:txBody>
      </p:sp>
      <p:sp>
        <p:nvSpPr>
          <p:cNvPr id="5" name="Slide Number Placeholder 4"/>
          <p:cNvSpPr>
            <a:spLocks noGrp="1"/>
          </p:cNvSpPr>
          <p:nvPr>
            <p:ph type="sldNum" sz="quarter" idx="5"/>
          </p:nvPr>
        </p:nvSpPr>
        <p:spPr/>
        <p:txBody>
          <a:bodyPr/>
          <a:lstStyle/>
          <a:p>
            <a:fld id="{3D7622FB-343F-3A4F-848E-AB9F407A3C84}" type="slidenum">
              <a:rPr lang="nb-NO" smtClean="0"/>
              <a:pPr/>
              <a:t>28</a:t>
            </a:fld>
            <a:endParaRPr lang="nb-NO" dirty="0"/>
          </a:p>
        </p:txBody>
      </p:sp>
      <p:sp>
        <p:nvSpPr>
          <p:cNvPr id="6" name="Header Placeholder 5"/>
          <p:cNvSpPr>
            <a:spLocks noGrp="1"/>
          </p:cNvSpPr>
          <p:nvPr>
            <p:ph type="hdr" sz="quarter"/>
          </p:nvPr>
        </p:nvSpPr>
        <p:spPr/>
        <p:txBody>
          <a:bodyPr/>
          <a:lstStyle/>
          <a:p>
            <a:endParaRPr lang="nb-NO" dirty="0"/>
          </a:p>
        </p:txBody>
      </p:sp>
      <p:sp>
        <p:nvSpPr>
          <p:cNvPr id="7" name="Footer Placeholder 6"/>
          <p:cNvSpPr>
            <a:spLocks noGrp="1"/>
          </p:cNvSpPr>
          <p:nvPr>
            <p:ph type="ftr" sz="quarter" idx="4"/>
          </p:nvPr>
        </p:nvSpPr>
        <p:spPr/>
        <p:txBody>
          <a:bodyPr/>
          <a:lstStyle/>
          <a:p>
            <a:endParaRPr lang="nb-NO" dirty="0"/>
          </a:p>
        </p:txBody>
      </p:sp>
    </p:spTree>
    <p:extLst>
      <p:ext uri="{BB962C8B-B14F-4D97-AF65-F5344CB8AC3E}">
        <p14:creationId xmlns:p14="http://schemas.microsoft.com/office/powerpoint/2010/main" val="44237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dato 3"/>
          <p:cNvSpPr>
            <a:spLocks noGrp="1"/>
          </p:cNvSpPr>
          <p:nvPr>
            <p:ph type="dt" sz="quarter" idx="1"/>
          </p:nvPr>
        </p:nvSpPr>
        <p:spPr/>
        <p:txBody>
          <a:bodyPr/>
          <a:lstStyle/>
          <a:p>
            <a:fld id="{8B23B0E9-98D9-A04D-AF6B-E5FA66EF2D4F}" type="datetime1">
              <a:rPr lang="nb-NO" smtClean="0"/>
              <a:t>25.03.2021</a:t>
            </a:fld>
            <a:endParaRPr lang="nb-NO" dirty="0"/>
          </a:p>
        </p:txBody>
      </p:sp>
      <p:sp>
        <p:nvSpPr>
          <p:cNvPr id="5" name="Plassholder for lysbildenummer 4"/>
          <p:cNvSpPr>
            <a:spLocks noGrp="1"/>
          </p:cNvSpPr>
          <p:nvPr>
            <p:ph type="sldNum" sz="quarter" idx="5"/>
          </p:nvPr>
        </p:nvSpPr>
        <p:spPr/>
        <p:txBody>
          <a:bodyPr/>
          <a:lstStyle/>
          <a:p>
            <a:fld id="{3D7622FB-343F-3A4F-848E-AB9F407A3C84}" type="slidenum">
              <a:rPr lang="nb-NO" smtClean="0"/>
              <a:pPr/>
              <a:t>30</a:t>
            </a:fld>
            <a:endParaRPr lang="nb-NO" dirty="0"/>
          </a:p>
        </p:txBody>
      </p:sp>
      <p:sp>
        <p:nvSpPr>
          <p:cNvPr id="6" name="Plassholder for topptekst 5"/>
          <p:cNvSpPr>
            <a:spLocks noGrp="1"/>
          </p:cNvSpPr>
          <p:nvPr>
            <p:ph type="hdr" sz="quarter"/>
          </p:nvPr>
        </p:nvSpPr>
        <p:spPr/>
        <p:txBody>
          <a:bodyPr/>
          <a:lstStyle/>
          <a:p>
            <a:endParaRPr lang="nb-NO" dirty="0"/>
          </a:p>
        </p:txBody>
      </p:sp>
      <p:sp>
        <p:nvSpPr>
          <p:cNvPr id="7" name="Plassholder for bunntekst 6"/>
          <p:cNvSpPr>
            <a:spLocks noGrp="1"/>
          </p:cNvSpPr>
          <p:nvPr>
            <p:ph type="ftr" sz="quarter" idx="4"/>
          </p:nvPr>
        </p:nvSpPr>
        <p:spPr/>
        <p:txBody>
          <a:bodyPr/>
          <a:lstStyle/>
          <a:p>
            <a:endParaRPr lang="nb-NO" dirty="0"/>
          </a:p>
        </p:txBody>
      </p:sp>
    </p:spTree>
    <p:extLst>
      <p:ext uri="{BB962C8B-B14F-4D97-AF65-F5344CB8AC3E}">
        <p14:creationId xmlns:p14="http://schemas.microsoft.com/office/powerpoint/2010/main" val="1697859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nb-NO" b="1" dirty="0"/>
              <a:t>Formål:</a:t>
            </a:r>
          </a:p>
          <a:p>
            <a:pPr marL="0" indent="0">
              <a:buNone/>
            </a:pPr>
            <a:r>
              <a:rPr lang="nb-NO" dirty="0"/>
              <a:t>Dette er definert i den norske oversettelsen av standardene for internrevisjon. Oversettelse av det norske instituttet til </a:t>
            </a:r>
            <a:r>
              <a:rPr lang="nb-NO" dirty="0" err="1"/>
              <a:t>Institute</a:t>
            </a:r>
            <a:r>
              <a:rPr lang="nb-NO" dirty="0"/>
              <a:t> </a:t>
            </a:r>
            <a:r>
              <a:rPr lang="nb-NO" dirty="0" err="1"/>
              <a:t>of</a:t>
            </a:r>
            <a:r>
              <a:rPr lang="nb-NO" dirty="0"/>
              <a:t> </a:t>
            </a:r>
            <a:r>
              <a:rPr lang="nb-NO" dirty="0" err="1"/>
              <a:t>internal</a:t>
            </a:r>
            <a:r>
              <a:rPr lang="nb-NO" dirty="0"/>
              <a:t> </a:t>
            </a:r>
            <a:r>
              <a:rPr lang="nb-NO" dirty="0" err="1"/>
              <a:t>auditors</a:t>
            </a:r>
            <a:r>
              <a:rPr lang="nb-NO" dirty="0"/>
              <a:t> (IIA). </a:t>
            </a:r>
          </a:p>
          <a:p>
            <a:pPr marL="0" indent="0">
              <a:buNone/>
            </a:pPr>
            <a:endParaRPr lang="nb-NO" dirty="0"/>
          </a:p>
          <a:p>
            <a:pPr marL="0" indent="0">
              <a:buNone/>
            </a:pPr>
            <a:r>
              <a:rPr lang="nb-NO" b="1" dirty="0"/>
              <a:t>Budskap:</a:t>
            </a:r>
          </a:p>
          <a:p>
            <a:pPr marL="0" indent="0">
              <a:buNone/>
            </a:pPr>
            <a:r>
              <a:rPr lang="nb-NO" dirty="0"/>
              <a:t>Objektiv og uavhengig fra linjen og det som blir revidert, men ikke overfor virksomhetsleder som oftest er den internrevisjonen i staten rapporterer til</a:t>
            </a:r>
          </a:p>
          <a:p>
            <a:pPr marL="0" indent="0">
              <a:buNone/>
            </a:pPr>
            <a:endParaRPr lang="nb-NO" dirty="0"/>
          </a:p>
          <a:p>
            <a:pPr marL="0" indent="0">
              <a:buNone/>
            </a:pPr>
            <a:r>
              <a:rPr lang="nb-NO" dirty="0"/>
              <a:t>Primærfokus for en internrevisjon er å valuere og forbedre prosessene for risikostyring, kontroll og </a:t>
            </a:r>
            <a:r>
              <a:rPr lang="nb-NO" dirty="0" err="1"/>
              <a:t>governance</a:t>
            </a:r>
            <a:r>
              <a:rPr lang="nb-NO" dirty="0"/>
              <a:t> -&gt; styring og kontroll eller virksomhetsstyring (ulike oversettelser i staten)</a:t>
            </a:r>
          </a:p>
          <a:p>
            <a:pPr marL="0" indent="0">
              <a:buNone/>
            </a:pPr>
            <a:endParaRPr lang="nb-NO" dirty="0"/>
          </a:p>
        </p:txBody>
      </p:sp>
      <p:sp>
        <p:nvSpPr>
          <p:cNvPr id="4" name="Date Placeholder 3"/>
          <p:cNvSpPr>
            <a:spLocks noGrp="1"/>
          </p:cNvSpPr>
          <p:nvPr>
            <p:ph type="dt" sz="quarter" idx="1"/>
          </p:nvPr>
        </p:nvSpPr>
        <p:spPr/>
        <p:txBody>
          <a:bodyPr/>
          <a:lstStyle/>
          <a:p>
            <a:fld id="{8B23B0E9-98D9-A04D-AF6B-E5FA66EF2D4F}" type="datetime1">
              <a:rPr lang="nb-NO" smtClean="0"/>
              <a:t>25.03.2021</a:t>
            </a:fld>
            <a:endParaRPr lang="nb-NO" dirty="0"/>
          </a:p>
        </p:txBody>
      </p:sp>
      <p:sp>
        <p:nvSpPr>
          <p:cNvPr id="5" name="Slide Number Placeholder 4"/>
          <p:cNvSpPr>
            <a:spLocks noGrp="1"/>
          </p:cNvSpPr>
          <p:nvPr>
            <p:ph type="sldNum" sz="quarter" idx="5"/>
          </p:nvPr>
        </p:nvSpPr>
        <p:spPr/>
        <p:txBody>
          <a:bodyPr/>
          <a:lstStyle/>
          <a:p>
            <a:fld id="{3D7622FB-343F-3A4F-848E-AB9F407A3C84}" type="slidenum">
              <a:rPr lang="nb-NO" smtClean="0"/>
              <a:pPr/>
              <a:t>4</a:t>
            </a:fld>
            <a:endParaRPr lang="nb-NO" dirty="0"/>
          </a:p>
        </p:txBody>
      </p:sp>
      <p:sp>
        <p:nvSpPr>
          <p:cNvPr id="6" name="Header Placeholder 5"/>
          <p:cNvSpPr>
            <a:spLocks noGrp="1"/>
          </p:cNvSpPr>
          <p:nvPr>
            <p:ph type="hdr" sz="quarter"/>
          </p:nvPr>
        </p:nvSpPr>
        <p:spPr/>
        <p:txBody>
          <a:bodyPr/>
          <a:lstStyle/>
          <a:p>
            <a:endParaRPr lang="nb-NO" dirty="0"/>
          </a:p>
        </p:txBody>
      </p:sp>
      <p:sp>
        <p:nvSpPr>
          <p:cNvPr id="7" name="Footer Placeholder 6"/>
          <p:cNvSpPr>
            <a:spLocks noGrp="1"/>
          </p:cNvSpPr>
          <p:nvPr>
            <p:ph type="ftr" sz="quarter" idx="4"/>
          </p:nvPr>
        </p:nvSpPr>
        <p:spPr/>
        <p:txBody>
          <a:bodyPr/>
          <a:lstStyle/>
          <a:p>
            <a:endParaRPr lang="nb-NO" dirty="0"/>
          </a:p>
        </p:txBody>
      </p:sp>
    </p:spTree>
    <p:extLst>
      <p:ext uri="{BB962C8B-B14F-4D97-AF65-F5344CB8AC3E}">
        <p14:creationId xmlns:p14="http://schemas.microsoft.com/office/powerpoint/2010/main" val="2703306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nb-NO" dirty="0"/>
          </a:p>
        </p:txBody>
      </p:sp>
      <p:sp>
        <p:nvSpPr>
          <p:cNvPr id="4" name="Date Placeholder 3"/>
          <p:cNvSpPr>
            <a:spLocks noGrp="1"/>
          </p:cNvSpPr>
          <p:nvPr>
            <p:ph type="dt" sz="quarter" idx="1"/>
          </p:nvPr>
        </p:nvSpPr>
        <p:spPr/>
        <p:txBody>
          <a:bodyPr/>
          <a:lstStyle/>
          <a:p>
            <a:fld id="{8B23B0E9-98D9-A04D-AF6B-E5FA66EF2D4F}" type="datetime1">
              <a:rPr lang="nb-NO" smtClean="0"/>
              <a:t>25.03.2021</a:t>
            </a:fld>
            <a:endParaRPr lang="nb-NO" dirty="0"/>
          </a:p>
        </p:txBody>
      </p:sp>
      <p:sp>
        <p:nvSpPr>
          <p:cNvPr id="5" name="Slide Number Placeholder 4"/>
          <p:cNvSpPr>
            <a:spLocks noGrp="1"/>
          </p:cNvSpPr>
          <p:nvPr>
            <p:ph type="sldNum" sz="quarter" idx="5"/>
          </p:nvPr>
        </p:nvSpPr>
        <p:spPr/>
        <p:txBody>
          <a:bodyPr/>
          <a:lstStyle/>
          <a:p>
            <a:fld id="{3D7622FB-343F-3A4F-848E-AB9F407A3C84}" type="slidenum">
              <a:rPr lang="nb-NO" smtClean="0"/>
              <a:pPr/>
              <a:t>5</a:t>
            </a:fld>
            <a:endParaRPr lang="nb-NO" dirty="0"/>
          </a:p>
        </p:txBody>
      </p:sp>
      <p:sp>
        <p:nvSpPr>
          <p:cNvPr id="6" name="Header Placeholder 5"/>
          <p:cNvSpPr>
            <a:spLocks noGrp="1"/>
          </p:cNvSpPr>
          <p:nvPr>
            <p:ph type="hdr" sz="quarter"/>
          </p:nvPr>
        </p:nvSpPr>
        <p:spPr/>
        <p:txBody>
          <a:bodyPr/>
          <a:lstStyle/>
          <a:p>
            <a:endParaRPr lang="nb-NO" dirty="0"/>
          </a:p>
        </p:txBody>
      </p:sp>
      <p:sp>
        <p:nvSpPr>
          <p:cNvPr id="7" name="Footer Placeholder 6"/>
          <p:cNvSpPr>
            <a:spLocks noGrp="1"/>
          </p:cNvSpPr>
          <p:nvPr>
            <p:ph type="ftr" sz="quarter" idx="4"/>
          </p:nvPr>
        </p:nvSpPr>
        <p:spPr/>
        <p:txBody>
          <a:bodyPr/>
          <a:lstStyle/>
          <a:p>
            <a:endParaRPr lang="nb-NO" dirty="0"/>
          </a:p>
        </p:txBody>
      </p:sp>
    </p:spTree>
    <p:extLst>
      <p:ext uri="{BB962C8B-B14F-4D97-AF65-F5344CB8AC3E}">
        <p14:creationId xmlns:p14="http://schemas.microsoft.com/office/powerpoint/2010/main" val="2228032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dirty="0"/>
              <a:t>Hva internrevisjon ikke er. Filmen tar opp en del fordommer.</a:t>
            </a:r>
          </a:p>
          <a:p>
            <a:endParaRPr lang="nb-NO" dirty="0"/>
          </a:p>
          <a:p>
            <a:r>
              <a:rPr lang="nb-NO" dirty="0"/>
              <a:t>Ikke slike type revisjonsprosjekter som filmen eksemplifiserer </a:t>
            </a:r>
          </a:p>
          <a:p>
            <a:r>
              <a:rPr lang="nb-NO" dirty="0"/>
              <a:t>Ikke slik rapportering til Riksrevisjon foregår</a:t>
            </a:r>
          </a:p>
          <a:p>
            <a:r>
              <a:rPr lang="nb-NO" dirty="0"/>
              <a:t>Virksomhetsleders redskap og «medspiller» ikke «motspiller» . Internrevisjon er virksomhetens «venn» og ikke «uvenn», jobber mot samme mål og skal forebygge og forhindre feil og mangler slik at virksomheten når sine mål.</a:t>
            </a:r>
          </a:p>
          <a:p>
            <a:endParaRPr lang="nb-NO" dirty="0"/>
          </a:p>
        </p:txBody>
      </p:sp>
      <p:sp>
        <p:nvSpPr>
          <p:cNvPr id="4" name="Plassholder for dato 3"/>
          <p:cNvSpPr>
            <a:spLocks noGrp="1"/>
          </p:cNvSpPr>
          <p:nvPr>
            <p:ph type="dt" sz="quarter" idx="1"/>
          </p:nvPr>
        </p:nvSpPr>
        <p:spPr/>
        <p:txBody>
          <a:bodyPr/>
          <a:lstStyle/>
          <a:p>
            <a:fld id="{8B23B0E9-98D9-A04D-AF6B-E5FA66EF2D4F}" type="datetime1">
              <a:rPr lang="nb-NO" smtClean="0"/>
              <a:t>25.03.2021</a:t>
            </a:fld>
            <a:endParaRPr lang="nb-NO" dirty="0"/>
          </a:p>
        </p:txBody>
      </p:sp>
      <p:sp>
        <p:nvSpPr>
          <p:cNvPr id="5" name="Plassholder for lysbildenummer 4"/>
          <p:cNvSpPr>
            <a:spLocks noGrp="1"/>
          </p:cNvSpPr>
          <p:nvPr>
            <p:ph type="sldNum" sz="quarter" idx="5"/>
          </p:nvPr>
        </p:nvSpPr>
        <p:spPr/>
        <p:txBody>
          <a:bodyPr/>
          <a:lstStyle/>
          <a:p>
            <a:fld id="{3D7622FB-343F-3A4F-848E-AB9F407A3C84}" type="slidenum">
              <a:rPr lang="nb-NO" smtClean="0"/>
              <a:pPr/>
              <a:t>6</a:t>
            </a:fld>
            <a:endParaRPr lang="nb-NO" dirty="0"/>
          </a:p>
        </p:txBody>
      </p:sp>
      <p:sp>
        <p:nvSpPr>
          <p:cNvPr id="6" name="Plassholder for topptekst 5"/>
          <p:cNvSpPr>
            <a:spLocks noGrp="1"/>
          </p:cNvSpPr>
          <p:nvPr>
            <p:ph type="hdr" sz="quarter"/>
          </p:nvPr>
        </p:nvSpPr>
        <p:spPr/>
        <p:txBody>
          <a:bodyPr/>
          <a:lstStyle/>
          <a:p>
            <a:endParaRPr lang="nb-NO" dirty="0"/>
          </a:p>
        </p:txBody>
      </p:sp>
      <p:sp>
        <p:nvSpPr>
          <p:cNvPr id="7" name="Plassholder for bunntekst 6"/>
          <p:cNvSpPr>
            <a:spLocks noGrp="1"/>
          </p:cNvSpPr>
          <p:nvPr>
            <p:ph type="ftr" sz="quarter" idx="4"/>
          </p:nvPr>
        </p:nvSpPr>
        <p:spPr/>
        <p:txBody>
          <a:bodyPr/>
          <a:lstStyle/>
          <a:p>
            <a:endParaRPr lang="nb-NO" dirty="0"/>
          </a:p>
        </p:txBody>
      </p:sp>
    </p:spTree>
    <p:extLst>
      <p:ext uri="{BB962C8B-B14F-4D97-AF65-F5344CB8AC3E}">
        <p14:creationId xmlns:p14="http://schemas.microsoft.com/office/powerpoint/2010/main" val="1405874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1" i="0" u="none" strike="noStrike" kern="1200" baseline="0" dirty="0">
                <a:solidFill>
                  <a:schemeClr val="tx1"/>
                </a:solidFill>
                <a:latin typeface="Arial Regular"/>
                <a:ea typeface="+mn-ea"/>
                <a:cs typeface="+mn-cs"/>
              </a:rPr>
              <a:t>Formål: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u="none" strike="noStrike" kern="1200" baseline="0" dirty="0">
                <a:solidFill>
                  <a:schemeClr val="tx1"/>
                </a:solidFill>
                <a:latin typeface="Arial Regular"/>
                <a:ea typeface="+mn-ea"/>
                <a:cs typeface="+mn-cs"/>
              </a:rPr>
              <a:t>Skille internrevisjon fra øvrige kontrollfunksjoner i virksomheten og linjeorganisasjonen.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u="none" strike="noStrike" kern="1200" baseline="0" dirty="0">
              <a:solidFill>
                <a:schemeClr val="tx1"/>
              </a:solidFill>
              <a:latin typeface="Arial Regular"/>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1" i="0" u="none" strike="noStrike" kern="1200" baseline="0" dirty="0">
                <a:solidFill>
                  <a:schemeClr val="tx1"/>
                </a:solidFill>
                <a:latin typeface="Arial Regular"/>
                <a:ea typeface="+mn-ea"/>
                <a:cs typeface="+mn-cs"/>
              </a:rPr>
              <a:t>Budskap: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u="none" strike="noStrike" kern="1200" baseline="0" dirty="0">
                <a:solidFill>
                  <a:schemeClr val="tx1"/>
                </a:solidFill>
                <a:latin typeface="Arial Regular"/>
                <a:ea typeface="+mn-ea"/>
                <a:cs typeface="+mn-cs"/>
              </a:rPr>
              <a:t>Internrevisjonen skal organisatorisk være knyttet til og rapportere til virksomhetslederen, eventuelt også til styret i virksomheter som har dette. Internrevisjonen skal være objektiv og uavhengig av resten av organisasjonen og de oppgavene som revideres. Derfor skal internrevisjonen for eksempel ikke pålegges oppgaver som innebærer at den får ansvar for etablering, gjennomføring og implementering av tiltak knyttet til styring og kontroll. Dette fordi internrevisjonen fort kan ende opp med å revidere noe den selv har vært med på å etablere eller implementere. Internrevisjonen er det ytterste leddet i virksomhetens interne styrings- og kontrollsystem. Virksomhetens samlede systemer for styring og kontroll skal bidra til å redusere iboende risiko i virksomheten til et nivå ledelsen har bestemt at er akseptabelt.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1200" b="1" i="0" u="none" strike="noStrike" kern="1200" baseline="0" dirty="0">
              <a:solidFill>
                <a:schemeClr val="tx1"/>
              </a:solidFill>
              <a:latin typeface="Arial Regular"/>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1" i="0" u="none" strike="noStrike" kern="1200" baseline="0" dirty="0">
                <a:solidFill>
                  <a:schemeClr val="tx1"/>
                </a:solidFill>
                <a:latin typeface="Arial Regular"/>
                <a:ea typeface="+mn-ea"/>
                <a:cs typeface="+mn-cs"/>
              </a:rPr>
              <a:t>Førstelinjen</a:t>
            </a:r>
            <a:r>
              <a:rPr lang="nb-NO" sz="1200" b="0" i="0" u="none" strike="noStrike" kern="1200" baseline="0" dirty="0">
                <a:solidFill>
                  <a:schemeClr val="tx1"/>
                </a:solidFill>
                <a:latin typeface="Arial Regular"/>
                <a:ea typeface="+mn-ea"/>
                <a:cs typeface="+mn-cs"/>
              </a:rPr>
              <a:t> omfatter medarbeidere i linjen som har et ansvar for å gjennomføre etablert styring og kontroll gjennom sine daglige arbeidsoppgaver. Førstelinjen omfatter også ledelsen, som har ansvar for å utforme, gjennomføre og følge opp ulike tiltak for å oppnå god styring og kontroll innenfor sitt ansvarsområde.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1" i="0" u="none" strike="noStrike" kern="1200" baseline="0" dirty="0">
                <a:solidFill>
                  <a:schemeClr val="tx1"/>
                </a:solidFill>
                <a:latin typeface="Arial Regular"/>
                <a:ea typeface="+mn-ea"/>
                <a:cs typeface="+mn-cs"/>
              </a:rPr>
              <a:t>Andrelinjen</a:t>
            </a:r>
            <a:r>
              <a:rPr lang="nb-NO" sz="1200" b="0" i="0" u="none" strike="noStrike" kern="1200" baseline="0" dirty="0">
                <a:solidFill>
                  <a:schemeClr val="tx1"/>
                </a:solidFill>
                <a:latin typeface="Arial Regular"/>
                <a:ea typeface="+mn-ea"/>
                <a:cs typeface="+mn-cs"/>
              </a:rPr>
              <a:t> omfatter ulike typer stabs- og linjeenheter som legger til rette for, bi-står i og følger opp styring og kontroll på vegne av én eller flere ledere.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u="none" strike="noStrike" kern="1200" baseline="0" dirty="0">
                <a:solidFill>
                  <a:schemeClr val="tx1"/>
                </a:solidFill>
                <a:latin typeface="Arial Regular"/>
                <a:ea typeface="+mn-ea"/>
                <a:cs typeface="+mn-cs"/>
              </a:rPr>
              <a:t>I tillegg kan virksomheten etablere internrevisjon som en ekstra tredjelinje.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u="none" strike="noStrike" kern="1200" baseline="0" dirty="0">
                <a:solidFill>
                  <a:schemeClr val="tx1"/>
                </a:solidFill>
                <a:latin typeface="Arial Regular"/>
                <a:ea typeface="+mn-ea"/>
                <a:cs typeface="+mn-cs"/>
              </a:rPr>
              <a:t>I tillegg til de tre interne </a:t>
            </a:r>
            <a:r>
              <a:rPr lang="nb-NO" sz="1200" b="0" i="0" u="none" strike="noStrike" kern="1200" baseline="0" dirty="0" err="1">
                <a:solidFill>
                  <a:schemeClr val="tx1"/>
                </a:solidFill>
                <a:latin typeface="Arial Regular"/>
                <a:ea typeface="+mn-ea"/>
                <a:cs typeface="+mn-cs"/>
              </a:rPr>
              <a:t>kontrollinjene</a:t>
            </a:r>
            <a:r>
              <a:rPr lang="nb-NO" sz="1200" b="0" i="0" u="none" strike="noStrike" kern="1200" baseline="0" dirty="0">
                <a:solidFill>
                  <a:schemeClr val="tx1"/>
                </a:solidFill>
                <a:latin typeface="Arial Regular"/>
                <a:ea typeface="+mn-ea"/>
                <a:cs typeface="+mn-cs"/>
              </a:rPr>
              <a:t> kan man også synliggjøre eksternrevisors eller Riksrevisjonens og andre eksterne kontrollorganers plass som en «</a:t>
            </a:r>
            <a:r>
              <a:rPr lang="nb-NO" sz="1200" b="1" i="0" u="none" strike="noStrike" kern="1200" baseline="0" dirty="0">
                <a:solidFill>
                  <a:schemeClr val="tx1"/>
                </a:solidFill>
                <a:latin typeface="Arial Regular"/>
                <a:ea typeface="+mn-ea"/>
                <a:cs typeface="+mn-cs"/>
              </a:rPr>
              <a:t>fjerdelinje»</a:t>
            </a:r>
            <a:r>
              <a:rPr lang="nb-NO" sz="1200" b="0" i="0" u="none" strike="noStrike" kern="1200" baseline="0" dirty="0">
                <a:solidFill>
                  <a:schemeClr val="tx1"/>
                </a:solidFill>
                <a:latin typeface="Arial Regular"/>
                <a:ea typeface="+mn-ea"/>
                <a:cs typeface="+mn-cs"/>
              </a:rPr>
              <a:t> i figuren. De ulike </a:t>
            </a:r>
            <a:r>
              <a:rPr lang="nb-NO" sz="1200" b="0" i="0" u="none" strike="noStrike" kern="1200" baseline="0" dirty="0" err="1">
                <a:solidFill>
                  <a:schemeClr val="tx1"/>
                </a:solidFill>
                <a:latin typeface="Arial Regular"/>
                <a:ea typeface="+mn-ea"/>
                <a:cs typeface="+mn-cs"/>
              </a:rPr>
              <a:t>kontrolllinjene</a:t>
            </a:r>
            <a:r>
              <a:rPr lang="nb-NO" sz="1200" b="0" i="0" u="none" strike="noStrike" kern="1200" baseline="0" dirty="0">
                <a:solidFill>
                  <a:schemeClr val="tx1"/>
                </a:solidFill>
                <a:latin typeface="Arial Regular"/>
                <a:ea typeface="+mn-ea"/>
                <a:cs typeface="+mn-cs"/>
              </a:rPr>
              <a:t> bør samarbeide og koordinere sine innsatser og arbeidsfelt slik at ressursene samlet sett blir best mulig utnyttet. </a:t>
            </a:r>
            <a:endParaRPr lang="nb-NO" dirty="0"/>
          </a:p>
        </p:txBody>
      </p:sp>
      <p:sp>
        <p:nvSpPr>
          <p:cNvPr id="4" name="Plassholder for dato 3"/>
          <p:cNvSpPr>
            <a:spLocks noGrp="1"/>
          </p:cNvSpPr>
          <p:nvPr>
            <p:ph type="dt" sz="quarter" idx="1"/>
          </p:nvPr>
        </p:nvSpPr>
        <p:spPr/>
        <p:txBody>
          <a:bodyPr/>
          <a:lstStyle/>
          <a:p>
            <a:fld id="{8B23B0E9-98D9-A04D-AF6B-E5FA66EF2D4F}" type="datetime1">
              <a:rPr lang="nb-NO" smtClean="0"/>
              <a:t>25.03.2021</a:t>
            </a:fld>
            <a:endParaRPr lang="nb-NO" dirty="0"/>
          </a:p>
        </p:txBody>
      </p:sp>
      <p:sp>
        <p:nvSpPr>
          <p:cNvPr id="5" name="Plassholder for lysbildenummer 4"/>
          <p:cNvSpPr>
            <a:spLocks noGrp="1"/>
          </p:cNvSpPr>
          <p:nvPr>
            <p:ph type="sldNum" sz="quarter" idx="5"/>
          </p:nvPr>
        </p:nvSpPr>
        <p:spPr/>
        <p:txBody>
          <a:bodyPr/>
          <a:lstStyle/>
          <a:p>
            <a:fld id="{3D7622FB-343F-3A4F-848E-AB9F407A3C84}" type="slidenum">
              <a:rPr lang="nb-NO" smtClean="0"/>
              <a:pPr/>
              <a:t>7</a:t>
            </a:fld>
            <a:endParaRPr lang="nb-NO" dirty="0"/>
          </a:p>
        </p:txBody>
      </p:sp>
      <p:sp>
        <p:nvSpPr>
          <p:cNvPr id="6" name="Plassholder for bunntekst 5"/>
          <p:cNvSpPr>
            <a:spLocks noGrp="1"/>
          </p:cNvSpPr>
          <p:nvPr>
            <p:ph type="ftr" sz="quarter" idx="4"/>
          </p:nvPr>
        </p:nvSpPr>
        <p:spPr/>
        <p:txBody>
          <a:bodyPr/>
          <a:lstStyle/>
          <a:p>
            <a:endParaRPr lang="nb-NO" dirty="0"/>
          </a:p>
        </p:txBody>
      </p:sp>
      <p:sp>
        <p:nvSpPr>
          <p:cNvPr id="7" name="Plassholder for topptekst 6"/>
          <p:cNvSpPr>
            <a:spLocks noGrp="1"/>
          </p:cNvSpPr>
          <p:nvPr>
            <p:ph type="hdr" sz="quarter"/>
          </p:nvPr>
        </p:nvSpPr>
        <p:spPr/>
        <p:txBody>
          <a:bodyPr/>
          <a:lstStyle/>
          <a:p>
            <a:endParaRPr lang="nb-NO" sz="1100" dirty="0"/>
          </a:p>
        </p:txBody>
      </p:sp>
    </p:spTree>
    <p:extLst>
      <p:ext uri="{BB962C8B-B14F-4D97-AF65-F5344CB8AC3E}">
        <p14:creationId xmlns:p14="http://schemas.microsoft.com/office/powerpoint/2010/main" val="3133533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nb-NO" sz="1200" b="1" i="0" u="none" strike="noStrike" kern="1200" dirty="0">
                <a:solidFill>
                  <a:schemeClr val="tx1"/>
                </a:solidFill>
                <a:effectLst/>
                <a:latin typeface="Arial Regular"/>
                <a:ea typeface="+mn-ea"/>
                <a:cs typeface="+mn-cs"/>
              </a:rPr>
              <a:t>Formål:</a:t>
            </a:r>
          </a:p>
          <a:p>
            <a:pPr marL="0" indent="0">
              <a:buNone/>
            </a:pPr>
            <a:r>
              <a:rPr lang="nb-NO" sz="1200" b="0" i="0" u="none" strike="noStrike" kern="1200" dirty="0">
                <a:solidFill>
                  <a:schemeClr val="tx1"/>
                </a:solidFill>
                <a:effectLst/>
                <a:latin typeface="Arial Regular"/>
                <a:ea typeface="+mn-ea"/>
                <a:cs typeface="+mn-cs"/>
              </a:rPr>
              <a:t>Forklare at internrevisjonen har to hovedtyper av oppdrag, bekreftelsesoppdrag eller rådgivningsoppdrag.</a:t>
            </a:r>
          </a:p>
          <a:p>
            <a:pPr marL="0" indent="0">
              <a:buNone/>
            </a:pPr>
            <a:endParaRPr lang="nb-NO" sz="1200" b="0" i="0" u="none" strike="noStrike" kern="1200" dirty="0">
              <a:solidFill>
                <a:schemeClr val="tx1"/>
              </a:solidFill>
              <a:effectLst/>
              <a:latin typeface="Arial Regular"/>
              <a:ea typeface="+mn-ea"/>
              <a:cs typeface="+mn-cs"/>
            </a:endParaRPr>
          </a:p>
          <a:p>
            <a:pPr marL="0" indent="0">
              <a:buNone/>
            </a:pPr>
            <a:r>
              <a:rPr lang="nb-NO" sz="1200" b="1" i="0" u="none" strike="noStrike" kern="1200" dirty="0">
                <a:solidFill>
                  <a:schemeClr val="tx1"/>
                </a:solidFill>
                <a:effectLst/>
                <a:latin typeface="Arial Regular"/>
                <a:ea typeface="+mn-ea"/>
                <a:cs typeface="+mn-cs"/>
              </a:rPr>
              <a:t>Budskap:</a:t>
            </a:r>
          </a:p>
          <a:p>
            <a:pPr marL="0" indent="0">
              <a:buNone/>
            </a:pPr>
            <a:r>
              <a:rPr lang="nb-NO" sz="1200" b="0" i="0" u="none" strike="noStrike" kern="1200" dirty="0">
                <a:solidFill>
                  <a:schemeClr val="tx1"/>
                </a:solidFill>
                <a:effectLst/>
                <a:latin typeface="Arial Regular"/>
                <a:ea typeface="+mn-ea"/>
                <a:cs typeface="+mn-cs"/>
              </a:rPr>
              <a:t>Internrevisjonens oppgave er å evaluere og forbedre effektiviteten og vurdere hensiktsmessigheten av organisasjonens prosesser for styring og kontroll. Dette gjør internrevisjonen ved å gi objektive og uavhengige vurdering og råd, i form av såkalte bekreftelsestjenester og rådgivningstjenester.</a:t>
            </a:r>
          </a:p>
          <a:p>
            <a:pPr marL="0" indent="0">
              <a:buNone/>
            </a:pPr>
            <a:endParaRPr lang="nb-NO" sz="1200" dirty="0"/>
          </a:p>
          <a:p>
            <a:pPr marL="0" indent="0">
              <a:buNone/>
            </a:pPr>
            <a:r>
              <a:rPr lang="nb-NO" sz="1200" dirty="0"/>
              <a:t>Det er som regel tre parter involvert i bekreftelsesrevisjoner: </a:t>
            </a:r>
          </a:p>
          <a:p>
            <a:pPr marL="228600" indent="-228600">
              <a:buAutoNum type="arabicParenR"/>
            </a:pPr>
            <a:r>
              <a:rPr lang="nb-NO" sz="1200" dirty="0"/>
              <a:t>Enheten som blir revidert </a:t>
            </a:r>
          </a:p>
          <a:p>
            <a:pPr marL="228600" indent="-228600">
              <a:buAutoNum type="arabicParenR"/>
            </a:pPr>
            <a:r>
              <a:rPr lang="nb-NO" sz="1200" dirty="0"/>
              <a:t>Den som utfører revisjonen </a:t>
            </a:r>
          </a:p>
          <a:p>
            <a:pPr marL="228600" indent="-228600">
              <a:buAutoNum type="arabicParenR"/>
            </a:pPr>
            <a:r>
              <a:rPr lang="nb-NO" sz="1200" dirty="0"/>
              <a:t>Oppdragsgiveren eller brukeren av vurderingen eller konklusjonen.</a:t>
            </a:r>
          </a:p>
          <a:p>
            <a:endParaRPr lang="nb-NO" dirty="0"/>
          </a:p>
          <a:p>
            <a:pPr marL="0" indent="0">
              <a:buNone/>
            </a:pPr>
            <a:r>
              <a:rPr lang="nb-NO" sz="1200" dirty="0"/>
              <a:t>Rådgivning omfatter vanligvis to parter: </a:t>
            </a:r>
          </a:p>
          <a:p>
            <a:pPr marL="228600" indent="-228600">
              <a:buAutoNum type="arabicParenR"/>
            </a:pPr>
            <a:r>
              <a:rPr lang="nb-NO" sz="1200" dirty="0"/>
              <a:t>Den som utfører rådgivning</a:t>
            </a:r>
          </a:p>
          <a:p>
            <a:pPr marL="228600" indent="-228600">
              <a:buAutoNum type="arabicParenR"/>
            </a:pPr>
            <a:r>
              <a:rPr lang="nb-NO" sz="1200" dirty="0"/>
              <a:t>Den som søker og mottar rådgivning</a:t>
            </a:r>
          </a:p>
          <a:p>
            <a:pPr marL="0" indent="0">
              <a:buNone/>
            </a:pPr>
            <a:endParaRPr lang="nb-NO" dirty="0"/>
          </a:p>
        </p:txBody>
      </p:sp>
      <p:sp>
        <p:nvSpPr>
          <p:cNvPr id="4" name="Date Placeholder 3"/>
          <p:cNvSpPr>
            <a:spLocks noGrp="1"/>
          </p:cNvSpPr>
          <p:nvPr>
            <p:ph type="dt" sz="quarter" idx="1"/>
          </p:nvPr>
        </p:nvSpPr>
        <p:spPr/>
        <p:txBody>
          <a:bodyPr/>
          <a:lstStyle/>
          <a:p>
            <a:fld id="{8B23B0E9-98D9-A04D-AF6B-E5FA66EF2D4F}" type="datetime1">
              <a:rPr lang="nb-NO" smtClean="0"/>
              <a:t>25.03.2021</a:t>
            </a:fld>
            <a:endParaRPr lang="nb-NO" dirty="0"/>
          </a:p>
        </p:txBody>
      </p:sp>
      <p:sp>
        <p:nvSpPr>
          <p:cNvPr id="5" name="Slide Number Placeholder 4"/>
          <p:cNvSpPr>
            <a:spLocks noGrp="1"/>
          </p:cNvSpPr>
          <p:nvPr>
            <p:ph type="sldNum" sz="quarter" idx="5"/>
          </p:nvPr>
        </p:nvSpPr>
        <p:spPr/>
        <p:txBody>
          <a:bodyPr/>
          <a:lstStyle/>
          <a:p>
            <a:fld id="{3D7622FB-343F-3A4F-848E-AB9F407A3C84}" type="slidenum">
              <a:rPr lang="nb-NO" smtClean="0"/>
              <a:pPr/>
              <a:t>8</a:t>
            </a:fld>
            <a:endParaRPr lang="nb-NO" dirty="0"/>
          </a:p>
        </p:txBody>
      </p:sp>
      <p:sp>
        <p:nvSpPr>
          <p:cNvPr id="6" name="Header Placeholder 5"/>
          <p:cNvSpPr>
            <a:spLocks noGrp="1"/>
          </p:cNvSpPr>
          <p:nvPr>
            <p:ph type="hdr" sz="quarter"/>
          </p:nvPr>
        </p:nvSpPr>
        <p:spPr/>
        <p:txBody>
          <a:bodyPr/>
          <a:lstStyle/>
          <a:p>
            <a:endParaRPr lang="nb-NO" dirty="0"/>
          </a:p>
        </p:txBody>
      </p:sp>
      <p:sp>
        <p:nvSpPr>
          <p:cNvPr id="7" name="Footer Placeholder 6"/>
          <p:cNvSpPr>
            <a:spLocks noGrp="1"/>
          </p:cNvSpPr>
          <p:nvPr>
            <p:ph type="ftr" sz="quarter" idx="4"/>
          </p:nvPr>
        </p:nvSpPr>
        <p:spPr/>
        <p:txBody>
          <a:bodyPr/>
          <a:lstStyle/>
          <a:p>
            <a:endParaRPr lang="nb-NO" dirty="0"/>
          </a:p>
        </p:txBody>
      </p:sp>
    </p:spTree>
    <p:extLst>
      <p:ext uri="{BB962C8B-B14F-4D97-AF65-F5344CB8AC3E}">
        <p14:creationId xmlns:p14="http://schemas.microsoft.com/office/powerpoint/2010/main" val="281586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nb-NO" sz="1200" b="1" dirty="0">
                <a:solidFill>
                  <a:schemeClr val="bg1"/>
                </a:solidFill>
                <a:cs typeface="Arial"/>
              </a:rPr>
              <a:t>Formål: </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nb-NO" sz="1200" dirty="0">
                <a:solidFill>
                  <a:schemeClr val="bg1"/>
                </a:solidFill>
                <a:cs typeface="Arial"/>
              </a:rPr>
              <a:t>Å peke på noen særtrekk ved internrevisjon i staten</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nb-NO" sz="1200" dirty="0">
              <a:solidFill>
                <a:schemeClr val="bg1"/>
              </a:solidFill>
              <a:cs typeface="Arial"/>
            </a:endParaRP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nb-NO" sz="1200" b="1" dirty="0">
                <a:solidFill>
                  <a:schemeClr val="bg1"/>
                </a:solidFill>
                <a:cs typeface="Arial"/>
              </a:rPr>
              <a:t>Budskap:</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nb-NO" sz="1200" dirty="0">
                <a:solidFill>
                  <a:schemeClr val="bg1"/>
                </a:solidFill>
                <a:cs typeface="Arial"/>
              </a:rPr>
              <a:t>Internrevisjon i statlig styring skiller seg fra privat sektor ved at det er vanskeligere å oppnå uavhengighet, at Riksrevisjonens forvaltningsrevisjon reviderer noen av de samme type områdene og at offentlighetsloven kan påvirke hvordan internrevisjonen opererer.</a:t>
            </a:r>
            <a:endParaRPr lang="en-US" sz="1200" dirty="0">
              <a:solidFill>
                <a:schemeClr val="bg1"/>
              </a:solidFill>
              <a:ea typeface="+mn-lt"/>
              <a:cs typeface="+mn-lt"/>
            </a:endParaRPr>
          </a:p>
          <a:p>
            <a:pPr marL="0" indent="0">
              <a:buFont typeface="Arial" pitchFamily="34" charset="0"/>
              <a:buNone/>
            </a:pPr>
            <a:endParaRPr lang="nb-NO" sz="1200" b="1" i="0" u="none" strike="noStrike" kern="1200" dirty="0">
              <a:solidFill>
                <a:schemeClr val="tx1"/>
              </a:solidFill>
              <a:effectLst/>
              <a:latin typeface="Arial Regular"/>
              <a:ea typeface="+mn-ea"/>
              <a:cs typeface="+mn-cs"/>
            </a:endParaRPr>
          </a:p>
          <a:p>
            <a:pPr marL="0" indent="0">
              <a:buFont typeface="Arial" pitchFamily="34" charset="0"/>
              <a:buNone/>
            </a:pPr>
            <a:r>
              <a:rPr lang="nb-NO" sz="1200" b="1" i="0" u="none" strike="noStrike" kern="1200" dirty="0">
                <a:solidFill>
                  <a:schemeClr val="tx1"/>
                </a:solidFill>
                <a:effectLst/>
                <a:latin typeface="Arial Regular"/>
                <a:ea typeface="+mn-ea"/>
                <a:cs typeface="+mn-cs"/>
              </a:rPr>
              <a:t>Uavhengighet</a:t>
            </a:r>
          </a:p>
          <a:p>
            <a:pPr marL="285750" indent="-285750">
              <a:buFont typeface="Arial" pitchFamily="34" charset="0"/>
              <a:buChar char="•"/>
            </a:pPr>
            <a:r>
              <a:rPr lang="nb-NO" dirty="0"/>
              <a:t>Departementet har overordnet ansvar for styring og kontroll i underliggende virksomhet men virksomhetsleder er det øverste ledelses-/styringsnivået i virksomheten, evt. virksomhetens styre</a:t>
            </a:r>
          </a:p>
          <a:p>
            <a:pPr marL="285750" indent="-285750">
              <a:buFont typeface="Arial" pitchFamily="34" charset="0"/>
              <a:buChar char="•"/>
            </a:pPr>
            <a:r>
              <a:rPr lang="nb-NO" dirty="0"/>
              <a:t>Internrevisjon skal rapportere til øverste myndighet i virksomheten. Internrevisjonen blir derfor ikke uavhengig av virksomhetsleder, men skal være uavhengig av nivåene under virksomhetsleder og de områdene som revideres.</a:t>
            </a:r>
          </a:p>
          <a:p>
            <a:pPr marL="285750" indent="-285750">
              <a:buFont typeface="Arial" pitchFamily="34" charset="0"/>
              <a:buChar char="•"/>
            </a:pPr>
            <a:endParaRPr lang="nb-NO" sz="1200" b="1" i="0" u="none" strike="noStrike" kern="1200" dirty="0">
              <a:solidFill>
                <a:schemeClr val="tx1"/>
              </a:solidFill>
              <a:effectLst/>
              <a:latin typeface="Arial Regular"/>
              <a:ea typeface="+mn-ea"/>
              <a:cs typeface="+mn-cs"/>
            </a:endParaRPr>
          </a:p>
          <a:p>
            <a:pPr marL="0" indent="0">
              <a:buFont typeface="Arial" pitchFamily="34" charset="0"/>
              <a:buNone/>
            </a:pPr>
            <a:r>
              <a:rPr lang="nb-NO" b="1" dirty="0"/>
              <a:t>Riksrevisjonen</a:t>
            </a:r>
          </a:p>
          <a:p>
            <a:pPr marL="285750" indent="-285750">
              <a:buFont typeface="Arial" pitchFamily="34" charset="0"/>
              <a:buChar char="•"/>
            </a:pPr>
            <a:r>
              <a:rPr lang="nb-NO" dirty="0"/>
              <a:t>Riksrevisjonen reviderer ut fra tre revisjonstyper med ulike type formål:</a:t>
            </a:r>
          </a:p>
          <a:p>
            <a:pPr marL="717750" lvl="1" indent="-285750">
              <a:buFont typeface="Arial" pitchFamily="34" charset="0"/>
              <a:buChar char="•"/>
            </a:pPr>
            <a:r>
              <a:rPr lang="nb-NO" dirty="0"/>
              <a:t>Regnskapsrevisjon</a:t>
            </a:r>
          </a:p>
          <a:p>
            <a:pPr marL="717750" lvl="1" indent="-285750">
              <a:buFont typeface="Arial" pitchFamily="34" charset="0"/>
              <a:buChar char="•"/>
            </a:pPr>
            <a:r>
              <a:rPr lang="nb-NO" dirty="0"/>
              <a:t>Forvaltningsrevisjon</a:t>
            </a:r>
          </a:p>
          <a:p>
            <a:pPr marL="717750" lvl="1" indent="-285750">
              <a:buFont typeface="Arial" pitchFamily="34" charset="0"/>
              <a:buChar char="•"/>
            </a:pPr>
            <a:r>
              <a:rPr lang="nb-NO" dirty="0"/>
              <a:t>Selskapsrevisjon</a:t>
            </a:r>
          </a:p>
          <a:p>
            <a:pPr marL="285750" indent="-285750">
              <a:buFont typeface="Arial" pitchFamily="34" charset="0"/>
              <a:buChar char="•"/>
            </a:pPr>
            <a:r>
              <a:rPr lang="nb-NO" dirty="0"/>
              <a:t>Internrevisjonen og Riksrevisjonen har ulike roller og mandat, men Riksrevisjonen reviderer mange av de samme områdene som internrevisjonen. </a:t>
            </a:r>
          </a:p>
          <a:p>
            <a:pPr marL="285750" indent="-285750">
              <a:buFont typeface="Arial" pitchFamily="34" charset="0"/>
              <a:buChar char="•"/>
            </a:pPr>
            <a:r>
              <a:rPr lang="nb-NO" dirty="0"/>
              <a:t>Bedre samordning og koordinering med Riksrevisjonen var del av hensikten med å regulerer bruk av internrevisjon i staten.</a:t>
            </a:r>
          </a:p>
          <a:p>
            <a:pPr marL="285750" indent="-285750">
              <a:buFont typeface="Arial" pitchFamily="34" charset="0"/>
              <a:buChar char="•"/>
            </a:pPr>
            <a:r>
              <a:rPr lang="nb-NO" dirty="0"/>
              <a:t>Dersom Riksrevisjonen skal basere seg på internrevisjonens arbeid må internrevisjonen basere seg på «anerkjente standarder»</a:t>
            </a:r>
            <a:endParaRPr lang="nb-NO" b="1" dirty="0"/>
          </a:p>
          <a:p>
            <a:endParaRPr lang="nb-NO" b="1" dirty="0"/>
          </a:p>
          <a:p>
            <a:pPr marL="0" indent="0">
              <a:buNone/>
            </a:pPr>
            <a:r>
              <a:rPr lang="nb-NO" b="1" dirty="0"/>
              <a:t>Offentlighet</a:t>
            </a:r>
          </a:p>
          <a:p>
            <a:pPr marL="285750" indent="-285750">
              <a:buFont typeface="Arial" pitchFamily="34" charset="0"/>
              <a:buChar char="•"/>
            </a:pPr>
            <a:r>
              <a:rPr lang="nb-NO" dirty="0"/>
              <a:t>Internrevisjonsrapporter er i utgangspunktet interne dokumenter i virksomheten, og kan unntas fra offentlighet, jf. </a:t>
            </a:r>
            <a:r>
              <a:rPr lang="nb-NO" dirty="0" err="1"/>
              <a:t>offentleglova</a:t>
            </a:r>
            <a:r>
              <a:rPr lang="nb-NO" dirty="0"/>
              <a:t> § 14, første ledd. </a:t>
            </a:r>
          </a:p>
          <a:p>
            <a:pPr marL="285750" indent="-285750">
              <a:buFont typeface="Arial" pitchFamily="34" charset="0"/>
              <a:buChar char="•"/>
            </a:pPr>
            <a:r>
              <a:rPr lang="nb-NO" dirty="0"/>
              <a:t>Interne dokumenter som et departement innhenter fra et underliggende organ kan unntas offentlighet når det er til bruk i en bestemt saksbehandling i departementet og offentlighet kan skade saken, jf. </a:t>
            </a:r>
            <a:r>
              <a:rPr lang="nb-NO" dirty="0" err="1"/>
              <a:t>offentleglova</a:t>
            </a:r>
            <a:r>
              <a:rPr lang="nb-NO" dirty="0"/>
              <a:t> § 15, første ledd. </a:t>
            </a:r>
          </a:p>
          <a:p>
            <a:pPr marL="285750" indent="-285750">
              <a:buFont typeface="Arial" pitchFamily="34" charset="0"/>
              <a:buChar char="•"/>
            </a:pPr>
            <a:r>
              <a:rPr lang="nb-NO" dirty="0"/>
              <a:t>Offentlighetsloven kan svekke/styrke internrevisjonen merverdi! Både fordeler og ulemper. </a:t>
            </a:r>
          </a:p>
          <a:p>
            <a:endParaRPr lang="nb-NO" dirty="0"/>
          </a:p>
          <a:p>
            <a:endParaRPr lang="nb-NO" dirty="0"/>
          </a:p>
        </p:txBody>
      </p:sp>
      <p:sp>
        <p:nvSpPr>
          <p:cNvPr id="4" name="Date Placeholder 3"/>
          <p:cNvSpPr>
            <a:spLocks noGrp="1"/>
          </p:cNvSpPr>
          <p:nvPr>
            <p:ph type="dt" sz="quarter" idx="1"/>
          </p:nvPr>
        </p:nvSpPr>
        <p:spPr/>
        <p:txBody>
          <a:bodyPr/>
          <a:lstStyle/>
          <a:p>
            <a:fld id="{8B23B0E9-98D9-A04D-AF6B-E5FA66EF2D4F}" type="datetime1">
              <a:rPr lang="nb-NO" smtClean="0"/>
              <a:t>25.03.2021</a:t>
            </a:fld>
            <a:endParaRPr lang="nb-NO" dirty="0"/>
          </a:p>
        </p:txBody>
      </p:sp>
      <p:sp>
        <p:nvSpPr>
          <p:cNvPr id="5" name="Slide Number Placeholder 4"/>
          <p:cNvSpPr>
            <a:spLocks noGrp="1"/>
          </p:cNvSpPr>
          <p:nvPr>
            <p:ph type="sldNum" sz="quarter" idx="5"/>
          </p:nvPr>
        </p:nvSpPr>
        <p:spPr/>
        <p:txBody>
          <a:bodyPr/>
          <a:lstStyle/>
          <a:p>
            <a:fld id="{3D7622FB-343F-3A4F-848E-AB9F407A3C84}" type="slidenum">
              <a:rPr lang="nb-NO" smtClean="0"/>
              <a:pPr/>
              <a:t>9</a:t>
            </a:fld>
            <a:endParaRPr lang="nb-NO" dirty="0"/>
          </a:p>
        </p:txBody>
      </p:sp>
      <p:sp>
        <p:nvSpPr>
          <p:cNvPr id="6" name="Header Placeholder 5"/>
          <p:cNvSpPr>
            <a:spLocks noGrp="1"/>
          </p:cNvSpPr>
          <p:nvPr>
            <p:ph type="hdr" sz="quarter"/>
          </p:nvPr>
        </p:nvSpPr>
        <p:spPr/>
        <p:txBody>
          <a:bodyPr/>
          <a:lstStyle/>
          <a:p>
            <a:endParaRPr lang="nb-NO" dirty="0"/>
          </a:p>
        </p:txBody>
      </p:sp>
      <p:sp>
        <p:nvSpPr>
          <p:cNvPr id="7" name="Footer Placeholder 6"/>
          <p:cNvSpPr>
            <a:spLocks noGrp="1"/>
          </p:cNvSpPr>
          <p:nvPr>
            <p:ph type="ftr" sz="quarter" idx="4"/>
          </p:nvPr>
        </p:nvSpPr>
        <p:spPr/>
        <p:txBody>
          <a:bodyPr/>
          <a:lstStyle/>
          <a:p>
            <a:endParaRPr lang="nb-NO" dirty="0"/>
          </a:p>
        </p:txBody>
      </p:sp>
    </p:spTree>
    <p:extLst>
      <p:ext uri="{BB962C8B-B14F-4D97-AF65-F5344CB8AC3E}">
        <p14:creationId xmlns:p14="http://schemas.microsoft.com/office/powerpoint/2010/main" val="1157594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fontAlgn="base"/>
            <a:r>
              <a:rPr lang="nb-NO" sz="1200" b="0" i="0" u="none" strike="noStrike" kern="1200" dirty="0">
                <a:solidFill>
                  <a:schemeClr val="tx1"/>
                </a:solidFill>
                <a:effectLst/>
                <a:latin typeface="Arial Regular"/>
                <a:ea typeface="+mn-ea"/>
                <a:cs typeface="+mn-cs"/>
              </a:rPr>
              <a:t>Selv om kravet gjelder for forvaltningsorganer som har samlede utgifter eller inntekter over 300 millioner kroner, er ikke dette til hinder for at forvaltningsorganer som faller under denne grensen, eller departementer, også kan gjennomføre en vurdering av om de bør etablere en internrevisjon.</a:t>
            </a:r>
          </a:p>
          <a:p>
            <a:pPr fontAlgn="base"/>
            <a:r>
              <a:rPr lang="nb-NO" sz="1200" b="0" i="0" u="none" strike="noStrike" kern="1200" dirty="0">
                <a:solidFill>
                  <a:schemeClr val="tx1"/>
                </a:solidFill>
                <a:effectLst/>
                <a:latin typeface="Arial Regular"/>
                <a:ea typeface="+mn-ea"/>
                <a:cs typeface="+mn-cs"/>
              </a:rPr>
              <a:t>Virksomhetene skal vurdere behovet regelmessig og minimum hvert fjerde år. Ved vesentlige endringer i risikobildet eller i virksomheten for øvrig skal en ny vurdering gjøres. </a:t>
            </a:r>
          </a:p>
          <a:p>
            <a:pPr marL="0" indent="0">
              <a:buNone/>
            </a:pPr>
            <a:endParaRPr lang="nb-NO" dirty="0"/>
          </a:p>
        </p:txBody>
      </p:sp>
      <p:sp>
        <p:nvSpPr>
          <p:cNvPr id="4" name="Plassholder for dato 3"/>
          <p:cNvSpPr>
            <a:spLocks noGrp="1"/>
          </p:cNvSpPr>
          <p:nvPr>
            <p:ph type="dt" sz="quarter" idx="1"/>
          </p:nvPr>
        </p:nvSpPr>
        <p:spPr/>
        <p:txBody>
          <a:bodyPr/>
          <a:lstStyle/>
          <a:p>
            <a:fld id="{8B23B0E9-98D9-A04D-AF6B-E5FA66EF2D4F}" type="datetime1">
              <a:rPr lang="nb-NO" smtClean="0"/>
              <a:t>25.03.2021</a:t>
            </a:fld>
            <a:endParaRPr lang="nb-NO" dirty="0"/>
          </a:p>
        </p:txBody>
      </p:sp>
      <p:sp>
        <p:nvSpPr>
          <p:cNvPr id="5" name="Plassholder for lysbildenummer 4"/>
          <p:cNvSpPr>
            <a:spLocks noGrp="1"/>
          </p:cNvSpPr>
          <p:nvPr>
            <p:ph type="sldNum" sz="quarter" idx="5"/>
          </p:nvPr>
        </p:nvSpPr>
        <p:spPr/>
        <p:txBody>
          <a:bodyPr/>
          <a:lstStyle/>
          <a:p>
            <a:fld id="{3D7622FB-343F-3A4F-848E-AB9F407A3C84}" type="slidenum">
              <a:rPr lang="nb-NO" smtClean="0"/>
              <a:pPr/>
              <a:t>10</a:t>
            </a:fld>
            <a:endParaRPr lang="nb-NO" dirty="0"/>
          </a:p>
        </p:txBody>
      </p:sp>
      <p:sp>
        <p:nvSpPr>
          <p:cNvPr id="6" name="Plassholder for topptekst 5"/>
          <p:cNvSpPr>
            <a:spLocks noGrp="1"/>
          </p:cNvSpPr>
          <p:nvPr>
            <p:ph type="hdr" sz="quarter"/>
          </p:nvPr>
        </p:nvSpPr>
        <p:spPr/>
        <p:txBody>
          <a:bodyPr/>
          <a:lstStyle/>
          <a:p>
            <a:endParaRPr lang="nb-NO" dirty="0"/>
          </a:p>
        </p:txBody>
      </p:sp>
      <p:sp>
        <p:nvSpPr>
          <p:cNvPr id="7" name="Plassholder for bunntekst 6"/>
          <p:cNvSpPr>
            <a:spLocks noGrp="1"/>
          </p:cNvSpPr>
          <p:nvPr>
            <p:ph type="ftr" sz="quarter" idx="4"/>
          </p:nvPr>
        </p:nvSpPr>
        <p:spPr/>
        <p:txBody>
          <a:bodyPr/>
          <a:lstStyle/>
          <a:p>
            <a:endParaRPr lang="nb-NO" dirty="0"/>
          </a:p>
        </p:txBody>
      </p:sp>
    </p:spTree>
    <p:extLst>
      <p:ext uri="{BB962C8B-B14F-4D97-AF65-F5344CB8AC3E}">
        <p14:creationId xmlns:p14="http://schemas.microsoft.com/office/powerpoint/2010/main" val="3849452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0.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2.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4.sv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ørsteside">
    <p:spTree>
      <p:nvGrpSpPr>
        <p:cNvPr id="1" name=""/>
        <p:cNvGrpSpPr/>
        <p:nvPr/>
      </p:nvGrpSpPr>
      <p:grpSpPr>
        <a:xfrm>
          <a:off x="0" y="0"/>
          <a:ext cx="0" cy="0"/>
          <a:chOff x="0" y="0"/>
          <a:chExt cx="0" cy="0"/>
        </a:xfrm>
      </p:grpSpPr>
      <p:pic>
        <p:nvPicPr>
          <p:cNvPr id="8" name="topplogo" hidden="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9" name="Rektangel 8">
            <a:extLst>
              <a:ext uri="{FF2B5EF4-FFF2-40B4-BE49-F238E27FC236}">
                <a16:creationId xmlns:a16="http://schemas.microsoft.com/office/drawing/2014/main" id="{BDA3A417-948B-C949-BA96-989B920783E4}"/>
              </a:ext>
            </a:extLst>
          </p:cNvPr>
          <p:cNvSpPr/>
          <p:nvPr userDrawn="1"/>
        </p:nvSpPr>
        <p:spPr>
          <a:xfrm>
            <a:off x="0" y="0"/>
            <a:ext cx="12192000" cy="6858000"/>
          </a:xfrm>
          <a:prstGeom prst="rect">
            <a:avLst/>
          </a:prstGeom>
          <a:solidFill>
            <a:srgbClr val="008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Tittel 1">
            <a:extLst>
              <a:ext uri="{FF2B5EF4-FFF2-40B4-BE49-F238E27FC236}">
                <a16:creationId xmlns:a16="http://schemas.microsoft.com/office/drawing/2014/main" id="{54706645-2291-C945-9646-D500C040A78A}"/>
              </a:ext>
            </a:extLst>
          </p:cNvPr>
          <p:cNvSpPr>
            <a:spLocks noGrp="1"/>
          </p:cNvSpPr>
          <p:nvPr>
            <p:ph type="ctrTitle"/>
          </p:nvPr>
        </p:nvSpPr>
        <p:spPr>
          <a:xfrm>
            <a:off x="527891" y="1717675"/>
            <a:ext cx="11122025" cy="1792287"/>
          </a:xfrm>
          <a:prstGeom prst="rect">
            <a:avLst/>
          </a:prstGeom>
        </p:spPr>
        <p:txBody>
          <a:bodyPr anchor="b">
            <a:noAutofit/>
          </a:bodyPr>
          <a:lstStyle>
            <a:lvl1pPr algn="ctr">
              <a:defRPr sz="5000" cap="all" baseline="0">
                <a:solidFill>
                  <a:schemeClr val="lt1"/>
                </a:solidFill>
              </a:defRPr>
            </a:lvl1pPr>
          </a:lstStyle>
          <a:p>
            <a:r>
              <a:rPr lang="nb-NO"/>
              <a:t>Klikk for å redigere tittelstil</a:t>
            </a:r>
            <a:endParaRPr lang="nb-NO" dirty="0"/>
          </a:p>
        </p:txBody>
      </p:sp>
      <p:sp>
        <p:nvSpPr>
          <p:cNvPr id="12" name="Undertittel 2">
            <a:extLst>
              <a:ext uri="{FF2B5EF4-FFF2-40B4-BE49-F238E27FC236}">
                <a16:creationId xmlns:a16="http://schemas.microsoft.com/office/drawing/2014/main" id="{A76A37AB-1C33-4E44-84DF-1B0CF9440A49}"/>
              </a:ext>
            </a:extLst>
          </p:cNvPr>
          <p:cNvSpPr>
            <a:spLocks noGrp="1"/>
          </p:cNvSpPr>
          <p:nvPr>
            <p:ph type="subTitle" idx="1"/>
          </p:nvPr>
        </p:nvSpPr>
        <p:spPr>
          <a:xfrm>
            <a:off x="515937" y="4166148"/>
            <a:ext cx="11122025" cy="1192427"/>
          </a:xfrm>
          <a:prstGeom prst="rect">
            <a:avLst/>
          </a:prstGeom>
        </p:spPr>
        <p:txBody>
          <a:bodyPr>
            <a:noAutofit/>
          </a:bodyPr>
          <a:lstStyle>
            <a:lvl1pPr marL="0" indent="0" algn="ctr">
              <a:buNone/>
              <a:defRPr sz="2000">
                <a:solidFill>
                  <a:schemeClr val="l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cxnSp>
        <p:nvCxnSpPr>
          <p:cNvPr id="13" name="Rett linje 12">
            <a:extLst>
              <a:ext uri="{FF2B5EF4-FFF2-40B4-BE49-F238E27FC236}">
                <a16:creationId xmlns:a16="http://schemas.microsoft.com/office/drawing/2014/main" id="{417F7C5C-CD7B-D847-992A-28F61035730A}"/>
              </a:ext>
            </a:extLst>
          </p:cNvPr>
          <p:cNvCxnSpPr/>
          <p:nvPr userDrawn="1"/>
        </p:nvCxnSpPr>
        <p:spPr>
          <a:xfrm>
            <a:off x="4295775" y="3787914"/>
            <a:ext cx="3600450" cy="0"/>
          </a:xfrm>
          <a:prstGeom prst="line">
            <a:avLst/>
          </a:prstGeom>
          <a:ln w="28575">
            <a:solidFill>
              <a:schemeClr val="lt1"/>
            </a:solidFill>
          </a:ln>
        </p:spPr>
        <p:style>
          <a:lnRef idx="1">
            <a:schemeClr val="accent1"/>
          </a:lnRef>
          <a:fillRef idx="0">
            <a:schemeClr val="accent1"/>
          </a:fillRef>
          <a:effectRef idx="0">
            <a:schemeClr val="accent1"/>
          </a:effectRef>
          <a:fontRef idx="minor">
            <a:schemeClr val="tx1"/>
          </a:fontRef>
        </p:style>
      </p:cxnSp>
      <p:pic>
        <p:nvPicPr>
          <p:cNvPr id="10" name="Grafikk 9">
            <a:extLst>
              <a:ext uri="{FF2B5EF4-FFF2-40B4-BE49-F238E27FC236}">
                <a16:creationId xmlns:a16="http://schemas.microsoft.com/office/drawing/2014/main" id="{4D1C685A-36C8-CB41-A23E-6F684397C5F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49603" y="5949950"/>
            <a:ext cx="2884815" cy="690383"/>
          </a:xfrm>
          <a:prstGeom prst="rect">
            <a:avLst/>
          </a:prstGeom>
        </p:spPr>
      </p:pic>
    </p:spTree>
    <p:extLst>
      <p:ext uri="{BB962C8B-B14F-4D97-AF65-F5344CB8AC3E}">
        <p14:creationId xmlns:p14="http://schemas.microsoft.com/office/powerpoint/2010/main" val="4017038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tel og innhold med bilde blå">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EE550E5F-85F2-F04E-A03F-581BD673D848}"/>
              </a:ext>
            </a:extLst>
          </p:cNvPr>
          <p:cNvSpPr/>
          <p:nvPr userDrawn="1"/>
        </p:nvSpPr>
        <p:spPr>
          <a:xfrm>
            <a:off x="0" y="1"/>
            <a:ext cx="12191999" cy="6858000"/>
          </a:xfrm>
          <a:prstGeom prst="rect">
            <a:avLst/>
          </a:prstGeom>
          <a:solidFill>
            <a:srgbClr val="0085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bg1"/>
              </a:solidFill>
            </a:endParaRPr>
          </a:p>
        </p:txBody>
      </p:sp>
      <p:sp>
        <p:nvSpPr>
          <p:cNvPr id="10" name="Plassholder for tittel 1">
            <a:extLst>
              <a:ext uri="{FF2B5EF4-FFF2-40B4-BE49-F238E27FC236}">
                <a16:creationId xmlns:a16="http://schemas.microsoft.com/office/drawing/2014/main" id="{84D0C8D3-4838-3E4C-AA8E-9E9789293032}"/>
              </a:ext>
            </a:extLst>
          </p:cNvPr>
          <p:cNvSpPr>
            <a:spLocks noGrp="1"/>
          </p:cNvSpPr>
          <p:nvPr>
            <p:ph type="title"/>
          </p:nvPr>
        </p:nvSpPr>
        <p:spPr>
          <a:xfrm>
            <a:off x="536575" y="441325"/>
            <a:ext cx="6964363" cy="701675"/>
          </a:xfrm>
          <a:prstGeom prst="rect">
            <a:avLst/>
          </a:prstGeom>
        </p:spPr>
        <p:txBody>
          <a:bodyPr vert="horz" lIns="0" tIns="0" rIns="0" bIns="0" rtlCol="0" anchor="t" anchorCtr="0">
            <a:noAutofit/>
          </a:bodyPr>
          <a:lstStyle>
            <a:lvl1pPr>
              <a:defRPr>
                <a:solidFill>
                  <a:schemeClr val="bg1"/>
                </a:solidFill>
              </a:defRPr>
            </a:lvl1pPr>
          </a:lstStyle>
          <a:p>
            <a:r>
              <a:rPr lang="nb-NO"/>
              <a:t>Klikk for å redigere tittelstil</a:t>
            </a:r>
            <a:endParaRPr lang="nb-NO" dirty="0"/>
          </a:p>
        </p:txBody>
      </p:sp>
      <p:sp>
        <p:nvSpPr>
          <p:cNvPr id="7" name="Plassholder for innhold 6">
            <a:extLst>
              <a:ext uri="{FF2B5EF4-FFF2-40B4-BE49-F238E27FC236}">
                <a16:creationId xmlns:a16="http://schemas.microsoft.com/office/drawing/2014/main" id="{C2E91CC3-1E10-574A-B830-0F3A54AC64D8}"/>
              </a:ext>
            </a:extLst>
          </p:cNvPr>
          <p:cNvSpPr>
            <a:spLocks noGrp="1"/>
          </p:cNvSpPr>
          <p:nvPr>
            <p:ph sz="quarter" idx="14" hasCustomPrompt="1"/>
          </p:nvPr>
        </p:nvSpPr>
        <p:spPr>
          <a:xfrm>
            <a:off x="536574" y="1717675"/>
            <a:ext cx="6964363" cy="4232275"/>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b-NO" dirty="0"/>
              <a:t>Klikk for å legge til tekst</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9" name="Plassholder for bilde 2">
            <a:extLst>
              <a:ext uri="{FF2B5EF4-FFF2-40B4-BE49-F238E27FC236}">
                <a16:creationId xmlns:a16="http://schemas.microsoft.com/office/drawing/2014/main" id="{DC49616E-436E-5242-901E-9DF41FB7FB22}"/>
              </a:ext>
            </a:extLst>
          </p:cNvPr>
          <p:cNvSpPr>
            <a:spLocks noGrp="1"/>
          </p:cNvSpPr>
          <p:nvPr>
            <p:ph type="pic" sz="quarter" idx="15"/>
          </p:nvPr>
        </p:nvSpPr>
        <p:spPr>
          <a:xfrm>
            <a:off x="7859713" y="0"/>
            <a:ext cx="4332287" cy="6858000"/>
          </a:xfrm>
          <a:pattFill prst="pct10">
            <a:fgClr>
              <a:schemeClr val="bg2"/>
            </a:fgClr>
            <a:bgClr>
              <a:schemeClr val="bg1"/>
            </a:bgClr>
          </a:pattFill>
        </p:spPr>
        <p:txBody>
          <a:bodyPr anchor="ctr"/>
          <a:lstStyle>
            <a:lvl1pPr marL="0" indent="0" algn="ctr">
              <a:buNone/>
              <a:defRPr sz="1200"/>
            </a:lvl1pPr>
          </a:lstStyle>
          <a:p>
            <a:r>
              <a:rPr lang="nb-NO"/>
              <a:t>Klikk på ikonet for å legge til et bilde</a:t>
            </a:r>
            <a:endParaRPr lang="nb-NO" dirty="0"/>
          </a:p>
        </p:txBody>
      </p:sp>
      <p:sp>
        <p:nvSpPr>
          <p:cNvPr id="11" name="Plassholder for dato 3">
            <a:extLst>
              <a:ext uri="{FF2B5EF4-FFF2-40B4-BE49-F238E27FC236}">
                <a16:creationId xmlns:a16="http://schemas.microsoft.com/office/drawing/2014/main" id="{1FB4ACCB-1FD3-684B-8D1C-EA5BAB6F8AA3}"/>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25.03.2021</a:t>
            </a:fld>
            <a:endParaRPr lang="nb-NO" dirty="0"/>
          </a:p>
        </p:txBody>
      </p:sp>
      <p:sp>
        <p:nvSpPr>
          <p:cNvPr id="12" name="Plassholder for bunntekst 4">
            <a:extLst>
              <a:ext uri="{FF2B5EF4-FFF2-40B4-BE49-F238E27FC236}">
                <a16:creationId xmlns:a16="http://schemas.microsoft.com/office/drawing/2014/main" id="{2ED0D117-0FEA-254B-AB69-27AE45B34E24}"/>
              </a:ext>
            </a:extLst>
          </p:cNvPr>
          <p:cNvSpPr>
            <a:spLocks noGrp="1"/>
          </p:cNvSpPr>
          <p:nvPr>
            <p:ph type="ftr" sz="quarter" idx="3"/>
          </p:nvPr>
        </p:nvSpPr>
        <p:spPr>
          <a:xfrm>
            <a:off x="2374231" y="6425654"/>
            <a:ext cx="5126706" cy="184666"/>
          </a:xfrm>
          <a:prstGeom prst="rect">
            <a:avLst/>
          </a:prstGeom>
        </p:spPr>
        <p:txBody>
          <a:bodyPr vert="horz" lIns="0" tIns="0" rIns="0" bIns="0" rtlCol="0" anchor="ctr">
            <a:normAutofit/>
          </a:bodyPr>
          <a:lstStyle>
            <a:lvl1pPr algn="l">
              <a:defRPr sz="1000">
                <a:solidFill>
                  <a:schemeClr val="bg1"/>
                </a:solidFill>
              </a:defRPr>
            </a:lvl1pPr>
          </a:lstStyle>
          <a:p>
            <a:r>
              <a:rPr lang="nb-NO" dirty="0"/>
              <a:t>Tekst</a:t>
            </a:r>
          </a:p>
        </p:txBody>
      </p:sp>
      <p:sp>
        <p:nvSpPr>
          <p:cNvPr id="13" name="Plassholder for lysbildenummer 5">
            <a:extLst>
              <a:ext uri="{FF2B5EF4-FFF2-40B4-BE49-F238E27FC236}">
                <a16:creationId xmlns:a16="http://schemas.microsoft.com/office/drawing/2014/main" id="{D6361A72-19F1-2348-ABF9-47D0CA94CDF3}"/>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a:t>
            </a:fld>
            <a:endParaRPr lang="nb-NO" dirty="0"/>
          </a:p>
        </p:txBody>
      </p:sp>
    </p:spTree>
    <p:extLst>
      <p:ext uri="{BB962C8B-B14F-4D97-AF65-F5344CB8AC3E}">
        <p14:creationId xmlns:p14="http://schemas.microsoft.com/office/powerpoint/2010/main" val="3603528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tel og innhold med bilde sjøgrønn">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EE550E5F-85F2-F04E-A03F-581BD673D848}"/>
              </a:ext>
            </a:extLst>
          </p:cNvPr>
          <p:cNvSpPr/>
          <p:nvPr userDrawn="1"/>
        </p:nvSpPr>
        <p:spPr>
          <a:xfrm>
            <a:off x="0" y="1"/>
            <a:ext cx="1219199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bg1"/>
              </a:solidFill>
            </a:endParaRPr>
          </a:p>
        </p:txBody>
      </p:sp>
      <p:sp>
        <p:nvSpPr>
          <p:cNvPr id="10" name="Plassholder for tittel 1">
            <a:extLst>
              <a:ext uri="{FF2B5EF4-FFF2-40B4-BE49-F238E27FC236}">
                <a16:creationId xmlns:a16="http://schemas.microsoft.com/office/drawing/2014/main" id="{84D0C8D3-4838-3E4C-AA8E-9E9789293032}"/>
              </a:ext>
            </a:extLst>
          </p:cNvPr>
          <p:cNvSpPr>
            <a:spLocks noGrp="1"/>
          </p:cNvSpPr>
          <p:nvPr>
            <p:ph type="title"/>
          </p:nvPr>
        </p:nvSpPr>
        <p:spPr>
          <a:xfrm>
            <a:off x="536576" y="441325"/>
            <a:ext cx="6964363" cy="701675"/>
          </a:xfrm>
          <a:prstGeom prst="rect">
            <a:avLst/>
          </a:prstGeom>
        </p:spPr>
        <p:txBody>
          <a:bodyPr vert="horz" lIns="0" tIns="0" rIns="0" bIns="0" rtlCol="0" anchor="t" anchorCtr="0">
            <a:noAutofit/>
          </a:bodyPr>
          <a:lstStyle>
            <a:lvl1pPr>
              <a:defRPr>
                <a:solidFill>
                  <a:schemeClr val="bg1"/>
                </a:solidFill>
              </a:defRPr>
            </a:lvl1pPr>
          </a:lstStyle>
          <a:p>
            <a:r>
              <a:rPr lang="nb-NO"/>
              <a:t>Klikk for å redigere tittelstil</a:t>
            </a:r>
            <a:endParaRPr lang="nb-NO" dirty="0"/>
          </a:p>
        </p:txBody>
      </p:sp>
      <p:sp>
        <p:nvSpPr>
          <p:cNvPr id="7" name="Plassholder for innhold 6">
            <a:extLst>
              <a:ext uri="{FF2B5EF4-FFF2-40B4-BE49-F238E27FC236}">
                <a16:creationId xmlns:a16="http://schemas.microsoft.com/office/drawing/2014/main" id="{C2E91CC3-1E10-574A-B830-0F3A54AC64D8}"/>
              </a:ext>
            </a:extLst>
          </p:cNvPr>
          <p:cNvSpPr>
            <a:spLocks noGrp="1"/>
          </p:cNvSpPr>
          <p:nvPr>
            <p:ph sz="quarter" idx="14" hasCustomPrompt="1"/>
          </p:nvPr>
        </p:nvSpPr>
        <p:spPr>
          <a:xfrm>
            <a:off x="536575" y="1717675"/>
            <a:ext cx="6964363" cy="4232275"/>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b-NO" dirty="0"/>
              <a:t>Klikk for å legge til tekst</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9" name="Plassholder for bilde 2">
            <a:extLst>
              <a:ext uri="{FF2B5EF4-FFF2-40B4-BE49-F238E27FC236}">
                <a16:creationId xmlns:a16="http://schemas.microsoft.com/office/drawing/2014/main" id="{8CBDB767-2F98-F741-8B4B-627068281642}"/>
              </a:ext>
            </a:extLst>
          </p:cNvPr>
          <p:cNvSpPr>
            <a:spLocks noGrp="1"/>
          </p:cNvSpPr>
          <p:nvPr>
            <p:ph type="pic" sz="quarter" idx="15"/>
          </p:nvPr>
        </p:nvSpPr>
        <p:spPr>
          <a:xfrm>
            <a:off x="7859713" y="0"/>
            <a:ext cx="4332287" cy="6858000"/>
          </a:xfrm>
          <a:pattFill prst="pct10">
            <a:fgClr>
              <a:schemeClr val="bg2"/>
            </a:fgClr>
            <a:bgClr>
              <a:schemeClr val="bg1"/>
            </a:bgClr>
          </a:pattFill>
        </p:spPr>
        <p:txBody>
          <a:bodyPr anchor="ctr"/>
          <a:lstStyle>
            <a:lvl1pPr marL="0" indent="0" algn="ctr">
              <a:buNone/>
              <a:defRPr sz="1200"/>
            </a:lvl1pPr>
          </a:lstStyle>
          <a:p>
            <a:r>
              <a:rPr lang="nb-NO"/>
              <a:t>Klikk på ikonet for å legge til et bilde</a:t>
            </a:r>
            <a:endParaRPr lang="nb-NO" dirty="0"/>
          </a:p>
        </p:txBody>
      </p:sp>
      <p:sp>
        <p:nvSpPr>
          <p:cNvPr id="11" name="Plassholder for dato 3">
            <a:extLst>
              <a:ext uri="{FF2B5EF4-FFF2-40B4-BE49-F238E27FC236}">
                <a16:creationId xmlns:a16="http://schemas.microsoft.com/office/drawing/2014/main" id="{3541152E-E6AF-484B-9556-D1162F1F8A9E}"/>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25.03.2021</a:t>
            </a:fld>
            <a:endParaRPr lang="nb-NO" dirty="0"/>
          </a:p>
        </p:txBody>
      </p:sp>
      <p:sp>
        <p:nvSpPr>
          <p:cNvPr id="12" name="Plassholder for bunntekst 4">
            <a:extLst>
              <a:ext uri="{FF2B5EF4-FFF2-40B4-BE49-F238E27FC236}">
                <a16:creationId xmlns:a16="http://schemas.microsoft.com/office/drawing/2014/main" id="{98DB621D-792D-DE45-B3DC-4E12A00F2302}"/>
              </a:ext>
            </a:extLst>
          </p:cNvPr>
          <p:cNvSpPr>
            <a:spLocks noGrp="1"/>
          </p:cNvSpPr>
          <p:nvPr>
            <p:ph type="ftr" sz="quarter" idx="3"/>
          </p:nvPr>
        </p:nvSpPr>
        <p:spPr>
          <a:xfrm>
            <a:off x="2374231" y="6425654"/>
            <a:ext cx="5126706" cy="184666"/>
          </a:xfrm>
          <a:prstGeom prst="rect">
            <a:avLst/>
          </a:prstGeom>
        </p:spPr>
        <p:txBody>
          <a:bodyPr vert="horz" lIns="0" tIns="0" rIns="0" bIns="0" rtlCol="0" anchor="ctr">
            <a:normAutofit/>
          </a:bodyPr>
          <a:lstStyle>
            <a:lvl1pPr algn="l">
              <a:defRPr sz="1000">
                <a:solidFill>
                  <a:schemeClr val="bg1"/>
                </a:solidFill>
              </a:defRPr>
            </a:lvl1pPr>
          </a:lstStyle>
          <a:p>
            <a:r>
              <a:rPr lang="nb-NO" dirty="0"/>
              <a:t>Tekst</a:t>
            </a:r>
          </a:p>
        </p:txBody>
      </p:sp>
      <p:sp>
        <p:nvSpPr>
          <p:cNvPr id="13" name="Plassholder for lysbildenummer 5">
            <a:extLst>
              <a:ext uri="{FF2B5EF4-FFF2-40B4-BE49-F238E27FC236}">
                <a16:creationId xmlns:a16="http://schemas.microsoft.com/office/drawing/2014/main" id="{80960108-5B6F-8546-9846-503004921171}"/>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a:t>
            </a:fld>
            <a:endParaRPr lang="nb-NO" dirty="0"/>
          </a:p>
        </p:txBody>
      </p:sp>
    </p:spTree>
    <p:extLst>
      <p:ext uri="{BB962C8B-B14F-4D97-AF65-F5344CB8AC3E}">
        <p14:creationId xmlns:p14="http://schemas.microsoft.com/office/powerpoint/2010/main" val="341150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tel og innhold med bilde mørkblå">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EE550E5F-85F2-F04E-A03F-581BD673D848}"/>
              </a:ext>
            </a:extLst>
          </p:cNvPr>
          <p:cNvSpPr/>
          <p:nvPr userDrawn="1"/>
        </p:nvSpPr>
        <p:spPr>
          <a:xfrm>
            <a:off x="0" y="1"/>
            <a:ext cx="12191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bg1"/>
              </a:solidFill>
            </a:endParaRPr>
          </a:p>
        </p:txBody>
      </p:sp>
      <p:sp>
        <p:nvSpPr>
          <p:cNvPr id="10" name="Plassholder for tittel 1">
            <a:extLst>
              <a:ext uri="{FF2B5EF4-FFF2-40B4-BE49-F238E27FC236}">
                <a16:creationId xmlns:a16="http://schemas.microsoft.com/office/drawing/2014/main" id="{84D0C8D3-4838-3E4C-AA8E-9E9789293032}"/>
              </a:ext>
            </a:extLst>
          </p:cNvPr>
          <p:cNvSpPr>
            <a:spLocks noGrp="1"/>
          </p:cNvSpPr>
          <p:nvPr>
            <p:ph type="title"/>
          </p:nvPr>
        </p:nvSpPr>
        <p:spPr>
          <a:xfrm>
            <a:off x="536575" y="441325"/>
            <a:ext cx="6964363" cy="701675"/>
          </a:xfrm>
          <a:prstGeom prst="rect">
            <a:avLst/>
          </a:prstGeom>
        </p:spPr>
        <p:txBody>
          <a:bodyPr vert="horz" lIns="0" tIns="0" rIns="0" bIns="0" rtlCol="0" anchor="t" anchorCtr="0">
            <a:noAutofit/>
          </a:bodyPr>
          <a:lstStyle>
            <a:lvl1pPr>
              <a:defRPr>
                <a:solidFill>
                  <a:schemeClr val="bg1"/>
                </a:solidFill>
              </a:defRPr>
            </a:lvl1pPr>
          </a:lstStyle>
          <a:p>
            <a:r>
              <a:rPr lang="nb-NO"/>
              <a:t>Klikk for å redigere tittelstil</a:t>
            </a:r>
            <a:endParaRPr lang="nb-NO" dirty="0"/>
          </a:p>
        </p:txBody>
      </p:sp>
      <p:sp>
        <p:nvSpPr>
          <p:cNvPr id="7" name="Plassholder for innhold 6">
            <a:extLst>
              <a:ext uri="{FF2B5EF4-FFF2-40B4-BE49-F238E27FC236}">
                <a16:creationId xmlns:a16="http://schemas.microsoft.com/office/drawing/2014/main" id="{C2E91CC3-1E10-574A-B830-0F3A54AC64D8}"/>
              </a:ext>
            </a:extLst>
          </p:cNvPr>
          <p:cNvSpPr>
            <a:spLocks noGrp="1"/>
          </p:cNvSpPr>
          <p:nvPr>
            <p:ph sz="quarter" idx="14" hasCustomPrompt="1"/>
          </p:nvPr>
        </p:nvSpPr>
        <p:spPr>
          <a:xfrm>
            <a:off x="536574" y="1717675"/>
            <a:ext cx="6964363" cy="4232275"/>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b-NO" dirty="0"/>
              <a:t>Klikk for å legge til tekst</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9" name="Plassholder for bilde 2">
            <a:extLst>
              <a:ext uri="{FF2B5EF4-FFF2-40B4-BE49-F238E27FC236}">
                <a16:creationId xmlns:a16="http://schemas.microsoft.com/office/drawing/2014/main" id="{B3C8451E-8686-2548-A7BF-B0A2D8060C3A}"/>
              </a:ext>
            </a:extLst>
          </p:cNvPr>
          <p:cNvSpPr>
            <a:spLocks noGrp="1"/>
          </p:cNvSpPr>
          <p:nvPr>
            <p:ph type="pic" sz="quarter" idx="15"/>
          </p:nvPr>
        </p:nvSpPr>
        <p:spPr>
          <a:xfrm>
            <a:off x="7859713" y="0"/>
            <a:ext cx="4332287" cy="6858000"/>
          </a:xfrm>
          <a:pattFill prst="pct10">
            <a:fgClr>
              <a:schemeClr val="bg2"/>
            </a:fgClr>
            <a:bgClr>
              <a:schemeClr val="bg1"/>
            </a:bgClr>
          </a:pattFill>
        </p:spPr>
        <p:txBody>
          <a:bodyPr anchor="ctr"/>
          <a:lstStyle>
            <a:lvl1pPr marL="0" indent="0" algn="ctr">
              <a:buNone/>
              <a:defRPr sz="1200"/>
            </a:lvl1pPr>
          </a:lstStyle>
          <a:p>
            <a:r>
              <a:rPr lang="nb-NO"/>
              <a:t>Klikk på ikonet for å legge til et bilde</a:t>
            </a:r>
            <a:endParaRPr lang="nb-NO" dirty="0"/>
          </a:p>
        </p:txBody>
      </p:sp>
      <p:sp>
        <p:nvSpPr>
          <p:cNvPr id="11" name="Plassholder for dato 3">
            <a:extLst>
              <a:ext uri="{FF2B5EF4-FFF2-40B4-BE49-F238E27FC236}">
                <a16:creationId xmlns:a16="http://schemas.microsoft.com/office/drawing/2014/main" id="{BB8898EE-10A5-E24D-9D82-3B0FAACAE76B}"/>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25.03.2021</a:t>
            </a:fld>
            <a:endParaRPr lang="nb-NO" dirty="0"/>
          </a:p>
        </p:txBody>
      </p:sp>
      <p:sp>
        <p:nvSpPr>
          <p:cNvPr id="12" name="Plassholder for bunntekst 4">
            <a:extLst>
              <a:ext uri="{FF2B5EF4-FFF2-40B4-BE49-F238E27FC236}">
                <a16:creationId xmlns:a16="http://schemas.microsoft.com/office/drawing/2014/main" id="{1A1E22FB-2E2F-C443-9472-4B66CF8E30F0}"/>
              </a:ext>
            </a:extLst>
          </p:cNvPr>
          <p:cNvSpPr>
            <a:spLocks noGrp="1"/>
          </p:cNvSpPr>
          <p:nvPr>
            <p:ph type="ftr" sz="quarter" idx="3"/>
          </p:nvPr>
        </p:nvSpPr>
        <p:spPr>
          <a:xfrm>
            <a:off x="2374231" y="6425654"/>
            <a:ext cx="5126706" cy="184666"/>
          </a:xfrm>
          <a:prstGeom prst="rect">
            <a:avLst/>
          </a:prstGeom>
        </p:spPr>
        <p:txBody>
          <a:bodyPr vert="horz" lIns="0" tIns="0" rIns="0" bIns="0" rtlCol="0" anchor="ctr">
            <a:normAutofit/>
          </a:bodyPr>
          <a:lstStyle>
            <a:lvl1pPr algn="l">
              <a:defRPr sz="1000">
                <a:solidFill>
                  <a:schemeClr val="bg1"/>
                </a:solidFill>
              </a:defRPr>
            </a:lvl1pPr>
          </a:lstStyle>
          <a:p>
            <a:r>
              <a:rPr lang="nb-NO" dirty="0"/>
              <a:t>Tekst</a:t>
            </a:r>
          </a:p>
        </p:txBody>
      </p:sp>
      <p:sp>
        <p:nvSpPr>
          <p:cNvPr id="13" name="Plassholder for lysbildenummer 5">
            <a:extLst>
              <a:ext uri="{FF2B5EF4-FFF2-40B4-BE49-F238E27FC236}">
                <a16:creationId xmlns:a16="http://schemas.microsoft.com/office/drawing/2014/main" id="{5A4D1876-F45D-5E48-AA91-CDCC9F1F1C75}"/>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a:t>
            </a:fld>
            <a:endParaRPr lang="nb-NO" dirty="0"/>
          </a:p>
        </p:txBody>
      </p:sp>
    </p:spTree>
    <p:extLst>
      <p:ext uri="{BB962C8B-B14F-4D97-AF65-F5344CB8AC3E}">
        <p14:creationId xmlns:p14="http://schemas.microsoft.com/office/powerpoint/2010/main" val="215368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tel og innhold blå">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61C8599-B2C2-A24E-B600-92FB78C6BB50}"/>
              </a:ext>
            </a:extLst>
          </p:cNvPr>
          <p:cNvSpPr/>
          <p:nvPr userDrawn="1"/>
        </p:nvSpPr>
        <p:spPr>
          <a:xfrm>
            <a:off x="0" y="0"/>
            <a:ext cx="12192000" cy="6857999"/>
          </a:xfrm>
          <a:prstGeom prst="rect">
            <a:avLst/>
          </a:prstGeom>
          <a:solidFill>
            <a:srgbClr val="0085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bg1"/>
              </a:solidFill>
            </a:endParaRPr>
          </a:p>
        </p:txBody>
      </p:sp>
      <p:sp>
        <p:nvSpPr>
          <p:cNvPr id="7" name="Plassholder for tittel 1">
            <a:extLst>
              <a:ext uri="{FF2B5EF4-FFF2-40B4-BE49-F238E27FC236}">
                <a16:creationId xmlns:a16="http://schemas.microsoft.com/office/drawing/2014/main" id="{867357C6-26C0-BB41-9C55-EBD7C95FEE13}"/>
              </a:ext>
            </a:extLst>
          </p:cNvPr>
          <p:cNvSpPr>
            <a:spLocks noGrp="1"/>
          </p:cNvSpPr>
          <p:nvPr>
            <p:ph type="title"/>
          </p:nvPr>
        </p:nvSpPr>
        <p:spPr>
          <a:xfrm>
            <a:off x="536576" y="441326"/>
            <a:ext cx="11101388" cy="701674"/>
          </a:xfrm>
          <a:prstGeom prst="rect">
            <a:avLst/>
          </a:prstGeom>
        </p:spPr>
        <p:txBody>
          <a:bodyPr vert="horz" lIns="0" tIns="0" rIns="0" bIns="0" rtlCol="0" anchor="t" anchorCtr="0">
            <a:noAutofit/>
          </a:bodyPr>
          <a:lstStyle>
            <a:lvl1pPr>
              <a:defRPr>
                <a:solidFill>
                  <a:schemeClr val="bg1"/>
                </a:solidFill>
              </a:defRPr>
            </a:lvl1pPr>
          </a:lstStyle>
          <a:p>
            <a:r>
              <a:rPr lang="nb-NO"/>
              <a:t>Klikk for å redigere tittelstil</a:t>
            </a:r>
            <a:endParaRPr lang="nb-NO" dirty="0"/>
          </a:p>
        </p:txBody>
      </p:sp>
      <p:sp>
        <p:nvSpPr>
          <p:cNvPr id="3" name="Plassholder for innhold 2">
            <a:extLst>
              <a:ext uri="{FF2B5EF4-FFF2-40B4-BE49-F238E27FC236}">
                <a16:creationId xmlns:a16="http://schemas.microsoft.com/office/drawing/2014/main" id="{E89CB1D5-242F-6546-9EAC-02E139E42D72}"/>
              </a:ext>
            </a:extLst>
          </p:cNvPr>
          <p:cNvSpPr>
            <a:spLocks noGrp="1"/>
          </p:cNvSpPr>
          <p:nvPr>
            <p:ph sz="quarter" idx="13" hasCustomPrompt="1"/>
          </p:nvPr>
        </p:nvSpPr>
        <p:spPr>
          <a:xfrm>
            <a:off x="536575" y="1717676"/>
            <a:ext cx="11101388" cy="4232274"/>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b-NO" dirty="0"/>
              <a:t>Klikk for å legge til tekst</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0" name="Plassholder for dato 3">
            <a:extLst>
              <a:ext uri="{FF2B5EF4-FFF2-40B4-BE49-F238E27FC236}">
                <a16:creationId xmlns:a16="http://schemas.microsoft.com/office/drawing/2014/main" id="{CB0AC0F0-9CB0-9F48-8756-4FCF565D9FD0}"/>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25.03.2021</a:t>
            </a:fld>
            <a:endParaRPr lang="nb-NO" dirty="0"/>
          </a:p>
        </p:txBody>
      </p:sp>
      <p:sp>
        <p:nvSpPr>
          <p:cNvPr id="12" name="Plassholder for lysbildenummer 5">
            <a:extLst>
              <a:ext uri="{FF2B5EF4-FFF2-40B4-BE49-F238E27FC236}">
                <a16:creationId xmlns:a16="http://schemas.microsoft.com/office/drawing/2014/main" id="{34D59302-6EFA-FF47-9E2F-43F163B505FD}"/>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a:t>
            </a:fld>
            <a:endParaRPr lang="nb-NO" dirty="0"/>
          </a:p>
        </p:txBody>
      </p:sp>
      <p:pic>
        <p:nvPicPr>
          <p:cNvPr id="13" name="Grafikk 12">
            <a:extLst>
              <a:ext uri="{FF2B5EF4-FFF2-40B4-BE49-F238E27FC236}">
                <a16:creationId xmlns:a16="http://schemas.microsoft.com/office/drawing/2014/main" id="{AB87EC4F-EA12-D146-9120-CC8AFDED354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
        <p:nvSpPr>
          <p:cNvPr id="15" name="Plassholder for bunntekst 4">
            <a:extLst>
              <a:ext uri="{FF2B5EF4-FFF2-40B4-BE49-F238E27FC236}">
                <a16:creationId xmlns:a16="http://schemas.microsoft.com/office/drawing/2014/main" id="{5862734A-9309-BB4A-B821-18A757AA4359}"/>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bg1"/>
                </a:solidFill>
              </a:defRPr>
            </a:lvl1pPr>
          </a:lstStyle>
          <a:p>
            <a:endParaRPr lang="nb-NO" dirty="0"/>
          </a:p>
        </p:txBody>
      </p:sp>
    </p:spTree>
    <p:extLst>
      <p:ext uri="{BB962C8B-B14F-4D97-AF65-F5344CB8AC3E}">
        <p14:creationId xmlns:p14="http://schemas.microsoft.com/office/powerpoint/2010/main" val="3318506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tel og innhold sjøgrønn">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61C8599-B2C2-A24E-B600-92FB78C6BB50}"/>
              </a:ext>
            </a:extLst>
          </p:cNvPr>
          <p:cNvSpPr/>
          <p:nvPr userDrawn="1"/>
        </p:nvSpPr>
        <p:spPr>
          <a:xfrm>
            <a:off x="0" y="1"/>
            <a:ext cx="1219199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bg1"/>
              </a:solidFill>
            </a:endParaRPr>
          </a:p>
        </p:txBody>
      </p:sp>
      <p:sp>
        <p:nvSpPr>
          <p:cNvPr id="7" name="Plassholder for tittel 1">
            <a:extLst>
              <a:ext uri="{FF2B5EF4-FFF2-40B4-BE49-F238E27FC236}">
                <a16:creationId xmlns:a16="http://schemas.microsoft.com/office/drawing/2014/main" id="{867357C6-26C0-BB41-9C55-EBD7C95FEE13}"/>
              </a:ext>
            </a:extLst>
          </p:cNvPr>
          <p:cNvSpPr>
            <a:spLocks noGrp="1"/>
          </p:cNvSpPr>
          <p:nvPr>
            <p:ph type="title"/>
          </p:nvPr>
        </p:nvSpPr>
        <p:spPr>
          <a:xfrm>
            <a:off x="536576" y="441326"/>
            <a:ext cx="11101387" cy="701674"/>
          </a:xfrm>
          <a:prstGeom prst="rect">
            <a:avLst/>
          </a:prstGeom>
        </p:spPr>
        <p:txBody>
          <a:bodyPr vert="horz" lIns="0" tIns="0" rIns="0" bIns="0" rtlCol="0" anchor="t" anchorCtr="0">
            <a:noAutofit/>
          </a:bodyPr>
          <a:lstStyle>
            <a:lvl1pPr>
              <a:defRPr>
                <a:solidFill>
                  <a:schemeClr val="bg1"/>
                </a:solidFill>
              </a:defRPr>
            </a:lvl1pPr>
          </a:lstStyle>
          <a:p>
            <a:r>
              <a:rPr lang="nb-NO"/>
              <a:t>Klikk for å redigere tittelstil</a:t>
            </a:r>
            <a:endParaRPr lang="nb-NO" dirty="0"/>
          </a:p>
        </p:txBody>
      </p:sp>
      <p:sp>
        <p:nvSpPr>
          <p:cNvPr id="3" name="Plassholder for innhold 2">
            <a:extLst>
              <a:ext uri="{FF2B5EF4-FFF2-40B4-BE49-F238E27FC236}">
                <a16:creationId xmlns:a16="http://schemas.microsoft.com/office/drawing/2014/main" id="{E89CB1D5-242F-6546-9EAC-02E139E42D72}"/>
              </a:ext>
            </a:extLst>
          </p:cNvPr>
          <p:cNvSpPr>
            <a:spLocks noGrp="1"/>
          </p:cNvSpPr>
          <p:nvPr>
            <p:ph sz="quarter" idx="13" hasCustomPrompt="1"/>
          </p:nvPr>
        </p:nvSpPr>
        <p:spPr>
          <a:xfrm>
            <a:off x="536575" y="1717676"/>
            <a:ext cx="11101387" cy="4232274"/>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b-NO" dirty="0"/>
              <a:t>Klikk for å legge til tekst</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0" name="Plassholder for dato 3">
            <a:extLst>
              <a:ext uri="{FF2B5EF4-FFF2-40B4-BE49-F238E27FC236}">
                <a16:creationId xmlns:a16="http://schemas.microsoft.com/office/drawing/2014/main" id="{E9D6F75E-BD52-B647-93BA-BFF630D9D3AA}"/>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25.03.2021</a:t>
            </a:fld>
            <a:endParaRPr lang="nb-NO" dirty="0"/>
          </a:p>
        </p:txBody>
      </p:sp>
      <p:sp>
        <p:nvSpPr>
          <p:cNvPr id="13" name="Plassholder for lysbildenummer 5">
            <a:extLst>
              <a:ext uri="{FF2B5EF4-FFF2-40B4-BE49-F238E27FC236}">
                <a16:creationId xmlns:a16="http://schemas.microsoft.com/office/drawing/2014/main" id="{9617E5D9-2935-F041-B220-728361B2FB59}"/>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a:t>
            </a:fld>
            <a:endParaRPr lang="nb-NO" dirty="0"/>
          </a:p>
        </p:txBody>
      </p:sp>
      <p:pic>
        <p:nvPicPr>
          <p:cNvPr id="9" name="Grafikk 8">
            <a:extLst>
              <a:ext uri="{FF2B5EF4-FFF2-40B4-BE49-F238E27FC236}">
                <a16:creationId xmlns:a16="http://schemas.microsoft.com/office/drawing/2014/main" id="{AC384330-5A1D-8347-A4AC-AD1A1FCF5F9D}"/>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
        <p:nvSpPr>
          <p:cNvPr id="12" name="Plassholder for bunntekst 4">
            <a:extLst>
              <a:ext uri="{FF2B5EF4-FFF2-40B4-BE49-F238E27FC236}">
                <a16:creationId xmlns:a16="http://schemas.microsoft.com/office/drawing/2014/main" id="{06D46D29-639B-4D41-A88F-26F2ED5244A7}"/>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bg1"/>
                </a:solidFill>
              </a:defRPr>
            </a:lvl1pPr>
          </a:lstStyle>
          <a:p>
            <a:endParaRPr lang="nb-NO" dirty="0"/>
          </a:p>
        </p:txBody>
      </p:sp>
    </p:spTree>
    <p:extLst>
      <p:ext uri="{BB962C8B-B14F-4D97-AF65-F5344CB8AC3E}">
        <p14:creationId xmlns:p14="http://schemas.microsoft.com/office/powerpoint/2010/main" val="2415406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tel og innhold  mørkeblå">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61C8599-B2C2-A24E-B600-92FB78C6BB50}"/>
              </a:ext>
            </a:extLst>
          </p:cNvPr>
          <p:cNvSpPr/>
          <p:nvPr userDrawn="1"/>
        </p:nvSpPr>
        <p:spPr>
          <a:xfrm>
            <a:off x="0" y="1"/>
            <a:ext cx="12191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bg1"/>
              </a:solidFill>
            </a:endParaRPr>
          </a:p>
        </p:txBody>
      </p:sp>
      <p:sp>
        <p:nvSpPr>
          <p:cNvPr id="7" name="Plassholder for tittel 1">
            <a:extLst>
              <a:ext uri="{FF2B5EF4-FFF2-40B4-BE49-F238E27FC236}">
                <a16:creationId xmlns:a16="http://schemas.microsoft.com/office/drawing/2014/main" id="{867357C6-26C0-BB41-9C55-EBD7C95FEE13}"/>
              </a:ext>
            </a:extLst>
          </p:cNvPr>
          <p:cNvSpPr>
            <a:spLocks noGrp="1"/>
          </p:cNvSpPr>
          <p:nvPr>
            <p:ph type="title"/>
          </p:nvPr>
        </p:nvSpPr>
        <p:spPr>
          <a:xfrm>
            <a:off x="536576" y="441326"/>
            <a:ext cx="11101388" cy="701674"/>
          </a:xfrm>
          <a:prstGeom prst="rect">
            <a:avLst/>
          </a:prstGeom>
        </p:spPr>
        <p:txBody>
          <a:bodyPr vert="horz" lIns="0" tIns="0" rIns="0" bIns="0" rtlCol="0" anchor="t" anchorCtr="0">
            <a:noAutofit/>
          </a:bodyPr>
          <a:lstStyle>
            <a:lvl1pPr>
              <a:defRPr>
                <a:solidFill>
                  <a:schemeClr val="bg1"/>
                </a:solidFill>
              </a:defRPr>
            </a:lvl1pPr>
          </a:lstStyle>
          <a:p>
            <a:r>
              <a:rPr lang="nb-NO"/>
              <a:t>Klikk for å redigere tittelstil</a:t>
            </a:r>
            <a:endParaRPr lang="nb-NO" dirty="0"/>
          </a:p>
        </p:txBody>
      </p:sp>
      <p:sp>
        <p:nvSpPr>
          <p:cNvPr id="3" name="Plassholder for innhold 2">
            <a:extLst>
              <a:ext uri="{FF2B5EF4-FFF2-40B4-BE49-F238E27FC236}">
                <a16:creationId xmlns:a16="http://schemas.microsoft.com/office/drawing/2014/main" id="{E89CB1D5-242F-6546-9EAC-02E139E42D72}"/>
              </a:ext>
            </a:extLst>
          </p:cNvPr>
          <p:cNvSpPr>
            <a:spLocks noGrp="1"/>
          </p:cNvSpPr>
          <p:nvPr>
            <p:ph sz="quarter" idx="13" hasCustomPrompt="1"/>
          </p:nvPr>
        </p:nvSpPr>
        <p:spPr>
          <a:xfrm>
            <a:off x="536575" y="1717676"/>
            <a:ext cx="11101388" cy="4232274"/>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b-NO" dirty="0"/>
              <a:t>Klikk for å legge til tekst</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0" name="Plassholder for dato 3">
            <a:extLst>
              <a:ext uri="{FF2B5EF4-FFF2-40B4-BE49-F238E27FC236}">
                <a16:creationId xmlns:a16="http://schemas.microsoft.com/office/drawing/2014/main" id="{292F1234-6FEE-1F4A-8B52-47231479F207}"/>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25.03.2021</a:t>
            </a:fld>
            <a:endParaRPr lang="nb-NO" dirty="0"/>
          </a:p>
        </p:txBody>
      </p:sp>
      <p:sp>
        <p:nvSpPr>
          <p:cNvPr id="13" name="Plassholder for lysbildenummer 5">
            <a:extLst>
              <a:ext uri="{FF2B5EF4-FFF2-40B4-BE49-F238E27FC236}">
                <a16:creationId xmlns:a16="http://schemas.microsoft.com/office/drawing/2014/main" id="{56260909-39D7-6747-BB04-8D8CBC77964E}"/>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a:t>
            </a:fld>
            <a:endParaRPr lang="nb-NO" dirty="0"/>
          </a:p>
        </p:txBody>
      </p:sp>
      <p:pic>
        <p:nvPicPr>
          <p:cNvPr id="9" name="Grafikk 8">
            <a:extLst>
              <a:ext uri="{FF2B5EF4-FFF2-40B4-BE49-F238E27FC236}">
                <a16:creationId xmlns:a16="http://schemas.microsoft.com/office/drawing/2014/main" id="{DCB3168E-DD6D-3B43-92C0-2D92CF281C2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
        <p:nvSpPr>
          <p:cNvPr id="12" name="Plassholder for bunntekst 4">
            <a:extLst>
              <a:ext uri="{FF2B5EF4-FFF2-40B4-BE49-F238E27FC236}">
                <a16:creationId xmlns:a16="http://schemas.microsoft.com/office/drawing/2014/main" id="{6BB8971F-1819-4448-B145-635547F441E2}"/>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bg1"/>
                </a:solidFill>
              </a:defRPr>
            </a:lvl1pPr>
          </a:lstStyle>
          <a:p>
            <a:endParaRPr lang="nb-NO" dirty="0"/>
          </a:p>
        </p:txBody>
      </p:sp>
    </p:spTree>
    <p:extLst>
      <p:ext uri="{BB962C8B-B14F-4D97-AF65-F5344CB8AC3E}">
        <p14:creationId xmlns:p14="http://schemas.microsoft.com/office/powerpoint/2010/main" val="117966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re tittel blå">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FE8BFC0C-3EEB-1B45-AEDB-525021824DBF}"/>
              </a:ext>
            </a:extLst>
          </p:cNvPr>
          <p:cNvSpPr/>
          <p:nvPr userDrawn="1"/>
        </p:nvSpPr>
        <p:spPr>
          <a:xfrm>
            <a:off x="0" y="1"/>
            <a:ext cx="12191999" cy="6858000"/>
          </a:xfrm>
          <a:prstGeom prst="rect">
            <a:avLst/>
          </a:prstGeom>
          <a:solidFill>
            <a:srgbClr val="0085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bg1"/>
              </a:solidFill>
            </a:endParaRPr>
          </a:p>
        </p:txBody>
      </p:sp>
      <p:sp>
        <p:nvSpPr>
          <p:cNvPr id="7" name="Plassholder for tittel 1">
            <a:extLst>
              <a:ext uri="{FF2B5EF4-FFF2-40B4-BE49-F238E27FC236}">
                <a16:creationId xmlns:a16="http://schemas.microsoft.com/office/drawing/2014/main" id="{216644BE-F210-1644-AF3E-AF9CCF22C90D}"/>
              </a:ext>
            </a:extLst>
          </p:cNvPr>
          <p:cNvSpPr>
            <a:spLocks noGrp="1"/>
          </p:cNvSpPr>
          <p:nvPr>
            <p:ph type="title"/>
          </p:nvPr>
        </p:nvSpPr>
        <p:spPr>
          <a:xfrm>
            <a:off x="536575" y="441325"/>
            <a:ext cx="11101388" cy="701675"/>
          </a:xfrm>
          <a:prstGeom prst="rect">
            <a:avLst/>
          </a:prstGeom>
        </p:spPr>
        <p:txBody>
          <a:bodyPr vert="horz" lIns="0" tIns="0" rIns="0" bIns="0" rtlCol="0" anchor="t" anchorCtr="0">
            <a:noAutofit/>
          </a:bodyPr>
          <a:lstStyle>
            <a:lvl1pPr>
              <a:defRPr>
                <a:solidFill>
                  <a:schemeClr val="bg1"/>
                </a:solidFill>
              </a:defRPr>
            </a:lvl1pPr>
          </a:lstStyle>
          <a:p>
            <a:r>
              <a:rPr lang="nb-NO"/>
              <a:t>Klikk for å redigere tittelstil</a:t>
            </a:r>
            <a:endParaRPr lang="nb-NO" dirty="0"/>
          </a:p>
        </p:txBody>
      </p:sp>
      <p:sp>
        <p:nvSpPr>
          <p:cNvPr id="10" name="Plassholder for dato 3">
            <a:extLst>
              <a:ext uri="{FF2B5EF4-FFF2-40B4-BE49-F238E27FC236}">
                <a16:creationId xmlns:a16="http://schemas.microsoft.com/office/drawing/2014/main" id="{2FB5D1DB-BDCA-6741-A7AC-F407FFCC5154}"/>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25.03.2021</a:t>
            </a:fld>
            <a:endParaRPr lang="nb-NO" dirty="0"/>
          </a:p>
        </p:txBody>
      </p:sp>
      <p:sp>
        <p:nvSpPr>
          <p:cNvPr id="12" name="Plassholder for lysbildenummer 5">
            <a:extLst>
              <a:ext uri="{FF2B5EF4-FFF2-40B4-BE49-F238E27FC236}">
                <a16:creationId xmlns:a16="http://schemas.microsoft.com/office/drawing/2014/main" id="{D9602153-E0EE-E24D-BC07-26F36D299076}"/>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a:t>
            </a:fld>
            <a:endParaRPr lang="nb-NO" dirty="0"/>
          </a:p>
        </p:txBody>
      </p:sp>
      <p:pic>
        <p:nvPicPr>
          <p:cNvPr id="8" name="Grafikk 7">
            <a:extLst>
              <a:ext uri="{FF2B5EF4-FFF2-40B4-BE49-F238E27FC236}">
                <a16:creationId xmlns:a16="http://schemas.microsoft.com/office/drawing/2014/main" id="{092FC343-A27D-BD46-9817-DD0BA174ADD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
        <p:nvSpPr>
          <p:cNvPr id="9" name="Plassholder for bunntekst 4">
            <a:extLst>
              <a:ext uri="{FF2B5EF4-FFF2-40B4-BE49-F238E27FC236}">
                <a16:creationId xmlns:a16="http://schemas.microsoft.com/office/drawing/2014/main" id="{0F89DDDB-0F47-2F4E-BDA6-F24E09A60FF1}"/>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bg1"/>
                </a:solidFill>
              </a:defRPr>
            </a:lvl1pPr>
          </a:lstStyle>
          <a:p>
            <a:endParaRPr lang="nb-NO" dirty="0"/>
          </a:p>
        </p:txBody>
      </p:sp>
    </p:spTree>
    <p:extLst>
      <p:ext uri="{BB962C8B-B14F-4D97-AF65-F5344CB8AC3E}">
        <p14:creationId xmlns:p14="http://schemas.microsoft.com/office/powerpoint/2010/main" val="185066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re tittel sjøgrønn">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FE8BFC0C-3EEB-1B45-AEDB-525021824DBF}"/>
              </a:ext>
            </a:extLst>
          </p:cNvPr>
          <p:cNvSpPr/>
          <p:nvPr userDrawn="1"/>
        </p:nvSpPr>
        <p:spPr>
          <a:xfrm>
            <a:off x="0" y="1"/>
            <a:ext cx="1219199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bg1"/>
              </a:solidFill>
            </a:endParaRPr>
          </a:p>
        </p:txBody>
      </p:sp>
      <p:sp>
        <p:nvSpPr>
          <p:cNvPr id="7" name="Plassholder for tittel 1">
            <a:extLst>
              <a:ext uri="{FF2B5EF4-FFF2-40B4-BE49-F238E27FC236}">
                <a16:creationId xmlns:a16="http://schemas.microsoft.com/office/drawing/2014/main" id="{216644BE-F210-1644-AF3E-AF9CCF22C90D}"/>
              </a:ext>
            </a:extLst>
          </p:cNvPr>
          <p:cNvSpPr>
            <a:spLocks noGrp="1"/>
          </p:cNvSpPr>
          <p:nvPr>
            <p:ph type="title"/>
          </p:nvPr>
        </p:nvSpPr>
        <p:spPr>
          <a:xfrm>
            <a:off x="536575" y="441325"/>
            <a:ext cx="11101388" cy="701675"/>
          </a:xfrm>
          <a:prstGeom prst="rect">
            <a:avLst/>
          </a:prstGeom>
        </p:spPr>
        <p:txBody>
          <a:bodyPr vert="horz" lIns="0" tIns="0" rIns="0" bIns="0" rtlCol="0" anchor="t" anchorCtr="0">
            <a:noAutofit/>
          </a:bodyPr>
          <a:lstStyle>
            <a:lvl1pPr>
              <a:defRPr>
                <a:solidFill>
                  <a:schemeClr val="bg1"/>
                </a:solidFill>
              </a:defRPr>
            </a:lvl1pPr>
          </a:lstStyle>
          <a:p>
            <a:r>
              <a:rPr lang="nb-NO"/>
              <a:t>Klikk for å redigere tittelstil</a:t>
            </a:r>
            <a:endParaRPr lang="nb-NO" dirty="0"/>
          </a:p>
        </p:txBody>
      </p:sp>
      <p:sp>
        <p:nvSpPr>
          <p:cNvPr id="10" name="Plassholder for dato 3">
            <a:extLst>
              <a:ext uri="{FF2B5EF4-FFF2-40B4-BE49-F238E27FC236}">
                <a16:creationId xmlns:a16="http://schemas.microsoft.com/office/drawing/2014/main" id="{504EA9F6-7045-FC41-A423-D38EDC4DA783}"/>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25.03.2021</a:t>
            </a:fld>
            <a:endParaRPr lang="nb-NO" dirty="0"/>
          </a:p>
        </p:txBody>
      </p:sp>
      <p:sp>
        <p:nvSpPr>
          <p:cNvPr id="12" name="Plassholder for lysbildenummer 5">
            <a:extLst>
              <a:ext uri="{FF2B5EF4-FFF2-40B4-BE49-F238E27FC236}">
                <a16:creationId xmlns:a16="http://schemas.microsoft.com/office/drawing/2014/main" id="{FAF80B36-C8D1-3B40-8394-672E64AA9CDD}"/>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a:t>
            </a:fld>
            <a:endParaRPr lang="nb-NO" dirty="0"/>
          </a:p>
        </p:txBody>
      </p:sp>
      <p:pic>
        <p:nvPicPr>
          <p:cNvPr id="8" name="Grafikk 7">
            <a:extLst>
              <a:ext uri="{FF2B5EF4-FFF2-40B4-BE49-F238E27FC236}">
                <a16:creationId xmlns:a16="http://schemas.microsoft.com/office/drawing/2014/main" id="{BB4ABD11-86EC-6C4A-B6A8-05EDC96E6C4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
        <p:nvSpPr>
          <p:cNvPr id="9" name="Plassholder for bunntekst 4">
            <a:extLst>
              <a:ext uri="{FF2B5EF4-FFF2-40B4-BE49-F238E27FC236}">
                <a16:creationId xmlns:a16="http://schemas.microsoft.com/office/drawing/2014/main" id="{E18018CD-3FA5-704E-A024-FDD3008AD0CE}"/>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bg1"/>
                </a:solidFill>
              </a:defRPr>
            </a:lvl1pPr>
          </a:lstStyle>
          <a:p>
            <a:endParaRPr lang="nb-NO" dirty="0"/>
          </a:p>
        </p:txBody>
      </p:sp>
    </p:spTree>
    <p:extLst>
      <p:ext uri="{BB962C8B-B14F-4D97-AF65-F5344CB8AC3E}">
        <p14:creationId xmlns:p14="http://schemas.microsoft.com/office/powerpoint/2010/main" val="563750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re tittel mørkblå">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FE8BFC0C-3EEB-1B45-AEDB-525021824DBF}"/>
              </a:ext>
            </a:extLst>
          </p:cNvPr>
          <p:cNvSpPr/>
          <p:nvPr userDrawn="1"/>
        </p:nvSpPr>
        <p:spPr>
          <a:xfrm>
            <a:off x="0" y="1"/>
            <a:ext cx="12191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bg1"/>
              </a:solidFill>
            </a:endParaRPr>
          </a:p>
        </p:txBody>
      </p:sp>
      <p:sp>
        <p:nvSpPr>
          <p:cNvPr id="7" name="Plassholder for tittel 1">
            <a:extLst>
              <a:ext uri="{FF2B5EF4-FFF2-40B4-BE49-F238E27FC236}">
                <a16:creationId xmlns:a16="http://schemas.microsoft.com/office/drawing/2014/main" id="{216644BE-F210-1644-AF3E-AF9CCF22C90D}"/>
              </a:ext>
            </a:extLst>
          </p:cNvPr>
          <p:cNvSpPr>
            <a:spLocks noGrp="1"/>
          </p:cNvSpPr>
          <p:nvPr>
            <p:ph type="title"/>
          </p:nvPr>
        </p:nvSpPr>
        <p:spPr>
          <a:xfrm>
            <a:off x="533400" y="441325"/>
            <a:ext cx="11104563" cy="701675"/>
          </a:xfrm>
          <a:prstGeom prst="rect">
            <a:avLst/>
          </a:prstGeom>
        </p:spPr>
        <p:txBody>
          <a:bodyPr vert="horz" lIns="0" tIns="0" rIns="0" bIns="0" rtlCol="0" anchor="t" anchorCtr="0">
            <a:noAutofit/>
          </a:bodyPr>
          <a:lstStyle>
            <a:lvl1pPr>
              <a:defRPr>
                <a:solidFill>
                  <a:schemeClr val="bg1"/>
                </a:solidFill>
              </a:defRPr>
            </a:lvl1pPr>
          </a:lstStyle>
          <a:p>
            <a:r>
              <a:rPr lang="nb-NO"/>
              <a:t>Klikk for å redigere tittelstil</a:t>
            </a:r>
            <a:endParaRPr lang="nb-NO" dirty="0"/>
          </a:p>
        </p:txBody>
      </p:sp>
      <p:sp>
        <p:nvSpPr>
          <p:cNvPr id="10" name="Plassholder for dato 3">
            <a:extLst>
              <a:ext uri="{FF2B5EF4-FFF2-40B4-BE49-F238E27FC236}">
                <a16:creationId xmlns:a16="http://schemas.microsoft.com/office/drawing/2014/main" id="{84503C4B-BE11-EA4B-85B8-6A31738B7FBB}"/>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25.03.2021</a:t>
            </a:fld>
            <a:endParaRPr lang="nb-NO" dirty="0"/>
          </a:p>
        </p:txBody>
      </p:sp>
      <p:sp>
        <p:nvSpPr>
          <p:cNvPr id="12" name="Plassholder for lysbildenummer 5">
            <a:extLst>
              <a:ext uri="{FF2B5EF4-FFF2-40B4-BE49-F238E27FC236}">
                <a16:creationId xmlns:a16="http://schemas.microsoft.com/office/drawing/2014/main" id="{76CAB6C9-385C-3444-AFF4-59E1B9901499}"/>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a:t>
            </a:fld>
            <a:endParaRPr lang="nb-NO" dirty="0"/>
          </a:p>
        </p:txBody>
      </p:sp>
      <p:pic>
        <p:nvPicPr>
          <p:cNvPr id="8" name="Grafikk 7">
            <a:extLst>
              <a:ext uri="{FF2B5EF4-FFF2-40B4-BE49-F238E27FC236}">
                <a16:creationId xmlns:a16="http://schemas.microsoft.com/office/drawing/2014/main" id="{2CAC5E61-E36B-1B4F-809B-2A24F3739F4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
        <p:nvSpPr>
          <p:cNvPr id="9" name="Plassholder for bunntekst 4">
            <a:extLst>
              <a:ext uri="{FF2B5EF4-FFF2-40B4-BE49-F238E27FC236}">
                <a16:creationId xmlns:a16="http://schemas.microsoft.com/office/drawing/2014/main" id="{0CFC72B8-0F18-844E-B480-172914ABCA8F}"/>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bg1"/>
                </a:solidFill>
              </a:defRPr>
            </a:lvl1pPr>
          </a:lstStyle>
          <a:p>
            <a:endParaRPr lang="nb-NO" dirty="0"/>
          </a:p>
        </p:txBody>
      </p:sp>
    </p:spTree>
    <p:extLst>
      <p:ext uri="{BB962C8B-B14F-4D97-AF65-F5344CB8AC3E}">
        <p14:creationId xmlns:p14="http://schemas.microsoft.com/office/powerpoint/2010/main" val="2363263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omt bl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E817AC83-703F-1A4B-9717-AC1106ADC6AF}"/>
              </a:ext>
            </a:extLst>
          </p:cNvPr>
          <p:cNvSpPr/>
          <p:nvPr userDrawn="1"/>
        </p:nvSpPr>
        <p:spPr>
          <a:xfrm>
            <a:off x="0" y="1"/>
            <a:ext cx="12191999" cy="6858000"/>
          </a:xfrm>
          <a:prstGeom prst="rect">
            <a:avLst/>
          </a:prstGeom>
          <a:solidFill>
            <a:srgbClr val="0085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bg1"/>
              </a:solidFill>
            </a:endParaRPr>
          </a:p>
        </p:txBody>
      </p:sp>
      <p:sp>
        <p:nvSpPr>
          <p:cNvPr id="8" name="Plassholder for dato 3">
            <a:extLst>
              <a:ext uri="{FF2B5EF4-FFF2-40B4-BE49-F238E27FC236}">
                <a16:creationId xmlns:a16="http://schemas.microsoft.com/office/drawing/2014/main" id="{07CFE3C0-C378-2A46-AE28-0A940DDBFDA2}"/>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25.03.2021</a:t>
            </a:fld>
            <a:endParaRPr lang="nb-NO" dirty="0"/>
          </a:p>
        </p:txBody>
      </p:sp>
      <p:sp>
        <p:nvSpPr>
          <p:cNvPr id="11" name="Plassholder for lysbildenummer 5">
            <a:extLst>
              <a:ext uri="{FF2B5EF4-FFF2-40B4-BE49-F238E27FC236}">
                <a16:creationId xmlns:a16="http://schemas.microsoft.com/office/drawing/2014/main" id="{8996A273-7B08-E345-96CD-5C981E2F2CDE}"/>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a:t>
            </a:fld>
            <a:endParaRPr lang="nb-NO" dirty="0"/>
          </a:p>
        </p:txBody>
      </p:sp>
      <p:pic>
        <p:nvPicPr>
          <p:cNvPr id="7" name="Grafikk 6">
            <a:extLst>
              <a:ext uri="{FF2B5EF4-FFF2-40B4-BE49-F238E27FC236}">
                <a16:creationId xmlns:a16="http://schemas.microsoft.com/office/drawing/2014/main" id="{C7680AE4-57B0-4C46-86F7-BCC15311D649}"/>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
        <p:nvSpPr>
          <p:cNvPr id="9" name="Plassholder for bunntekst 4">
            <a:extLst>
              <a:ext uri="{FF2B5EF4-FFF2-40B4-BE49-F238E27FC236}">
                <a16:creationId xmlns:a16="http://schemas.microsoft.com/office/drawing/2014/main" id="{4841690D-F17D-CE43-8C03-A7D32092CC24}"/>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bg1"/>
                </a:solidFill>
              </a:defRPr>
            </a:lvl1pPr>
          </a:lstStyle>
          <a:p>
            <a:endParaRPr lang="nb-NO" dirty="0"/>
          </a:p>
        </p:txBody>
      </p:sp>
    </p:spTree>
    <p:extLst>
      <p:ext uri="{BB962C8B-B14F-4D97-AF65-F5344CB8AC3E}">
        <p14:creationId xmlns:p14="http://schemas.microsoft.com/office/powerpoint/2010/main" val="125440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7" name="Plassholder for tittel 1">
            <a:extLst>
              <a:ext uri="{FF2B5EF4-FFF2-40B4-BE49-F238E27FC236}">
                <a16:creationId xmlns:a16="http://schemas.microsoft.com/office/drawing/2014/main" id="{867357C6-26C0-BB41-9C55-EBD7C95FEE13}"/>
              </a:ext>
            </a:extLst>
          </p:cNvPr>
          <p:cNvSpPr>
            <a:spLocks noGrp="1"/>
          </p:cNvSpPr>
          <p:nvPr>
            <p:ph type="title" hasCustomPrompt="1"/>
          </p:nvPr>
        </p:nvSpPr>
        <p:spPr>
          <a:xfrm>
            <a:off x="536575" y="441325"/>
            <a:ext cx="11101388" cy="701675"/>
          </a:xfrm>
          <a:prstGeom prst="rect">
            <a:avLst/>
          </a:prstGeom>
        </p:spPr>
        <p:txBody>
          <a:bodyPr vert="horz" lIns="0" tIns="0" rIns="0" bIns="0" rtlCol="0" anchor="t" anchorCtr="0">
            <a:noAutofit/>
          </a:bodyPr>
          <a:lstStyle/>
          <a:p>
            <a:r>
              <a:rPr lang="nb-NO" dirty="0"/>
              <a:t>Legg inn en kort tittel – helst kun en linje</a:t>
            </a:r>
          </a:p>
        </p:txBody>
      </p:sp>
      <p:sp>
        <p:nvSpPr>
          <p:cNvPr id="3" name="Plassholder for innhold 2">
            <a:extLst>
              <a:ext uri="{FF2B5EF4-FFF2-40B4-BE49-F238E27FC236}">
                <a16:creationId xmlns:a16="http://schemas.microsoft.com/office/drawing/2014/main" id="{E89CB1D5-242F-6546-9EAC-02E139E42D72}"/>
              </a:ext>
            </a:extLst>
          </p:cNvPr>
          <p:cNvSpPr>
            <a:spLocks noGrp="1"/>
          </p:cNvSpPr>
          <p:nvPr>
            <p:ph sz="quarter" idx="13" hasCustomPrompt="1"/>
          </p:nvPr>
        </p:nvSpPr>
        <p:spPr>
          <a:xfrm>
            <a:off x="536575" y="1717676"/>
            <a:ext cx="11101387" cy="4232274"/>
          </a:xfrm>
        </p:spPr>
        <p:txBody>
          <a:bodyPr>
            <a:noAutofit/>
          </a:bodyPr>
          <a:lstStyle>
            <a:lvl1pPr>
              <a:defRPr/>
            </a:lvl1pPr>
          </a:lstStyle>
          <a:p>
            <a:pPr lvl="0"/>
            <a:r>
              <a:rPr lang="nb-NO" dirty="0"/>
              <a:t>Klikk for å legge til tekst</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8" name="Plassholder for dato 3">
            <a:extLst>
              <a:ext uri="{FF2B5EF4-FFF2-40B4-BE49-F238E27FC236}">
                <a16:creationId xmlns:a16="http://schemas.microsoft.com/office/drawing/2014/main" id="{D0F5BF39-16BA-C14F-A7C3-3AACD48A460C}"/>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dk1"/>
                </a:solidFill>
              </a:defRPr>
            </a:lvl1pPr>
          </a:lstStyle>
          <a:p>
            <a:fld id="{9E47B28B-B525-7E4A-B6FB-5A6DAAAC0446}" type="datetime1">
              <a:rPr lang="nb-NO" smtClean="0"/>
              <a:t>25.03.2021</a:t>
            </a:fld>
            <a:endParaRPr lang="nb-NO" dirty="0"/>
          </a:p>
        </p:txBody>
      </p:sp>
      <p:sp>
        <p:nvSpPr>
          <p:cNvPr id="9" name="Plassholder for bunntekst 4">
            <a:extLst>
              <a:ext uri="{FF2B5EF4-FFF2-40B4-BE49-F238E27FC236}">
                <a16:creationId xmlns:a16="http://schemas.microsoft.com/office/drawing/2014/main" id="{CFC9BE17-CD97-254A-87EF-4AFCD966B415}"/>
              </a:ext>
            </a:extLst>
          </p:cNvPr>
          <p:cNvSpPr>
            <a:spLocks noGrp="1"/>
          </p:cNvSpPr>
          <p:nvPr>
            <p:ph type="ftr" sz="quarter" idx="3"/>
          </p:nvPr>
        </p:nvSpPr>
        <p:spPr>
          <a:xfrm>
            <a:off x="2374231" y="6425654"/>
            <a:ext cx="7560000" cy="184666"/>
          </a:xfrm>
          <a:prstGeom prst="rect">
            <a:avLst/>
          </a:prstGeom>
        </p:spPr>
        <p:txBody>
          <a:bodyPr vert="horz" lIns="0" tIns="0" rIns="0" bIns="0" rtlCol="0" anchor="ctr">
            <a:normAutofit/>
          </a:bodyPr>
          <a:lstStyle>
            <a:lvl1pPr algn="l">
              <a:defRPr sz="1000">
                <a:solidFill>
                  <a:schemeClr val="dk1"/>
                </a:solidFill>
              </a:defRPr>
            </a:lvl1pPr>
          </a:lstStyle>
          <a:p>
            <a:endParaRPr lang="nb-NO" dirty="0"/>
          </a:p>
        </p:txBody>
      </p:sp>
      <p:sp>
        <p:nvSpPr>
          <p:cNvPr id="10" name="Plassholder for lysbildenummer 5">
            <a:extLst>
              <a:ext uri="{FF2B5EF4-FFF2-40B4-BE49-F238E27FC236}">
                <a16:creationId xmlns:a16="http://schemas.microsoft.com/office/drawing/2014/main" id="{57D44CF1-7BE2-D64B-B435-1D19949FB10D}"/>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dk1"/>
                </a:solidFill>
              </a:defRPr>
            </a:lvl1pPr>
          </a:lstStyle>
          <a:p>
            <a:fld id="{5751DFAA-887F-4071-8EAD-E8CA316FCF06}" type="slidenum">
              <a:rPr lang="nb-NO" smtClean="0"/>
              <a:pPr/>
              <a:t>‹#›</a:t>
            </a:fld>
            <a:endParaRPr lang="nb-NO" dirty="0"/>
          </a:p>
        </p:txBody>
      </p:sp>
    </p:spTree>
    <p:extLst>
      <p:ext uri="{BB962C8B-B14F-4D97-AF65-F5344CB8AC3E}">
        <p14:creationId xmlns:p14="http://schemas.microsoft.com/office/powerpoint/2010/main" val="2527748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omt sjøgrønn">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E817AC83-703F-1A4B-9717-AC1106ADC6AF}"/>
              </a:ext>
            </a:extLst>
          </p:cNvPr>
          <p:cNvSpPr/>
          <p:nvPr userDrawn="1"/>
        </p:nvSpPr>
        <p:spPr>
          <a:xfrm>
            <a:off x="0" y="1"/>
            <a:ext cx="1219199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bg1"/>
              </a:solidFill>
            </a:endParaRPr>
          </a:p>
        </p:txBody>
      </p:sp>
      <p:sp>
        <p:nvSpPr>
          <p:cNvPr id="8" name="Plassholder for dato 3">
            <a:extLst>
              <a:ext uri="{FF2B5EF4-FFF2-40B4-BE49-F238E27FC236}">
                <a16:creationId xmlns:a16="http://schemas.microsoft.com/office/drawing/2014/main" id="{72FE8602-FA90-B247-A046-E8E7EBE6E206}"/>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25.03.2021</a:t>
            </a:fld>
            <a:endParaRPr lang="nb-NO" dirty="0"/>
          </a:p>
        </p:txBody>
      </p:sp>
      <p:sp>
        <p:nvSpPr>
          <p:cNvPr id="11" name="Plassholder for lysbildenummer 5">
            <a:extLst>
              <a:ext uri="{FF2B5EF4-FFF2-40B4-BE49-F238E27FC236}">
                <a16:creationId xmlns:a16="http://schemas.microsoft.com/office/drawing/2014/main" id="{596CC03D-23CA-4942-AC34-E1115C9997F8}"/>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a:t>
            </a:fld>
            <a:endParaRPr lang="nb-NO" dirty="0"/>
          </a:p>
        </p:txBody>
      </p:sp>
      <p:pic>
        <p:nvPicPr>
          <p:cNvPr id="7" name="Grafikk 6">
            <a:extLst>
              <a:ext uri="{FF2B5EF4-FFF2-40B4-BE49-F238E27FC236}">
                <a16:creationId xmlns:a16="http://schemas.microsoft.com/office/drawing/2014/main" id="{0CD8D416-89DE-D841-ADAC-2460E48EA159}"/>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
        <p:nvSpPr>
          <p:cNvPr id="9" name="Plassholder for bunntekst 4">
            <a:extLst>
              <a:ext uri="{FF2B5EF4-FFF2-40B4-BE49-F238E27FC236}">
                <a16:creationId xmlns:a16="http://schemas.microsoft.com/office/drawing/2014/main" id="{34196D88-A6B4-0A41-8DCA-57C21557FCC6}"/>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bg1"/>
                </a:solidFill>
              </a:defRPr>
            </a:lvl1pPr>
          </a:lstStyle>
          <a:p>
            <a:endParaRPr lang="nb-NO" dirty="0"/>
          </a:p>
        </p:txBody>
      </p:sp>
    </p:spTree>
    <p:extLst>
      <p:ext uri="{BB962C8B-B14F-4D97-AF65-F5344CB8AC3E}">
        <p14:creationId xmlns:p14="http://schemas.microsoft.com/office/powerpoint/2010/main" val="295601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Tomt smørkblå">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E817AC83-703F-1A4B-9717-AC1106ADC6AF}"/>
              </a:ext>
            </a:extLst>
          </p:cNvPr>
          <p:cNvSpPr/>
          <p:nvPr userDrawn="1"/>
        </p:nvSpPr>
        <p:spPr>
          <a:xfrm>
            <a:off x="0" y="1"/>
            <a:ext cx="12191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solidFill>
                <a:schemeClr val="bg1"/>
              </a:solidFill>
            </a:endParaRPr>
          </a:p>
        </p:txBody>
      </p:sp>
      <p:sp>
        <p:nvSpPr>
          <p:cNvPr id="8" name="Plassholder for dato 3">
            <a:extLst>
              <a:ext uri="{FF2B5EF4-FFF2-40B4-BE49-F238E27FC236}">
                <a16:creationId xmlns:a16="http://schemas.microsoft.com/office/drawing/2014/main" id="{6AB1B9B9-7AF3-A04C-99EF-F5BAFC01641C}"/>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25.03.2021</a:t>
            </a:fld>
            <a:endParaRPr lang="nb-NO" dirty="0"/>
          </a:p>
        </p:txBody>
      </p:sp>
      <p:sp>
        <p:nvSpPr>
          <p:cNvPr id="11" name="Plassholder for lysbildenummer 5">
            <a:extLst>
              <a:ext uri="{FF2B5EF4-FFF2-40B4-BE49-F238E27FC236}">
                <a16:creationId xmlns:a16="http://schemas.microsoft.com/office/drawing/2014/main" id="{31474979-FC08-784D-AB55-FADC08A91D87}"/>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a:t>
            </a:fld>
            <a:endParaRPr lang="nb-NO" dirty="0"/>
          </a:p>
        </p:txBody>
      </p:sp>
      <p:pic>
        <p:nvPicPr>
          <p:cNvPr id="7" name="Grafikk 6">
            <a:extLst>
              <a:ext uri="{FF2B5EF4-FFF2-40B4-BE49-F238E27FC236}">
                <a16:creationId xmlns:a16="http://schemas.microsoft.com/office/drawing/2014/main" id="{C32CF89C-389F-F243-94A8-6A636F1384B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
        <p:nvSpPr>
          <p:cNvPr id="9" name="Plassholder for bunntekst 4">
            <a:extLst>
              <a:ext uri="{FF2B5EF4-FFF2-40B4-BE49-F238E27FC236}">
                <a16:creationId xmlns:a16="http://schemas.microsoft.com/office/drawing/2014/main" id="{9EA4CB3E-CC11-8F4A-9655-BD36DC240E13}"/>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bg1"/>
                </a:solidFill>
              </a:defRPr>
            </a:lvl1pPr>
          </a:lstStyle>
          <a:p>
            <a:endParaRPr lang="nb-NO" dirty="0"/>
          </a:p>
        </p:txBody>
      </p:sp>
    </p:spTree>
    <p:extLst>
      <p:ext uri="{BB962C8B-B14F-4D97-AF65-F5344CB8AC3E}">
        <p14:creationId xmlns:p14="http://schemas.microsoft.com/office/powerpoint/2010/main" val="428051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killeark 1">
    <p:spTree>
      <p:nvGrpSpPr>
        <p:cNvPr id="1" name=""/>
        <p:cNvGrpSpPr/>
        <p:nvPr/>
      </p:nvGrpSpPr>
      <p:grpSpPr>
        <a:xfrm>
          <a:off x="0" y="0"/>
          <a:ext cx="0" cy="0"/>
          <a:chOff x="0" y="0"/>
          <a:chExt cx="0" cy="0"/>
        </a:xfrm>
      </p:grpSpPr>
      <p:pic>
        <p:nvPicPr>
          <p:cNvPr id="8" name="topplogo" hidden="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6" name="Rektangel 5">
            <a:extLst>
              <a:ext uri="{FF2B5EF4-FFF2-40B4-BE49-F238E27FC236}">
                <a16:creationId xmlns:a16="http://schemas.microsoft.com/office/drawing/2014/main" id="{2FF212A1-0EA6-4842-B71C-3B7C1DF5D79C}"/>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9" name="Tittel 1">
            <a:extLst>
              <a:ext uri="{FF2B5EF4-FFF2-40B4-BE49-F238E27FC236}">
                <a16:creationId xmlns:a16="http://schemas.microsoft.com/office/drawing/2014/main" id="{7921A168-9B9B-0E47-8CF2-0961B560AC9B}"/>
              </a:ext>
            </a:extLst>
          </p:cNvPr>
          <p:cNvSpPr>
            <a:spLocks noGrp="1"/>
          </p:cNvSpPr>
          <p:nvPr>
            <p:ph type="ctrTitle"/>
          </p:nvPr>
        </p:nvSpPr>
        <p:spPr>
          <a:xfrm>
            <a:off x="536574" y="1143000"/>
            <a:ext cx="5683251" cy="4806950"/>
          </a:xfrm>
          <a:prstGeom prst="rect">
            <a:avLst/>
          </a:prstGeom>
        </p:spPr>
        <p:txBody>
          <a:bodyPr anchor="ctr" anchorCtr="0">
            <a:noAutofit/>
          </a:bodyPr>
          <a:lstStyle>
            <a:lvl1pPr algn="l">
              <a:defRPr sz="4400" b="1" cap="all" baseline="0">
                <a:solidFill>
                  <a:schemeClr val="accent6"/>
                </a:solidFill>
              </a:defRPr>
            </a:lvl1pPr>
          </a:lstStyle>
          <a:p>
            <a:r>
              <a:rPr lang="nb-NO"/>
              <a:t>Klikk for å redigere tittelstil</a:t>
            </a:r>
            <a:endParaRPr lang="nb-NO" dirty="0"/>
          </a:p>
        </p:txBody>
      </p:sp>
      <p:pic>
        <p:nvPicPr>
          <p:cNvPr id="3" name="Grafikk 2">
            <a:extLst>
              <a:ext uri="{FF2B5EF4-FFF2-40B4-BE49-F238E27FC236}">
                <a16:creationId xmlns:a16="http://schemas.microsoft.com/office/drawing/2014/main" id="{44717428-D91F-214C-AF9F-7D4D877D40E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7278163" y="750887"/>
            <a:ext cx="4359800" cy="6107112"/>
          </a:xfrm>
          <a:prstGeom prst="rect">
            <a:avLst/>
          </a:prstGeom>
        </p:spPr>
      </p:pic>
    </p:spTree>
    <p:extLst>
      <p:ext uri="{BB962C8B-B14F-4D97-AF65-F5344CB8AC3E}">
        <p14:creationId xmlns:p14="http://schemas.microsoft.com/office/powerpoint/2010/main" val="283058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killeark 2">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417B58E9-A9EB-484E-8AC8-2EF5F7AAB923}"/>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8" name="topplogo" hidden="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9" name="Tittel 1">
            <a:extLst>
              <a:ext uri="{FF2B5EF4-FFF2-40B4-BE49-F238E27FC236}">
                <a16:creationId xmlns:a16="http://schemas.microsoft.com/office/drawing/2014/main" id="{7921A168-9B9B-0E47-8CF2-0961B560AC9B}"/>
              </a:ext>
            </a:extLst>
          </p:cNvPr>
          <p:cNvSpPr>
            <a:spLocks noGrp="1"/>
          </p:cNvSpPr>
          <p:nvPr>
            <p:ph type="ctrTitle"/>
          </p:nvPr>
        </p:nvSpPr>
        <p:spPr>
          <a:xfrm>
            <a:off x="536574" y="1143000"/>
            <a:ext cx="5678056" cy="4806950"/>
          </a:xfrm>
          <a:prstGeom prst="rect">
            <a:avLst/>
          </a:prstGeom>
        </p:spPr>
        <p:txBody>
          <a:bodyPr anchor="ctr" anchorCtr="0">
            <a:noAutofit/>
          </a:bodyPr>
          <a:lstStyle>
            <a:lvl1pPr algn="l">
              <a:defRPr sz="4400" b="1" cap="all" baseline="0">
                <a:solidFill>
                  <a:schemeClr val="accent6"/>
                </a:solidFill>
              </a:defRPr>
            </a:lvl1pPr>
          </a:lstStyle>
          <a:p>
            <a:r>
              <a:rPr lang="nb-NO"/>
              <a:t>Klikk for å redigere tittelstil</a:t>
            </a:r>
            <a:endParaRPr lang="nb-NO" dirty="0"/>
          </a:p>
        </p:txBody>
      </p:sp>
      <p:pic>
        <p:nvPicPr>
          <p:cNvPr id="10" name="Grafikk 9">
            <a:extLst>
              <a:ext uri="{FF2B5EF4-FFF2-40B4-BE49-F238E27FC236}">
                <a16:creationId xmlns:a16="http://schemas.microsoft.com/office/drawing/2014/main" id="{4BA9353F-8264-164C-AE3D-312E24007D47}"/>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214631" y="895488"/>
            <a:ext cx="5977370" cy="5067023"/>
          </a:xfrm>
          <a:prstGeom prst="rect">
            <a:avLst/>
          </a:prstGeom>
        </p:spPr>
      </p:pic>
    </p:spTree>
    <p:extLst>
      <p:ext uri="{BB962C8B-B14F-4D97-AF65-F5344CB8AC3E}">
        <p14:creationId xmlns:p14="http://schemas.microsoft.com/office/powerpoint/2010/main" val="326113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killeark 3">
    <p:spTree>
      <p:nvGrpSpPr>
        <p:cNvPr id="1" name=""/>
        <p:cNvGrpSpPr/>
        <p:nvPr/>
      </p:nvGrpSpPr>
      <p:grpSpPr>
        <a:xfrm>
          <a:off x="0" y="0"/>
          <a:ext cx="0" cy="0"/>
          <a:chOff x="0" y="0"/>
          <a:chExt cx="0" cy="0"/>
        </a:xfrm>
      </p:grpSpPr>
      <p:pic>
        <p:nvPicPr>
          <p:cNvPr id="8" name="topplogo" hidden="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6" name="Rektangel 5">
            <a:extLst>
              <a:ext uri="{FF2B5EF4-FFF2-40B4-BE49-F238E27FC236}">
                <a16:creationId xmlns:a16="http://schemas.microsoft.com/office/drawing/2014/main" id="{E6A4E797-D2E3-A14B-AB79-39BD9813FC38}"/>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 name="Tittel 1">
            <a:extLst>
              <a:ext uri="{FF2B5EF4-FFF2-40B4-BE49-F238E27FC236}">
                <a16:creationId xmlns:a16="http://schemas.microsoft.com/office/drawing/2014/main" id="{2836CD3A-7113-DA47-B254-8C907B799F33}"/>
              </a:ext>
            </a:extLst>
          </p:cNvPr>
          <p:cNvSpPr>
            <a:spLocks noGrp="1"/>
          </p:cNvSpPr>
          <p:nvPr>
            <p:ph type="ctrTitle"/>
          </p:nvPr>
        </p:nvSpPr>
        <p:spPr>
          <a:xfrm>
            <a:off x="536575" y="1143000"/>
            <a:ext cx="5683250" cy="4806950"/>
          </a:xfrm>
          <a:prstGeom prst="rect">
            <a:avLst/>
          </a:prstGeom>
        </p:spPr>
        <p:txBody>
          <a:bodyPr anchor="ctr" anchorCtr="0">
            <a:noAutofit/>
          </a:bodyPr>
          <a:lstStyle>
            <a:lvl1pPr algn="l">
              <a:defRPr sz="4400" b="1" cap="all" baseline="0">
                <a:solidFill>
                  <a:schemeClr val="accent6"/>
                </a:solidFill>
              </a:defRPr>
            </a:lvl1pPr>
          </a:lstStyle>
          <a:p>
            <a:r>
              <a:rPr lang="nb-NO"/>
              <a:t>Klikk for å redigere tittelstil</a:t>
            </a:r>
            <a:endParaRPr lang="nb-NO" dirty="0"/>
          </a:p>
        </p:txBody>
      </p:sp>
      <p:pic>
        <p:nvPicPr>
          <p:cNvPr id="7" name="Grafikk 6">
            <a:extLst>
              <a:ext uri="{FF2B5EF4-FFF2-40B4-BE49-F238E27FC236}">
                <a16:creationId xmlns:a16="http://schemas.microsoft.com/office/drawing/2014/main" id="{1F9C385C-E5CD-9D40-BEC9-E93C6E88EABD}"/>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219826" y="855134"/>
            <a:ext cx="5435437" cy="5391006"/>
          </a:xfrm>
          <a:prstGeom prst="rect">
            <a:avLst/>
          </a:prstGeom>
        </p:spPr>
      </p:pic>
    </p:spTree>
    <p:extLst>
      <p:ext uri="{BB962C8B-B14F-4D97-AF65-F5344CB8AC3E}">
        <p14:creationId xmlns:p14="http://schemas.microsoft.com/office/powerpoint/2010/main" val="2544173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killeark 4">
    <p:spTree>
      <p:nvGrpSpPr>
        <p:cNvPr id="1" name=""/>
        <p:cNvGrpSpPr/>
        <p:nvPr/>
      </p:nvGrpSpPr>
      <p:grpSpPr>
        <a:xfrm>
          <a:off x="0" y="0"/>
          <a:ext cx="0" cy="0"/>
          <a:chOff x="0" y="0"/>
          <a:chExt cx="0" cy="0"/>
        </a:xfrm>
      </p:grpSpPr>
      <p:pic>
        <p:nvPicPr>
          <p:cNvPr id="8" name="topplogo" hidden="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6" name="Rektangel 5">
            <a:extLst>
              <a:ext uri="{FF2B5EF4-FFF2-40B4-BE49-F238E27FC236}">
                <a16:creationId xmlns:a16="http://schemas.microsoft.com/office/drawing/2014/main" id="{E6A4E797-D2E3-A14B-AB79-39BD9813FC38}"/>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 name="Tittel 1">
            <a:extLst>
              <a:ext uri="{FF2B5EF4-FFF2-40B4-BE49-F238E27FC236}">
                <a16:creationId xmlns:a16="http://schemas.microsoft.com/office/drawing/2014/main" id="{2836CD3A-7113-DA47-B254-8C907B799F33}"/>
              </a:ext>
            </a:extLst>
          </p:cNvPr>
          <p:cNvSpPr>
            <a:spLocks noGrp="1"/>
          </p:cNvSpPr>
          <p:nvPr>
            <p:ph type="ctrTitle"/>
          </p:nvPr>
        </p:nvSpPr>
        <p:spPr>
          <a:xfrm>
            <a:off x="536575" y="1143000"/>
            <a:ext cx="5683250" cy="4806950"/>
          </a:xfrm>
          <a:prstGeom prst="rect">
            <a:avLst/>
          </a:prstGeom>
        </p:spPr>
        <p:txBody>
          <a:bodyPr anchor="ctr" anchorCtr="0">
            <a:noAutofit/>
          </a:bodyPr>
          <a:lstStyle>
            <a:lvl1pPr algn="l">
              <a:defRPr sz="4400" b="1" cap="all" baseline="0">
                <a:solidFill>
                  <a:schemeClr val="accent6"/>
                </a:solidFill>
              </a:defRPr>
            </a:lvl1pPr>
          </a:lstStyle>
          <a:p>
            <a:r>
              <a:rPr lang="nb-NO"/>
              <a:t>Klikk for å redigere tittelstil</a:t>
            </a:r>
            <a:endParaRPr lang="nb-NO" dirty="0"/>
          </a:p>
        </p:txBody>
      </p:sp>
      <p:pic>
        <p:nvPicPr>
          <p:cNvPr id="9" name="Grafikk 8">
            <a:extLst>
              <a:ext uri="{FF2B5EF4-FFF2-40B4-BE49-F238E27FC236}">
                <a16:creationId xmlns:a16="http://schemas.microsoft.com/office/drawing/2014/main" id="{0F4A1C61-652D-114F-A26E-3D2C5E745BB3}"/>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096000" y="908050"/>
            <a:ext cx="5685916" cy="5597989"/>
          </a:xfrm>
          <a:prstGeom prst="rect">
            <a:avLst/>
          </a:prstGeom>
        </p:spPr>
      </p:pic>
    </p:spTree>
    <p:extLst>
      <p:ext uri="{BB962C8B-B14F-4D97-AF65-F5344CB8AC3E}">
        <p14:creationId xmlns:p14="http://schemas.microsoft.com/office/powerpoint/2010/main" val="24548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killeark 5">
    <p:spTree>
      <p:nvGrpSpPr>
        <p:cNvPr id="1" name=""/>
        <p:cNvGrpSpPr/>
        <p:nvPr/>
      </p:nvGrpSpPr>
      <p:grpSpPr>
        <a:xfrm>
          <a:off x="0" y="0"/>
          <a:ext cx="0" cy="0"/>
          <a:chOff x="0" y="0"/>
          <a:chExt cx="0" cy="0"/>
        </a:xfrm>
      </p:grpSpPr>
      <p:pic>
        <p:nvPicPr>
          <p:cNvPr id="8" name="topplogo" hidden="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6" name="Rektangel 5">
            <a:extLst>
              <a:ext uri="{FF2B5EF4-FFF2-40B4-BE49-F238E27FC236}">
                <a16:creationId xmlns:a16="http://schemas.microsoft.com/office/drawing/2014/main" id="{CEC109D5-1624-E548-912E-04F5359A6BF1}"/>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 name="Tittel 1">
            <a:extLst>
              <a:ext uri="{FF2B5EF4-FFF2-40B4-BE49-F238E27FC236}">
                <a16:creationId xmlns:a16="http://schemas.microsoft.com/office/drawing/2014/main" id="{99D24068-BE2D-F645-A905-69AFD0CED87A}"/>
              </a:ext>
            </a:extLst>
          </p:cNvPr>
          <p:cNvSpPr>
            <a:spLocks noGrp="1"/>
          </p:cNvSpPr>
          <p:nvPr>
            <p:ph type="ctrTitle"/>
          </p:nvPr>
        </p:nvSpPr>
        <p:spPr>
          <a:xfrm>
            <a:off x="536575" y="1143000"/>
            <a:ext cx="5683250" cy="4806950"/>
          </a:xfrm>
          <a:prstGeom prst="rect">
            <a:avLst/>
          </a:prstGeom>
        </p:spPr>
        <p:txBody>
          <a:bodyPr anchor="ctr" anchorCtr="0">
            <a:noAutofit/>
          </a:bodyPr>
          <a:lstStyle>
            <a:lvl1pPr algn="l">
              <a:defRPr sz="4400" b="1" cap="all" baseline="0">
                <a:solidFill>
                  <a:schemeClr val="accent6"/>
                </a:solidFill>
              </a:defRPr>
            </a:lvl1pPr>
          </a:lstStyle>
          <a:p>
            <a:r>
              <a:rPr lang="nb-NO"/>
              <a:t>Klikk for å redigere tittelstil</a:t>
            </a:r>
            <a:endParaRPr lang="nb-NO" dirty="0"/>
          </a:p>
        </p:txBody>
      </p:sp>
      <p:pic>
        <p:nvPicPr>
          <p:cNvPr id="3" name="Grafikk 2">
            <a:extLst>
              <a:ext uri="{FF2B5EF4-FFF2-40B4-BE49-F238E27FC236}">
                <a16:creationId xmlns:a16="http://schemas.microsoft.com/office/drawing/2014/main" id="{0813AE6D-BAA0-F142-B866-3FE65B8C40F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975257" y="441325"/>
            <a:ext cx="4274978" cy="6107113"/>
          </a:xfrm>
          <a:prstGeom prst="rect">
            <a:avLst/>
          </a:prstGeom>
        </p:spPr>
      </p:pic>
    </p:spTree>
    <p:extLst>
      <p:ext uri="{BB962C8B-B14F-4D97-AF65-F5344CB8AC3E}">
        <p14:creationId xmlns:p14="http://schemas.microsoft.com/office/powerpoint/2010/main" val="758075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killeark 6">
    <p:spTree>
      <p:nvGrpSpPr>
        <p:cNvPr id="1" name=""/>
        <p:cNvGrpSpPr/>
        <p:nvPr/>
      </p:nvGrpSpPr>
      <p:grpSpPr>
        <a:xfrm>
          <a:off x="0" y="0"/>
          <a:ext cx="0" cy="0"/>
          <a:chOff x="0" y="0"/>
          <a:chExt cx="0" cy="0"/>
        </a:xfrm>
      </p:grpSpPr>
      <p:pic>
        <p:nvPicPr>
          <p:cNvPr id="8" name="topplogo" hidden="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6" name="Rektangel 5">
            <a:extLst>
              <a:ext uri="{FF2B5EF4-FFF2-40B4-BE49-F238E27FC236}">
                <a16:creationId xmlns:a16="http://schemas.microsoft.com/office/drawing/2014/main" id="{CEC109D5-1624-E548-912E-04F5359A6BF1}"/>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5" name="Tittel 1">
            <a:extLst>
              <a:ext uri="{FF2B5EF4-FFF2-40B4-BE49-F238E27FC236}">
                <a16:creationId xmlns:a16="http://schemas.microsoft.com/office/drawing/2014/main" id="{99D24068-BE2D-F645-A905-69AFD0CED87A}"/>
              </a:ext>
            </a:extLst>
          </p:cNvPr>
          <p:cNvSpPr>
            <a:spLocks noGrp="1"/>
          </p:cNvSpPr>
          <p:nvPr>
            <p:ph type="ctrTitle"/>
          </p:nvPr>
        </p:nvSpPr>
        <p:spPr>
          <a:xfrm>
            <a:off x="536575" y="1143000"/>
            <a:ext cx="5683250" cy="4806950"/>
          </a:xfrm>
          <a:prstGeom prst="rect">
            <a:avLst/>
          </a:prstGeom>
        </p:spPr>
        <p:txBody>
          <a:bodyPr anchor="ctr" anchorCtr="0">
            <a:noAutofit/>
          </a:bodyPr>
          <a:lstStyle>
            <a:lvl1pPr algn="l">
              <a:defRPr sz="4400" b="1" cap="all" baseline="0">
                <a:solidFill>
                  <a:schemeClr val="accent6"/>
                </a:solidFill>
              </a:defRPr>
            </a:lvl1pPr>
          </a:lstStyle>
          <a:p>
            <a:r>
              <a:rPr lang="nb-NO"/>
              <a:t>Klikk for å redigere tittelstil</a:t>
            </a:r>
            <a:endParaRPr lang="nb-NO" dirty="0"/>
          </a:p>
        </p:txBody>
      </p:sp>
      <p:pic>
        <p:nvPicPr>
          <p:cNvPr id="7" name="Grafikk 6">
            <a:extLst>
              <a:ext uri="{FF2B5EF4-FFF2-40B4-BE49-F238E27FC236}">
                <a16:creationId xmlns:a16="http://schemas.microsoft.com/office/drawing/2014/main" id="{AE684261-8284-5344-8D40-D1B7A5E7EFEB}"/>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6219825" y="972842"/>
            <a:ext cx="5972175" cy="5298841"/>
          </a:xfrm>
          <a:prstGeom prst="rect">
            <a:avLst/>
          </a:prstGeom>
        </p:spPr>
      </p:pic>
    </p:spTree>
    <p:extLst>
      <p:ext uri="{BB962C8B-B14F-4D97-AF65-F5344CB8AC3E}">
        <p14:creationId xmlns:p14="http://schemas.microsoft.com/office/powerpoint/2010/main" val="156966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killeark 7">
    <p:spTree>
      <p:nvGrpSpPr>
        <p:cNvPr id="1" name=""/>
        <p:cNvGrpSpPr/>
        <p:nvPr/>
      </p:nvGrpSpPr>
      <p:grpSpPr>
        <a:xfrm>
          <a:off x="0" y="0"/>
          <a:ext cx="0" cy="0"/>
          <a:chOff x="0" y="0"/>
          <a:chExt cx="0" cy="0"/>
        </a:xfrm>
      </p:grpSpPr>
      <p:pic>
        <p:nvPicPr>
          <p:cNvPr id="8" name="topplogo" hidden="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19780" y="720090"/>
            <a:ext cx="2552130" cy="498788"/>
          </a:xfrm>
          <a:prstGeom prst="rect">
            <a:avLst/>
          </a:prstGeom>
        </p:spPr>
      </p:pic>
      <p:sp>
        <p:nvSpPr>
          <p:cNvPr id="6" name="Rektangel 5">
            <a:extLst>
              <a:ext uri="{FF2B5EF4-FFF2-40B4-BE49-F238E27FC236}">
                <a16:creationId xmlns:a16="http://schemas.microsoft.com/office/drawing/2014/main" id="{5047CAE5-A228-8542-96AC-C65BFED5334A}"/>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7" name="Tittel 1">
            <a:extLst>
              <a:ext uri="{FF2B5EF4-FFF2-40B4-BE49-F238E27FC236}">
                <a16:creationId xmlns:a16="http://schemas.microsoft.com/office/drawing/2014/main" id="{5EA7A7D6-3F70-5142-8729-4F9CE35BD4BE}"/>
              </a:ext>
            </a:extLst>
          </p:cNvPr>
          <p:cNvSpPr>
            <a:spLocks noGrp="1"/>
          </p:cNvSpPr>
          <p:nvPr>
            <p:ph type="ctrTitle"/>
          </p:nvPr>
        </p:nvSpPr>
        <p:spPr>
          <a:xfrm>
            <a:off x="536574" y="1143000"/>
            <a:ext cx="5683251" cy="4806950"/>
          </a:xfrm>
          <a:prstGeom prst="rect">
            <a:avLst/>
          </a:prstGeom>
        </p:spPr>
        <p:txBody>
          <a:bodyPr anchor="ctr" anchorCtr="0">
            <a:noAutofit/>
          </a:bodyPr>
          <a:lstStyle>
            <a:lvl1pPr algn="l">
              <a:defRPr sz="4400" b="1" cap="all" baseline="0">
                <a:solidFill>
                  <a:schemeClr val="accent6"/>
                </a:solidFill>
              </a:defRPr>
            </a:lvl1pPr>
          </a:lstStyle>
          <a:p>
            <a:r>
              <a:rPr lang="nb-NO"/>
              <a:t>Klikk for å redigere tittelstil</a:t>
            </a:r>
            <a:endParaRPr lang="nb-NO" dirty="0"/>
          </a:p>
        </p:txBody>
      </p:sp>
      <p:pic>
        <p:nvPicPr>
          <p:cNvPr id="3" name="Grafikk 2">
            <a:extLst>
              <a:ext uri="{FF2B5EF4-FFF2-40B4-BE49-F238E27FC236}">
                <a16:creationId xmlns:a16="http://schemas.microsoft.com/office/drawing/2014/main" id="{D4B3E861-BC0B-E748-809B-7D68B7719437}"/>
              </a:ext>
            </a:extLst>
          </p:cNvPr>
          <p:cNvPicPr>
            <a:picLocks noChangeAspect="1"/>
          </p:cNvPicPr>
          <p:nvPr userDrawn="1"/>
        </p:nvPicPr>
        <p:blipFill rotWithShape="1">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r="19817"/>
          <a:stretch/>
        </p:blipFill>
        <p:spPr>
          <a:xfrm>
            <a:off x="5937250" y="1114536"/>
            <a:ext cx="6254750" cy="4863877"/>
          </a:xfrm>
          <a:prstGeom prst="rect">
            <a:avLst/>
          </a:prstGeom>
        </p:spPr>
      </p:pic>
    </p:spTree>
    <p:extLst>
      <p:ext uri="{BB962C8B-B14F-4D97-AF65-F5344CB8AC3E}">
        <p14:creationId xmlns:p14="http://schemas.microsoft.com/office/powerpoint/2010/main" val="195288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Helside bilde">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3B49889F-4FD6-FF47-9C0D-8696C4F10B88}" type="datetime1">
              <a:rPr lang="nb-NO" smtClean="0"/>
              <a:t>25.03.2021</a:t>
            </a:fld>
            <a:endParaRPr lang="nb-NO"/>
          </a:p>
        </p:txBody>
      </p:sp>
      <p:sp>
        <p:nvSpPr>
          <p:cNvPr id="3" name="Plassholder for bunntekst 2"/>
          <p:cNvSpPr>
            <a:spLocks noGrp="1"/>
          </p:cNvSpPr>
          <p:nvPr>
            <p:ph type="ftr" sz="quarter" idx="11"/>
          </p:nvPr>
        </p:nvSpPr>
        <p:spPr/>
        <p:txBody>
          <a:bodyPr/>
          <a:lstStyle/>
          <a:p>
            <a:r>
              <a:rPr lang="nb-NO"/>
              <a:t>Tekst</a:t>
            </a:r>
          </a:p>
        </p:txBody>
      </p:sp>
      <p:sp>
        <p:nvSpPr>
          <p:cNvPr id="4" name="Plassholder for lysbildenummer 3"/>
          <p:cNvSpPr>
            <a:spLocks noGrp="1"/>
          </p:cNvSpPr>
          <p:nvPr>
            <p:ph type="sldNum" sz="quarter" idx="12"/>
          </p:nvPr>
        </p:nvSpPr>
        <p:spPr/>
        <p:txBody>
          <a:bodyPr/>
          <a:lstStyle/>
          <a:p>
            <a:fld id="{5751DFAA-887F-4071-8EAD-E8CA316FCF06}" type="slidenum">
              <a:rPr lang="nb-NO" smtClean="0"/>
              <a:t>‹#›</a:t>
            </a:fld>
            <a:endParaRPr lang="nb-NO"/>
          </a:p>
        </p:txBody>
      </p:sp>
      <p:sp>
        <p:nvSpPr>
          <p:cNvPr id="8" name="Plassholder for bilde 7">
            <a:extLst>
              <a:ext uri="{FF2B5EF4-FFF2-40B4-BE49-F238E27FC236}">
                <a16:creationId xmlns:a16="http://schemas.microsoft.com/office/drawing/2014/main" id="{07899086-4487-B847-AE96-5F4058E43574}"/>
              </a:ext>
            </a:extLst>
          </p:cNvPr>
          <p:cNvSpPr>
            <a:spLocks noGrp="1"/>
          </p:cNvSpPr>
          <p:nvPr>
            <p:ph type="pic" sz="quarter" idx="13" hasCustomPrompt="1"/>
          </p:nvPr>
        </p:nvSpPr>
        <p:spPr>
          <a:xfrm>
            <a:off x="0" y="0"/>
            <a:ext cx="12192000" cy="6858000"/>
          </a:xfrm>
          <a:pattFill prst="pct20">
            <a:fgClr>
              <a:schemeClr val="bg2"/>
            </a:fgClr>
            <a:bgClr>
              <a:schemeClr val="bg1"/>
            </a:bgClr>
          </a:pattFill>
        </p:spPr>
        <p:txBody>
          <a:bodyPr bIns="900000" anchor="ctr">
            <a:normAutofit/>
          </a:bodyPr>
          <a:lstStyle>
            <a:lvl1pPr marL="0" indent="0" algn="ctr">
              <a:buNone/>
              <a:defRPr sz="1800"/>
            </a:lvl1pPr>
          </a:lstStyle>
          <a:p>
            <a:r>
              <a:rPr lang="nb-NO" dirty="0"/>
              <a:t>Klikk på bilde ikonet </a:t>
            </a:r>
            <a:br>
              <a:rPr lang="nb-NO" dirty="0"/>
            </a:br>
            <a:r>
              <a:rPr lang="nb-NO" dirty="0"/>
              <a:t>for å plassere et bilde</a:t>
            </a:r>
          </a:p>
        </p:txBody>
      </p:sp>
    </p:spTree>
    <p:extLst>
      <p:ext uri="{BB962C8B-B14F-4D97-AF65-F5344CB8AC3E}">
        <p14:creationId xmlns:p14="http://schemas.microsoft.com/office/powerpoint/2010/main" val="986908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 og to innholdsdeler">
    <p:spTree>
      <p:nvGrpSpPr>
        <p:cNvPr id="1" name=""/>
        <p:cNvGrpSpPr/>
        <p:nvPr/>
      </p:nvGrpSpPr>
      <p:grpSpPr>
        <a:xfrm>
          <a:off x="0" y="0"/>
          <a:ext cx="0" cy="0"/>
          <a:chOff x="0" y="0"/>
          <a:chExt cx="0" cy="0"/>
        </a:xfrm>
      </p:grpSpPr>
      <p:sp>
        <p:nvSpPr>
          <p:cNvPr id="3" name="Plassholder for innhold 2"/>
          <p:cNvSpPr>
            <a:spLocks noGrp="1"/>
          </p:cNvSpPr>
          <p:nvPr>
            <p:ph sz="half" idx="1" hasCustomPrompt="1"/>
          </p:nvPr>
        </p:nvSpPr>
        <p:spPr>
          <a:xfrm>
            <a:off x="533400" y="1717675"/>
            <a:ext cx="5400675" cy="4232275"/>
          </a:xfrm>
          <a:prstGeom prst="rect">
            <a:avLst/>
          </a:prstGeom>
        </p:spPr>
        <p:txBody>
          <a:bodyPr>
            <a:noAutofit/>
          </a:bodyPr>
          <a:lstStyle>
            <a:lvl1pPr>
              <a:spcBef>
                <a:spcPts val="1200"/>
              </a:spcBef>
              <a:defRPr/>
            </a:lvl1pPr>
            <a:lvl2pPr>
              <a:defRPr/>
            </a:lvl2pPr>
            <a:lvl3pPr>
              <a:defRPr/>
            </a:lvl3pPr>
            <a:lvl4pPr>
              <a:defRPr/>
            </a:lvl4pPr>
            <a:lvl5pPr>
              <a:defRPr/>
            </a:lvl5pPr>
          </a:lstStyle>
          <a:p>
            <a:pPr lvl="0"/>
            <a:r>
              <a:rPr lang="nb-NO" dirty="0"/>
              <a:t>Klikk for å legge til tekst</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innhold 3"/>
          <p:cNvSpPr>
            <a:spLocks noGrp="1"/>
          </p:cNvSpPr>
          <p:nvPr>
            <p:ph sz="half" idx="2" hasCustomPrompt="1"/>
          </p:nvPr>
        </p:nvSpPr>
        <p:spPr>
          <a:xfrm>
            <a:off x="6219826" y="1717675"/>
            <a:ext cx="5418138" cy="4232275"/>
          </a:xfrm>
          <a:prstGeom prst="rect">
            <a:avLst/>
          </a:prstGeom>
        </p:spPr>
        <p:txBody>
          <a:bodyPr>
            <a:noAutofit/>
          </a:bodyPr>
          <a:lstStyle>
            <a:lvl1pPr>
              <a:defRPr/>
            </a:lvl1pPr>
            <a:lvl2pPr>
              <a:defRPr/>
            </a:lvl2pPr>
            <a:lvl3pPr>
              <a:defRPr/>
            </a:lvl3pPr>
            <a:lvl4pPr>
              <a:defRPr/>
            </a:lvl4pPr>
            <a:lvl5pPr>
              <a:defRPr/>
            </a:lvl5pPr>
          </a:lstStyle>
          <a:p>
            <a:pPr lvl="0"/>
            <a:r>
              <a:rPr lang="nb-NO" dirty="0"/>
              <a:t>Klikk for å legge til tekst</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9" name="Plassholder for tittel 1">
            <a:extLst>
              <a:ext uri="{FF2B5EF4-FFF2-40B4-BE49-F238E27FC236}">
                <a16:creationId xmlns:a16="http://schemas.microsoft.com/office/drawing/2014/main" id="{5DF6D4A3-153B-0D4B-A2FC-9B63721F8696}"/>
              </a:ext>
            </a:extLst>
          </p:cNvPr>
          <p:cNvSpPr>
            <a:spLocks noGrp="1"/>
          </p:cNvSpPr>
          <p:nvPr>
            <p:ph type="title"/>
          </p:nvPr>
        </p:nvSpPr>
        <p:spPr>
          <a:xfrm>
            <a:off x="536575" y="441325"/>
            <a:ext cx="11101388" cy="701675"/>
          </a:xfrm>
          <a:prstGeom prst="rect">
            <a:avLst/>
          </a:prstGeom>
        </p:spPr>
        <p:txBody>
          <a:bodyPr vert="horz" lIns="0" tIns="0" rIns="0" bIns="0" rtlCol="0" anchor="t" anchorCtr="0">
            <a:noAutofit/>
          </a:bodyPr>
          <a:lstStyle/>
          <a:p>
            <a:r>
              <a:rPr lang="nb-NO"/>
              <a:t>Klikk for å redigere tittelstil</a:t>
            </a:r>
            <a:endParaRPr lang="nb-NO" dirty="0"/>
          </a:p>
        </p:txBody>
      </p:sp>
      <p:sp>
        <p:nvSpPr>
          <p:cNvPr id="8" name="Plassholder for dato 3">
            <a:extLst>
              <a:ext uri="{FF2B5EF4-FFF2-40B4-BE49-F238E27FC236}">
                <a16:creationId xmlns:a16="http://schemas.microsoft.com/office/drawing/2014/main" id="{8F9FC4B3-4FF2-604D-9DE9-1EE7BED47A42}"/>
              </a:ext>
            </a:extLst>
          </p:cNvPr>
          <p:cNvSpPr>
            <a:spLocks noGrp="1"/>
          </p:cNvSpPr>
          <p:nvPr>
            <p:ph type="dt" sz="half" idx="10"/>
          </p:nvPr>
        </p:nvSpPr>
        <p:spPr>
          <a:xfrm>
            <a:off x="1188444" y="6425654"/>
            <a:ext cx="846221" cy="184666"/>
          </a:xfrm>
          <a:prstGeom prst="rect">
            <a:avLst/>
          </a:prstGeom>
        </p:spPr>
        <p:txBody>
          <a:bodyPr vert="horz" lIns="0" tIns="0" rIns="0" bIns="0" rtlCol="0" anchor="ctr">
            <a:normAutofit/>
          </a:bodyPr>
          <a:lstStyle>
            <a:lvl1pPr algn="ctr">
              <a:defRPr sz="1000">
                <a:solidFill>
                  <a:schemeClr val="dk1"/>
                </a:solidFill>
              </a:defRPr>
            </a:lvl1pPr>
          </a:lstStyle>
          <a:p>
            <a:fld id="{9E47B28B-B525-7E4A-B6FB-5A6DAAAC0446}" type="datetime1">
              <a:rPr lang="nb-NO" smtClean="0"/>
              <a:t>25.03.2021</a:t>
            </a:fld>
            <a:endParaRPr lang="nb-NO" dirty="0"/>
          </a:p>
        </p:txBody>
      </p:sp>
      <p:sp>
        <p:nvSpPr>
          <p:cNvPr id="10" name="Plassholder for bunntekst 4">
            <a:extLst>
              <a:ext uri="{FF2B5EF4-FFF2-40B4-BE49-F238E27FC236}">
                <a16:creationId xmlns:a16="http://schemas.microsoft.com/office/drawing/2014/main" id="{41789D31-829C-9542-98AE-CA8FB67F89E2}"/>
              </a:ext>
            </a:extLst>
          </p:cNvPr>
          <p:cNvSpPr>
            <a:spLocks noGrp="1"/>
          </p:cNvSpPr>
          <p:nvPr>
            <p:ph type="ftr" sz="quarter" idx="3"/>
          </p:nvPr>
        </p:nvSpPr>
        <p:spPr>
          <a:xfrm>
            <a:off x="2374231" y="6425654"/>
            <a:ext cx="7560000" cy="184666"/>
          </a:xfrm>
          <a:prstGeom prst="rect">
            <a:avLst/>
          </a:prstGeom>
        </p:spPr>
        <p:txBody>
          <a:bodyPr vert="horz" lIns="0" tIns="0" rIns="0" bIns="0" rtlCol="0" anchor="ctr">
            <a:normAutofit/>
          </a:bodyPr>
          <a:lstStyle>
            <a:lvl1pPr algn="l">
              <a:defRPr sz="1000">
                <a:solidFill>
                  <a:schemeClr val="dk1"/>
                </a:solidFill>
              </a:defRPr>
            </a:lvl1pPr>
          </a:lstStyle>
          <a:p>
            <a:r>
              <a:rPr lang="nb-NO" dirty="0"/>
              <a:t>Tekst</a:t>
            </a:r>
          </a:p>
        </p:txBody>
      </p:sp>
      <p:sp>
        <p:nvSpPr>
          <p:cNvPr id="11" name="Plassholder for lysbildenummer 5">
            <a:extLst>
              <a:ext uri="{FF2B5EF4-FFF2-40B4-BE49-F238E27FC236}">
                <a16:creationId xmlns:a16="http://schemas.microsoft.com/office/drawing/2014/main" id="{EEE34A35-CBC4-EF4E-A052-9167A47EB520}"/>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dk1"/>
                </a:solidFill>
              </a:defRPr>
            </a:lvl1pPr>
          </a:lstStyle>
          <a:p>
            <a:fld id="{5751DFAA-887F-4071-8EAD-E8CA316FCF06}" type="slidenum">
              <a:rPr lang="nb-NO" smtClean="0"/>
              <a:pPr/>
              <a:t>‹#›</a:t>
            </a:fld>
            <a:endParaRPr lang="nb-NO" dirty="0"/>
          </a:p>
        </p:txBody>
      </p:sp>
    </p:spTree>
    <p:extLst>
      <p:ext uri="{BB962C8B-B14F-4D97-AF65-F5344CB8AC3E}">
        <p14:creationId xmlns:p14="http://schemas.microsoft.com/office/powerpoint/2010/main" val="2699218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Helside 2 bilder">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49FA44AC-9971-CE4D-A74E-A52F9A049E0D}" type="datetime1">
              <a:rPr lang="nb-NO" smtClean="0"/>
              <a:t>25.03.2021</a:t>
            </a:fld>
            <a:endParaRPr lang="nb-NO"/>
          </a:p>
        </p:txBody>
      </p:sp>
      <p:sp>
        <p:nvSpPr>
          <p:cNvPr id="3" name="Plassholder for bunntekst 2"/>
          <p:cNvSpPr>
            <a:spLocks noGrp="1"/>
          </p:cNvSpPr>
          <p:nvPr>
            <p:ph type="ftr" sz="quarter" idx="11"/>
          </p:nvPr>
        </p:nvSpPr>
        <p:spPr/>
        <p:txBody>
          <a:bodyPr/>
          <a:lstStyle/>
          <a:p>
            <a:r>
              <a:rPr lang="nb-NO"/>
              <a:t>Tekst</a:t>
            </a:r>
          </a:p>
        </p:txBody>
      </p:sp>
      <p:sp>
        <p:nvSpPr>
          <p:cNvPr id="4" name="Plassholder for lysbildenummer 3"/>
          <p:cNvSpPr>
            <a:spLocks noGrp="1"/>
          </p:cNvSpPr>
          <p:nvPr>
            <p:ph type="sldNum" sz="quarter" idx="12"/>
          </p:nvPr>
        </p:nvSpPr>
        <p:spPr/>
        <p:txBody>
          <a:bodyPr/>
          <a:lstStyle/>
          <a:p>
            <a:fld id="{5751DFAA-887F-4071-8EAD-E8CA316FCF06}" type="slidenum">
              <a:rPr lang="nb-NO" smtClean="0"/>
              <a:t>‹#›</a:t>
            </a:fld>
            <a:endParaRPr lang="nb-NO"/>
          </a:p>
        </p:txBody>
      </p:sp>
      <p:sp>
        <p:nvSpPr>
          <p:cNvPr id="8" name="Plassholder for bilde 7">
            <a:extLst>
              <a:ext uri="{FF2B5EF4-FFF2-40B4-BE49-F238E27FC236}">
                <a16:creationId xmlns:a16="http://schemas.microsoft.com/office/drawing/2014/main" id="{07899086-4487-B847-AE96-5F4058E43574}"/>
              </a:ext>
            </a:extLst>
          </p:cNvPr>
          <p:cNvSpPr>
            <a:spLocks noGrp="1"/>
          </p:cNvSpPr>
          <p:nvPr>
            <p:ph type="pic" sz="quarter" idx="13" hasCustomPrompt="1"/>
          </p:nvPr>
        </p:nvSpPr>
        <p:spPr>
          <a:xfrm>
            <a:off x="0" y="0"/>
            <a:ext cx="6096000" cy="6858000"/>
          </a:xfrm>
          <a:pattFill prst="pct20">
            <a:fgClr>
              <a:schemeClr val="bg2"/>
            </a:fgClr>
            <a:bgClr>
              <a:schemeClr val="bg1"/>
            </a:bgClr>
          </a:pattFill>
        </p:spPr>
        <p:txBody>
          <a:bodyPr bIns="900000" anchor="ctr">
            <a:normAutofit/>
          </a:bodyPr>
          <a:lstStyle>
            <a:lvl1pPr marL="0" indent="0" algn="ctr">
              <a:buNone/>
              <a:defRPr sz="1800"/>
            </a:lvl1pPr>
          </a:lstStyle>
          <a:p>
            <a:r>
              <a:rPr lang="nb-NO" dirty="0"/>
              <a:t>Klikk på bilde ikonet </a:t>
            </a:r>
            <a:br>
              <a:rPr lang="nb-NO" dirty="0"/>
            </a:br>
            <a:r>
              <a:rPr lang="nb-NO" dirty="0"/>
              <a:t>for å plassere et bilde</a:t>
            </a:r>
          </a:p>
        </p:txBody>
      </p:sp>
      <p:sp>
        <p:nvSpPr>
          <p:cNvPr id="6" name="Plassholder for bilde 7">
            <a:extLst>
              <a:ext uri="{FF2B5EF4-FFF2-40B4-BE49-F238E27FC236}">
                <a16:creationId xmlns:a16="http://schemas.microsoft.com/office/drawing/2014/main" id="{53BC9DDF-E16E-2340-8B9C-18EDE0B08DB3}"/>
              </a:ext>
            </a:extLst>
          </p:cNvPr>
          <p:cNvSpPr>
            <a:spLocks noGrp="1"/>
          </p:cNvSpPr>
          <p:nvPr>
            <p:ph type="pic" sz="quarter" idx="14" hasCustomPrompt="1"/>
          </p:nvPr>
        </p:nvSpPr>
        <p:spPr>
          <a:xfrm>
            <a:off x="6096000" y="0"/>
            <a:ext cx="6096000" cy="6858000"/>
          </a:xfrm>
          <a:pattFill prst="pct20">
            <a:fgClr>
              <a:schemeClr val="bg2"/>
            </a:fgClr>
            <a:bgClr>
              <a:schemeClr val="bg1"/>
            </a:bgClr>
          </a:pattFill>
        </p:spPr>
        <p:txBody>
          <a:bodyPr bIns="900000" anchor="ctr">
            <a:normAutofit/>
          </a:bodyPr>
          <a:lstStyle>
            <a:lvl1pPr marL="0" indent="0" algn="ctr">
              <a:buNone/>
              <a:defRPr sz="1800"/>
            </a:lvl1pPr>
          </a:lstStyle>
          <a:p>
            <a:r>
              <a:rPr lang="nb-NO" dirty="0"/>
              <a:t>Klikk på bilde ikonet </a:t>
            </a:r>
            <a:br>
              <a:rPr lang="nb-NO" dirty="0"/>
            </a:br>
            <a:r>
              <a:rPr lang="nb-NO" dirty="0"/>
              <a:t>for å plassere et bilde</a:t>
            </a:r>
          </a:p>
        </p:txBody>
      </p:sp>
    </p:spTree>
    <p:extLst>
      <p:ext uri="{BB962C8B-B14F-4D97-AF65-F5344CB8AC3E}">
        <p14:creationId xmlns:p14="http://schemas.microsoft.com/office/powerpoint/2010/main" val="735241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Helside 3 bilder">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B91AF2B2-3904-434B-8FB4-A8C95A987E46}" type="datetime1">
              <a:rPr lang="nb-NO" smtClean="0"/>
              <a:t>25.03.2021</a:t>
            </a:fld>
            <a:endParaRPr lang="nb-NO"/>
          </a:p>
        </p:txBody>
      </p:sp>
      <p:sp>
        <p:nvSpPr>
          <p:cNvPr id="3" name="Plassholder for bunntekst 2"/>
          <p:cNvSpPr>
            <a:spLocks noGrp="1"/>
          </p:cNvSpPr>
          <p:nvPr>
            <p:ph type="ftr" sz="quarter" idx="11"/>
          </p:nvPr>
        </p:nvSpPr>
        <p:spPr/>
        <p:txBody>
          <a:bodyPr/>
          <a:lstStyle/>
          <a:p>
            <a:r>
              <a:rPr lang="nb-NO"/>
              <a:t>Tekst</a:t>
            </a:r>
          </a:p>
        </p:txBody>
      </p:sp>
      <p:sp>
        <p:nvSpPr>
          <p:cNvPr id="4" name="Plassholder for lysbildenummer 3"/>
          <p:cNvSpPr>
            <a:spLocks noGrp="1"/>
          </p:cNvSpPr>
          <p:nvPr>
            <p:ph type="sldNum" sz="quarter" idx="12"/>
          </p:nvPr>
        </p:nvSpPr>
        <p:spPr/>
        <p:txBody>
          <a:bodyPr/>
          <a:lstStyle/>
          <a:p>
            <a:fld id="{5751DFAA-887F-4071-8EAD-E8CA316FCF06}" type="slidenum">
              <a:rPr lang="nb-NO" smtClean="0"/>
              <a:t>‹#›</a:t>
            </a:fld>
            <a:endParaRPr lang="nb-NO"/>
          </a:p>
        </p:txBody>
      </p:sp>
      <p:sp>
        <p:nvSpPr>
          <p:cNvPr id="7" name="Plassholder for bilde 7">
            <a:extLst>
              <a:ext uri="{FF2B5EF4-FFF2-40B4-BE49-F238E27FC236}">
                <a16:creationId xmlns:a16="http://schemas.microsoft.com/office/drawing/2014/main" id="{1B818442-90E5-DB45-8CEF-9924BF4FCC48}"/>
              </a:ext>
            </a:extLst>
          </p:cNvPr>
          <p:cNvSpPr>
            <a:spLocks noGrp="1"/>
          </p:cNvSpPr>
          <p:nvPr>
            <p:ph type="pic" sz="quarter" idx="14" hasCustomPrompt="1"/>
          </p:nvPr>
        </p:nvSpPr>
        <p:spPr>
          <a:xfrm>
            <a:off x="0" y="0"/>
            <a:ext cx="4068000" cy="6858000"/>
          </a:xfrm>
          <a:pattFill prst="pct20">
            <a:fgClr>
              <a:schemeClr val="bg2"/>
            </a:fgClr>
            <a:bgClr>
              <a:schemeClr val="bg1"/>
            </a:bgClr>
          </a:pattFill>
        </p:spPr>
        <p:txBody>
          <a:bodyPr bIns="900000" anchor="ctr">
            <a:normAutofit/>
          </a:bodyPr>
          <a:lstStyle>
            <a:lvl1pPr marL="0" indent="0" algn="ctr">
              <a:buNone/>
              <a:defRPr sz="1800"/>
            </a:lvl1pPr>
          </a:lstStyle>
          <a:p>
            <a:r>
              <a:rPr lang="nb-NO" dirty="0"/>
              <a:t>Klikk på bilde ikonet </a:t>
            </a:r>
            <a:br>
              <a:rPr lang="nb-NO" dirty="0"/>
            </a:br>
            <a:r>
              <a:rPr lang="nb-NO" dirty="0"/>
              <a:t>for å plassere et bilde</a:t>
            </a:r>
          </a:p>
        </p:txBody>
      </p:sp>
      <p:sp>
        <p:nvSpPr>
          <p:cNvPr id="14" name="Plassholder for bilde 7">
            <a:extLst>
              <a:ext uri="{FF2B5EF4-FFF2-40B4-BE49-F238E27FC236}">
                <a16:creationId xmlns:a16="http://schemas.microsoft.com/office/drawing/2014/main" id="{77E96149-2C64-F846-B2A1-E51A68805551}"/>
              </a:ext>
            </a:extLst>
          </p:cNvPr>
          <p:cNvSpPr>
            <a:spLocks noGrp="1"/>
          </p:cNvSpPr>
          <p:nvPr>
            <p:ph type="pic" sz="quarter" idx="15" hasCustomPrompt="1"/>
          </p:nvPr>
        </p:nvSpPr>
        <p:spPr>
          <a:xfrm>
            <a:off x="4062000" y="0"/>
            <a:ext cx="4068000" cy="6858000"/>
          </a:xfrm>
          <a:pattFill prst="pct20">
            <a:fgClr>
              <a:schemeClr val="bg2"/>
            </a:fgClr>
            <a:bgClr>
              <a:schemeClr val="bg1"/>
            </a:bgClr>
          </a:pattFill>
        </p:spPr>
        <p:txBody>
          <a:bodyPr bIns="900000" anchor="ctr">
            <a:normAutofit/>
          </a:bodyPr>
          <a:lstStyle>
            <a:lvl1pPr marL="0" indent="0" algn="ctr">
              <a:buNone/>
              <a:defRPr sz="1800"/>
            </a:lvl1pPr>
          </a:lstStyle>
          <a:p>
            <a:r>
              <a:rPr lang="nb-NO" dirty="0"/>
              <a:t>Klikk på bilde ikonet </a:t>
            </a:r>
            <a:br>
              <a:rPr lang="nb-NO" dirty="0"/>
            </a:br>
            <a:r>
              <a:rPr lang="nb-NO" dirty="0"/>
              <a:t>for å plassere et bilde</a:t>
            </a:r>
          </a:p>
        </p:txBody>
      </p:sp>
      <p:sp>
        <p:nvSpPr>
          <p:cNvPr id="15" name="Plassholder for bilde 7">
            <a:extLst>
              <a:ext uri="{FF2B5EF4-FFF2-40B4-BE49-F238E27FC236}">
                <a16:creationId xmlns:a16="http://schemas.microsoft.com/office/drawing/2014/main" id="{2F571D5D-EFA8-2949-A1E7-BAFCFC24B939}"/>
              </a:ext>
            </a:extLst>
          </p:cNvPr>
          <p:cNvSpPr>
            <a:spLocks noGrp="1"/>
          </p:cNvSpPr>
          <p:nvPr>
            <p:ph type="pic" sz="quarter" idx="16" hasCustomPrompt="1"/>
          </p:nvPr>
        </p:nvSpPr>
        <p:spPr>
          <a:xfrm>
            <a:off x="8124000" y="0"/>
            <a:ext cx="4068000" cy="6858000"/>
          </a:xfrm>
          <a:pattFill prst="pct20">
            <a:fgClr>
              <a:schemeClr val="bg2"/>
            </a:fgClr>
            <a:bgClr>
              <a:schemeClr val="bg1"/>
            </a:bgClr>
          </a:pattFill>
        </p:spPr>
        <p:txBody>
          <a:bodyPr bIns="900000" anchor="ctr">
            <a:normAutofit/>
          </a:bodyPr>
          <a:lstStyle>
            <a:lvl1pPr marL="0" indent="0" algn="ctr">
              <a:buNone/>
              <a:defRPr sz="1800"/>
            </a:lvl1pPr>
          </a:lstStyle>
          <a:p>
            <a:r>
              <a:rPr lang="nb-NO" dirty="0"/>
              <a:t>Klikk på bilde ikonet </a:t>
            </a:r>
            <a:br>
              <a:rPr lang="nb-NO" dirty="0"/>
            </a:br>
            <a:r>
              <a:rPr lang="nb-NO" dirty="0"/>
              <a:t>for å plassere et bilde</a:t>
            </a:r>
          </a:p>
        </p:txBody>
      </p:sp>
    </p:spTree>
    <p:extLst>
      <p:ext uri="{BB962C8B-B14F-4D97-AF65-F5344CB8AC3E}">
        <p14:creationId xmlns:p14="http://schemas.microsoft.com/office/powerpoint/2010/main" val="2595698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Helside 4 bilder">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B91AF2B2-3904-434B-8FB4-A8C95A987E46}" type="datetime1">
              <a:rPr lang="nb-NO" smtClean="0"/>
              <a:t>25.03.2021</a:t>
            </a:fld>
            <a:endParaRPr lang="nb-NO"/>
          </a:p>
        </p:txBody>
      </p:sp>
      <p:sp>
        <p:nvSpPr>
          <p:cNvPr id="3" name="Plassholder for bunntekst 2"/>
          <p:cNvSpPr>
            <a:spLocks noGrp="1"/>
          </p:cNvSpPr>
          <p:nvPr>
            <p:ph type="ftr" sz="quarter" idx="11"/>
          </p:nvPr>
        </p:nvSpPr>
        <p:spPr/>
        <p:txBody>
          <a:bodyPr/>
          <a:lstStyle/>
          <a:p>
            <a:r>
              <a:rPr lang="nb-NO"/>
              <a:t>Tekst</a:t>
            </a:r>
          </a:p>
        </p:txBody>
      </p:sp>
      <p:sp>
        <p:nvSpPr>
          <p:cNvPr id="4" name="Plassholder for lysbildenummer 3"/>
          <p:cNvSpPr>
            <a:spLocks noGrp="1"/>
          </p:cNvSpPr>
          <p:nvPr>
            <p:ph type="sldNum" sz="quarter" idx="12"/>
          </p:nvPr>
        </p:nvSpPr>
        <p:spPr/>
        <p:txBody>
          <a:bodyPr/>
          <a:lstStyle/>
          <a:p>
            <a:fld id="{5751DFAA-887F-4071-8EAD-E8CA316FCF06}" type="slidenum">
              <a:rPr lang="nb-NO" smtClean="0"/>
              <a:t>‹#›</a:t>
            </a:fld>
            <a:endParaRPr lang="nb-NO"/>
          </a:p>
        </p:txBody>
      </p:sp>
      <p:sp>
        <p:nvSpPr>
          <p:cNvPr id="7" name="Plassholder for bilde 7">
            <a:extLst>
              <a:ext uri="{FF2B5EF4-FFF2-40B4-BE49-F238E27FC236}">
                <a16:creationId xmlns:a16="http://schemas.microsoft.com/office/drawing/2014/main" id="{1B818442-90E5-DB45-8CEF-9924BF4FCC48}"/>
              </a:ext>
            </a:extLst>
          </p:cNvPr>
          <p:cNvSpPr>
            <a:spLocks noGrp="1"/>
          </p:cNvSpPr>
          <p:nvPr>
            <p:ph type="pic" sz="quarter" idx="14" hasCustomPrompt="1"/>
          </p:nvPr>
        </p:nvSpPr>
        <p:spPr>
          <a:xfrm>
            <a:off x="0" y="0"/>
            <a:ext cx="3041154" cy="6858000"/>
          </a:xfrm>
          <a:pattFill prst="pct20">
            <a:fgClr>
              <a:schemeClr val="bg2"/>
            </a:fgClr>
            <a:bgClr>
              <a:schemeClr val="bg1"/>
            </a:bgClr>
          </a:pattFill>
        </p:spPr>
        <p:txBody>
          <a:bodyPr bIns="900000" anchor="ctr">
            <a:normAutofit/>
          </a:bodyPr>
          <a:lstStyle>
            <a:lvl1pPr marL="0" indent="0" algn="ctr">
              <a:buNone/>
              <a:defRPr sz="1800"/>
            </a:lvl1pPr>
          </a:lstStyle>
          <a:p>
            <a:r>
              <a:rPr lang="nb-NO" dirty="0"/>
              <a:t>Klikk på bilde ikonet </a:t>
            </a:r>
            <a:br>
              <a:rPr lang="nb-NO" dirty="0"/>
            </a:br>
            <a:r>
              <a:rPr lang="nb-NO" dirty="0"/>
              <a:t>for å plassere et bilde</a:t>
            </a:r>
          </a:p>
        </p:txBody>
      </p:sp>
      <p:sp>
        <p:nvSpPr>
          <p:cNvPr id="14" name="Plassholder for bilde 7">
            <a:extLst>
              <a:ext uri="{FF2B5EF4-FFF2-40B4-BE49-F238E27FC236}">
                <a16:creationId xmlns:a16="http://schemas.microsoft.com/office/drawing/2014/main" id="{77E96149-2C64-F846-B2A1-E51A68805551}"/>
              </a:ext>
            </a:extLst>
          </p:cNvPr>
          <p:cNvSpPr>
            <a:spLocks noGrp="1"/>
          </p:cNvSpPr>
          <p:nvPr>
            <p:ph type="pic" sz="quarter" idx="15" hasCustomPrompt="1"/>
          </p:nvPr>
        </p:nvSpPr>
        <p:spPr>
          <a:xfrm>
            <a:off x="3050282" y="0"/>
            <a:ext cx="3041154" cy="6858000"/>
          </a:xfrm>
          <a:pattFill prst="pct20">
            <a:fgClr>
              <a:schemeClr val="bg2"/>
            </a:fgClr>
            <a:bgClr>
              <a:schemeClr val="bg1"/>
            </a:bgClr>
          </a:pattFill>
        </p:spPr>
        <p:txBody>
          <a:bodyPr bIns="900000" anchor="ctr">
            <a:normAutofit/>
          </a:bodyPr>
          <a:lstStyle>
            <a:lvl1pPr marL="0" indent="0" algn="ctr">
              <a:buNone/>
              <a:defRPr sz="1800"/>
            </a:lvl1pPr>
          </a:lstStyle>
          <a:p>
            <a:r>
              <a:rPr lang="nb-NO" dirty="0"/>
              <a:t>Klikk på bilde ikonet </a:t>
            </a:r>
            <a:br>
              <a:rPr lang="nb-NO" dirty="0"/>
            </a:br>
            <a:r>
              <a:rPr lang="nb-NO" dirty="0"/>
              <a:t>for å plassere et bilde</a:t>
            </a:r>
          </a:p>
        </p:txBody>
      </p:sp>
      <p:sp>
        <p:nvSpPr>
          <p:cNvPr id="15" name="Plassholder for bilde 7">
            <a:extLst>
              <a:ext uri="{FF2B5EF4-FFF2-40B4-BE49-F238E27FC236}">
                <a16:creationId xmlns:a16="http://schemas.microsoft.com/office/drawing/2014/main" id="{2F571D5D-EFA8-2949-A1E7-BAFCFC24B939}"/>
              </a:ext>
            </a:extLst>
          </p:cNvPr>
          <p:cNvSpPr>
            <a:spLocks noGrp="1"/>
          </p:cNvSpPr>
          <p:nvPr>
            <p:ph type="pic" sz="quarter" idx="16" hasCustomPrompt="1"/>
          </p:nvPr>
        </p:nvSpPr>
        <p:spPr>
          <a:xfrm>
            <a:off x="6100564" y="0"/>
            <a:ext cx="3041154" cy="6858000"/>
          </a:xfrm>
          <a:pattFill prst="pct20">
            <a:fgClr>
              <a:schemeClr val="bg2"/>
            </a:fgClr>
            <a:bgClr>
              <a:schemeClr val="bg1"/>
            </a:bgClr>
          </a:pattFill>
        </p:spPr>
        <p:txBody>
          <a:bodyPr bIns="900000" anchor="ctr">
            <a:normAutofit/>
          </a:bodyPr>
          <a:lstStyle>
            <a:lvl1pPr marL="0" indent="0" algn="ctr">
              <a:buNone/>
              <a:defRPr sz="1800"/>
            </a:lvl1pPr>
          </a:lstStyle>
          <a:p>
            <a:r>
              <a:rPr lang="nb-NO" dirty="0"/>
              <a:t>Klikk på bilde ikonet </a:t>
            </a:r>
            <a:br>
              <a:rPr lang="nb-NO" dirty="0"/>
            </a:br>
            <a:r>
              <a:rPr lang="nb-NO" dirty="0"/>
              <a:t>for å plassere et bilde</a:t>
            </a:r>
          </a:p>
        </p:txBody>
      </p:sp>
      <p:sp>
        <p:nvSpPr>
          <p:cNvPr id="8" name="Plassholder for bilde 7">
            <a:extLst>
              <a:ext uri="{FF2B5EF4-FFF2-40B4-BE49-F238E27FC236}">
                <a16:creationId xmlns:a16="http://schemas.microsoft.com/office/drawing/2014/main" id="{62336E37-D479-3B41-9185-4DF7AFDC8FFA}"/>
              </a:ext>
            </a:extLst>
          </p:cNvPr>
          <p:cNvSpPr>
            <a:spLocks noGrp="1"/>
          </p:cNvSpPr>
          <p:nvPr>
            <p:ph type="pic" sz="quarter" idx="17" hasCustomPrompt="1"/>
          </p:nvPr>
        </p:nvSpPr>
        <p:spPr>
          <a:xfrm>
            <a:off x="9150846" y="0"/>
            <a:ext cx="3041154" cy="6858000"/>
          </a:xfrm>
          <a:pattFill prst="pct20">
            <a:fgClr>
              <a:schemeClr val="bg2"/>
            </a:fgClr>
            <a:bgClr>
              <a:schemeClr val="bg1"/>
            </a:bgClr>
          </a:pattFill>
        </p:spPr>
        <p:txBody>
          <a:bodyPr bIns="900000" anchor="ctr">
            <a:normAutofit/>
          </a:bodyPr>
          <a:lstStyle>
            <a:lvl1pPr marL="0" indent="0" algn="ctr">
              <a:buNone/>
              <a:defRPr sz="1800"/>
            </a:lvl1pPr>
          </a:lstStyle>
          <a:p>
            <a:r>
              <a:rPr lang="nb-NO" dirty="0"/>
              <a:t>Klikk på bilde ikonet </a:t>
            </a:r>
            <a:br>
              <a:rPr lang="nb-NO" dirty="0"/>
            </a:br>
            <a:r>
              <a:rPr lang="nb-NO" dirty="0"/>
              <a:t>for å plassere et bilde</a:t>
            </a:r>
          </a:p>
        </p:txBody>
      </p:sp>
    </p:spTree>
    <p:extLst>
      <p:ext uri="{BB962C8B-B14F-4D97-AF65-F5344CB8AC3E}">
        <p14:creationId xmlns:p14="http://schemas.microsoft.com/office/powerpoint/2010/main" val="2331179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tel med 4 ansatte LYS">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BC792911-5001-504A-8394-EC1BEE2193E7}"/>
              </a:ext>
            </a:extLst>
          </p:cNvPr>
          <p:cNvSpPr>
            <a:spLocks noGrp="1"/>
          </p:cNvSpPr>
          <p:nvPr>
            <p:ph type="pic" sz="quarter" idx="13" hasCustomPrompt="1"/>
          </p:nvPr>
        </p:nvSpPr>
        <p:spPr>
          <a:xfrm>
            <a:off x="533400" y="1717674"/>
            <a:ext cx="2590360" cy="3568481"/>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dirty="0"/>
              <a:t>Klikk på bilde ikonet </a:t>
            </a:r>
            <a:br>
              <a:rPr lang="nb-NO" dirty="0"/>
            </a:br>
            <a:r>
              <a:rPr lang="nb-NO" dirty="0"/>
              <a:t>for å plassere et bilde</a:t>
            </a:r>
          </a:p>
        </p:txBody>
      </p:sp>
      <p:sp>
        <p:nvSpPr>
          <p:cNvPr id="7" name="Plassholder for tittel 1">
            <a:extLst>
              <a:ext uri="{FF2B5EF4-FFF2-40B4-BE49-F238E27FC236}">
                <a16:creationId xmlns:a16="http://schemas.microsoft.com/office/drawing/2014/main" id="{216644BE-F210-1644-AF3E-AF9CCF22C90D}"/>
              </a:ext>
            </a:extLst>
          </p:cNvPr>
          <p:cNvSpPr>
            <a:spLocks noGrp="1"/>
          </p:cNvSpPr>
          <p:nvPr>
            <p:ph type="title"/>
          </p:nvPr>
        </p:nvSpPr>
        <p:spPr>
          <a:xfrm>
            <a:off x="515938" y="441325"/>
            <a:ext cx="11122025" cy="701675"/>
          </a:xfrm>
          <a:prstGeom prst="rect">
            <a:avLst/>
          </a:prstGeom>
        </p:spPr>
        <p:txBody>
          <a:bodyPr vert="horz" lIns="0" tIns="0" rIns="0" bIns="0" rtlCol="0" anchor="t" anchorCtr="0">
            <a:noAutofit/>
          </a:bodyPr>
          <a:lstStyle/>
          <a:p>
            <a:r>
              <a:rPr lang="nb-NO"/>
              <a:t>Klikk for å redigere tittelstil</a:t>
            </a:r>
            <a:endParaRPr lang="nb-NO" dirty="0"/>
          </a:p>
        </p:txBody>
      </p:sp>
      <p:sp>
        <p:nvSpPr>
          <p:cNvPr id="33" name="Plassholder for tekst 29">
            <a:extLst>
              <a:ext uri="{FF2B5EF4-FFF2-40B4-BE49-F238E27FC236}">
                <a16:creationId xmlns:a16="http://schemas.microsoft.com/office/drawing/2014/main" id="{5AF29111-88F4-D443-BC0C-21E7D9B3964E}"/>
              </a:ext>
            </a:extLst>
          </p:cNvPr>
          <p:cNvSpPr>
            <a:spLocks noGrp="1"/>
          </p:cNvSpPr>
          <p:nvPr>
            <p:ph type="body" sz="quarter" idx="23"/>
          </p:nvPr>
        </p:nvSpPr>
        <p:spPr>
          <a:xfrm>
            <a:off x="533399" y="4584480"/>
            <a:ext cx="2590360" cy="701675"/>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Klikk for å redigere tekststiler i malen</a:t>
            </a:r>
          </a:p>
        </p:txBody>
      </p:sp>
      <p:sp>
        <p:nvSpPr>
          <p:cNvPr id="30" name="Plassholder for tekst 29">
            <a:extLst>
              <a:ext uri="{FF2B5EF4-FFF2-40B4-BE49-F238E27FC236}">
                <a16:creationId xmlns:a16="http://schemas.microsoft.com/office/drawing/2014/main" id="{59388E8B-34B3-0641-B8E4-625015A723B3}"/>
              </a:ext>
            </a:extLst>
          </p:cNvPr>
          <p:cNvSpPr>
            <a:spLocks noGrp="1"/>
          </p:cNvSpPr>
          <p:nvPr>
            <p:ph type="body" sz="quarter" idx="21" hasCustomPrompt="1"/>
          </p:nvPr>
        </p:nvSpPr>
        <p:spPr>
          <a:xfrm>
            <a:off x="533399" y="4584480"/>
            <a:ext cx="2590360" cy="333509"/>
          </a:xfrm>
        </p:spPr>
        <p:txBody>
          <a:bodyPr lIns="108000" tIns="54000" rIns="108000"/>
          <a:lstStyle>
            <a:lvl1pPr marL="0" indent="0">
              <a:buNone/>
              <a:defRPr sz="14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dirty="0"/>
              <a:t>Navn </a:t>
            </a:r>
            <a:r>
              <a:rPr lang="nb-NO" dirty="0" err="1"/>
              <a:t>Navnesen</a:t>
            </a:r>
            <a:endParaRPr lang="nb-NO" dirty="0"/>
          </a:p>
        </p:txBody>
      </p:sp>
      <p:sp>
        <p:nvSpPr>
          <p:cNvPr id="31" name="Plassholder for tekst 29">
            <a:extLst>
              <a:ext uri="{FF2B5EF4-FFF2-40B4-BE49-F238E27FC236}">
                <a16:creationId xmlns:a16="http://schemas.microsoft.com/office/drawing/2014/main" id="{791498A5-47FD-E94A-8903-2E7EB8BEA3D7}"/>
              </a:ext>
            </a:extLst>
          </p:cNvPr>
          <p:cNvSpPr>
            <a:spLocks noGrp="1"/>
          </p:cNvSpPr>
          <p:nvPr>
            <p:ph type="body" sz="quarter" idx="22" hasCustomPrompt="1"/>
          </p:nvPr>
        </p:nvSpPr>
        <p:spPr>
          <a:xfrm>
            <a:off x="533399" y="4954817"/>
            <a:ext cx="2590360" cy="222681"/>
          </a:xfrm>
        </p:spPr>
        <p:txBody>
          <a:bodyPr lIns="108000" tIns="0" rIns="108000" bIns="36000"/>
          <a:lstStyle>
            <a:lvl1pPr marL="0" indent="0">
              <a:buNone/>
              <a:defRPr sz="12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dirty="0"/>
              <a:t>Jobbtittel</a:t>
            </a:r>
          </a:p>
        </p:txBody>
      </p:sp>
      <p:sp>
        <p:nvSpPr>
          <p:cNvPr id="67" name="Plassholder for bilde 5">
            <a:extLst>
              <a:ext uri="{FF2B5EF4-FFF2-40B4-BE49-F238E27FC236}">
                <a16:creationId xmlns:a16="http://schemas.microsoft.com/office/drawing/2014/main" id="{59271FB1-264F-D44B-9172-C2EFFE89DD39}"/>
              </a:ext>
            </a:extLst>
          </p:cNvPr>
          <p:cNvSpPr>
            <a:spLocks noGrp="1"/>
          </p:cNvSpPr>
          <p:nvPr>
            <p:ph type="pic" sz="quarter" idx="24" hasCustomPrompt="1"/>
          </p:nvPr>
        </p:nvSpPr>
        <p:spPr>
          <a:xfrm>
            <a:off x="3371468" y="1717674"/>
            <a:ext cx="2590360" cy="3568481"/>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dirty="0"/>
              <a:t>Klikk på bilde ikonet </a:t>
            </a:r>
            <a:br>
              <a:rPr lang="nb-NO" dirty="0"/>
            </a:br>
            <a:r>
              <a:rPr lang="nb-NO" dirty="0"/>
              <a:t>for å plassere et bilde</a:t>
            </a:r>
          </a:p>
        </p:txBody>
      </p:sp>
      <p:sp>
        <p:nvSpPr>
          <p:cNvPr id="68" name="Plassholder for tekst 29">
            <a:extLst>
              <a:ext uri="{FF2B5EF4-FFF2-40B4-BE49-F238E27FC236}">
                <a16:creationId xmlns:a16="http://schemas.microsoft.com/office/drawing/2014/main" id="{B5BF182E-7E5B-574A-89A7-BDBC9F9D6FBF}"/>
              </a:ext>
            </a:extLst>
          </p:cNvPr>
          <p:cNvSpPr>
            <a:spLocks noGrp="1"/>
          </p:cNvSpPr>
          <p:nvPr>
            <p:ph type="body" sz="quarter" idx="25"/>
          </p:nvPr>
        </p:nvSpPr>
        <p:spPr>
          <a:xfrm>
            <a:off x="3371467" y="4584480"/>
            <a:ext cx="2590360" cy="701675"/>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Klikk for å redigere tekststiler i malen</a:t>
            </a:r>
          </a:p>
        </p:txBody>
      </p:sp>
      <p:sp>
        <p:nvSpPr>
          <p:cNvPr id="73" name="Plassholder for tekst 29">
            <a:extLst>
              <a:ext uri="{FF2B5EF4-FFF2-40B4-BE49-F238E27FC236}">
                <a16:creationId xmlns:a16="http://schemas.microsoft.com/office/drawing/2014/main" id="{9B5C325E-BF08-274F-BB44-A63181BB3396}"/>
              </a:ext>
            </a:extLst>
          </p:cNvPr>
          <p:cNvSpPr>
            <a:spLocks noGrp="1"/>
          </p:cNvSpPr>
          <p:nvPr>
            <p:ph type="body" sz="quarter" idx="26" hasCustomPrompt="1"/>
          </p:nvPr>
        </p:nvSpPr>
        <p:spPr>
          <a:xfrm>
            <a:off x="3371467" y="4584480"/>
            <a:ext cx="2590360" cy="333509"/>
          </a:xfrm>
        </p:spPr>
        <p:txBody>
          <a:bodyPr lIns="108000" tIns="54000" rIns="108000"/>
          <a:lstStyle>
            <a:lvl1pPr marL="0" indent="0">
              <a:buNone/>
              <a:defRPr sz="14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dirty="0"/>
              <a:t>Navn </a:t>
            </a:r>
            <a:r>
              <a:rPr lang="nb-NO" dirty="0" err="1"/>
              <a:t>Navnesen</a:t>
            </a:r>
            <a:endParaRPr lang="nb-NO" dirty="0"/>
          </a:p>
        </p:txBody>
      </p:sp>
      <p:sp>
        <p:nvSpPr>
          <p:cNvPr id="74" name="Plassholder for tekst 29">
            <a:extLst>
              <a:ext uri="{FF2B5EF4-FFF2-40B4-BE49-F238E27FC236}">
                <a16:creationId xmlns:a16="http://schemas.microsoft.com/office/drawing/2014/main" id="{4FD8B1C3-1D73-7847-A87E-7754165822E4}"/>
              </a:ext>
            </a:extLst>
          </p:cNvPr>
          <p:cNvSpPr>
            <a:spLocks noGrp="1"/>
          </p:cNvSpPr>
          <p:nvPr>
            <p:ph type="body" sz="quarter" idx="27" hasCustomPrompt="1"/>
          </p:nvPr>
        </p:nvSpPr>
        <p:spPr>
          <a:xfrm>
            <a:off x="3371467" y="4954817"/>
            <a:ext cx="2590360" cy="222681"/>
          </a:xfrm>
        </p:spPr>
        <p:txBody>
          <a:bodyPr lIns="108000" tIns="0" rIns="108000" bIns="36000"/>
          <a:lstStyle>
            <a:lvl1pPr marL="0" indent="0">
              <a:buNone/>
              <a:defRPr sz="12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dirty="0"/>
              <a:t>Jobbtittel</a:t>
            </a:r>
          </a:p>
        </p:txBody>
      </p:sp>
      <p:sp>
        <p:nvSpPr>
          <p:cNvPr id="79" name="Plassholder for bilde 5">
            <a:extLst>
              <a:ext uri="{FF2B5EF4-FFF2-40B4-BE49-F238E27FC236}">
                <a16:creationId xmlns:a16="http://schemas.microsoft.com/office/drawing/2014/main" id="{AB8F2C20-F305-9F4E-9521-4170F4EA444F}"/>
              </a:ext>
            </a:extLst>
          </p:cNvPr>
          <p:cNvSpPr>
            <a:spLocks noGrp="1"/>
          </p:cNvSpPr>
          <p:nvPr>
            <p:ph type="pic" sz="quarter" idx="28" hasCustomPrompt="1"/>
          </p:nvPr>
        </p:nvSpPr>
        <p:spPr>
          <a:xfrm>
            <a:off x="6209536" y="1717674"/>
            <a:ext cx="2590360" cy="3568481"/>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dirty="0"/>
              <a:t>Klikk på bilde ikonet </a:t>
            </a:r>
            <a:br>
              <a:rPr lang="nb-NO" dirty="0"/>
            </a:br>
            <a:r>
              <a:rPr lang="nb-NO" dirty="0"/>
              <a:t>for å plassere et bilde</a:t>
            </a:r>
          </a:p>
        </p:txBody>
      </p:sp>
      <p:sp>
        <p:nvSpPr>
          <p:cNvPr id="80" name="Plassholder for tekst 29">
            <a:extLst>
              <a:ext uri="{FF2B5EF4-FFF2-40B4-BE49-F238E27FC236}">
                <a16:creationId xmlns:a16="http://schemas.microsoft.com/office/drawing/2014/main" id="{FDD45BB0-FF53-F54F-A166-DC2274D25AE4}"/>
              </a:ext>
            </a:extLst>
          </p:cNvPr>
          <p:cNvSpPr>
            <a:spLocks noGrp="1"/>
          </p:cNvSpPr>
          <p:nvPr>
            <p:ph type="body" sz="quarter" idx="29"/>
          </p:nvPr>
        </p:nvSpPr>
        <p:spPr>
          <a:xfrm>
            <a:off x="6209534" y="4584480"/>
            <a:ext cx="2590361" cy="701675"/>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Klikk for å redigere tekststiler i malen</a:t>
            </a:r>
          </a:p>
        </p:txBody>
      </p:sp>
      <p:sp>
        <p:nvSpPr>
          <p:cNvPr id="85" name="Plassholder for tekst 29">
            <a:extLst>
              <a:ext uri="{FF2B5EF4-FFF2-40B4-BE49-F238E27FC236}">
                <a16:creationId xmlns:a16="http://schemas.microsoft.com/office/drawing/2014/main" id="{D68344EF-1ECE-124A-A5FF-0594577B00FD}"/>
              </a:ext>
            </a:extLst>
          </p:cNvPr>
          <p:cNvSpPr>
            <a:spLocks noGrp="1"/>
          </p:cNvSpPr>
          <p:nvPr>
            <p:ph type="body" sz="quarter" idx="30" hasCustomPrompt="1"/>
          </p:nvPr>
        </p:nvSpPr>
        <p:spPr>
          <a:xfrm>
            <a:off x="6209534" y="4584480"/>
            <a:ext cx="2590361" cy="333509"/>
          </a:xfrm>
        </p:spPr>
        <p:txBody>
          <a:bodyPr lIns="108000" tIns="54000" rIns="108000"/>
          <a:lstStyle>
            <a:lvl1pPr marL="0" indent="0">
              <a:buNone/>
              <a:defRPr sz="14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dirty="0"/>
              <a:t>Navn </a:t>
            </a:r>
            <a:r>
              <a:rPr lang="nb-NO" dirty="0" err="1"/>
              <a:t>Navnesen</a:t>
            </a:r>
            <a:endParaRPr lang="nb-NO" dirty="0"/>
          </a:p>
        </p:txBody>
      </p:sp>
      <p:sp>
        <p:nvSpPr>
          <p:cNvPr id="86" name="Plassholder for tekst 29">
            <a:extLst>
              <a:ext uri="{FF2B5EF4-FFF2-40B4-BE49-F238E27FC236}">
                <a16:creationId xmlns:a16="http://schemas.microsoft.com/office/drawing/2014/main" id="{228FCD1A-4C65-1F42-BEF5-20303008A8C5}"/>
              </a:ext>
            </a:extLst>
          </p:cNvPr>
          <p:cNvSpPr>
            <a:spLocks noGrp="1"/>
          </p:cNvSpPr>
          <p:nvPr>
            <p:ph type="body" sz="quarter" idx="31" hasCustomPrompt="1"/>
          </p:nvPr>
        </p:nvSpPr>
        <p:spPr>
          <a:xfrm>
            <a:off x="6209534" y="4954817"/>
            <a:ext cx="2590361" cy="222681"/>
          </a:xfrm>
        </p:spPr>
        <p:txBody>
          <a:bodyPr lIns="108000" tIns="0" rIns="108000" bIns="36000"/>
          <a:lstStyle>
            <a:lvl1pPr marL="0" indent="0">
              <a:buNone/>
              <a:defRPr sz="12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dirty="0"/>
              <a:t>Jobbtittel</a:t>
            </a:r>
          </a:p>
        </p:txBody>
      </p:sp>
      <p:sp>
        <p:nvSpPr>
          <p:cNvPr id="91" name="Plassholder for bilde 5">
            <a:extLst>
              <a:ext uri="{FF2B5EF4-FFF2-40B4-BE49-F238E27FC236}">
                <a16:creationId xmlns:a16="http://schemas.microsoft.com/office/drawing/2014/main" id="{38E67570-BD86-BE47-A7A6-3F97EE83918D}"/>
              </a:ext>
            </a:extLst>
          </p:cNvPr>
          <p:cNvSpPr>
            <a:spLocks noGrp="1"/>
          </p:cNvSpPr>
          <p:nvPr>
            <p:ph type="pic" sz="quarter" idx="32" hasCustomPrompt="1"/>
          </p:nvPr>
        </p:nvSpPr>
        <p:spPr>
          <a:xfrm>
            <a:off x="9047603" y="1717674"/>
            <a:ext cx="2590360" cy="3568481"/>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dirty="0"/>
              <a:t>Klikk på bilde ikonet </a:t>
            </a:r>
            <a:br>
              <a:rPr lang="nb-NO" dirty="0"/>
            </a:br>
            <a:r>
              <a:rPr lang="nb-NO" dirty="0"/>
              <a:t>for å plassere et bilde</a:t>
            </a:r>
          </a:p>
        </p:txBody>
      </p:sp>
      <p:sp>
        <p:nvSpPr>
          <p:cNvPr id="92" name="Plassholder for tekst 29">
            <a:extLst>
              <a:ext uri="{FF2B5EF4-FFF2-40B4-BE49-F238E27FC236}">
                <a16:creationId xmlns:a16="http://schemas.microsoft.com/office/drawing/2014/main" id="{5B835929-7B37-BE4A-B019-F68E678F75A2}"/>
              </a:ext>
            </a:extLst>
          </p:cNvPr>
          <p:cNvSpPr>
            <a:spLocks noGrp="1"/>
          </p:cNvSpPr>
          <p:nvPr>
            <p:ph type="body" sz="quarter" idx="33"/>
          </p:nvPr>
        </p:nvSpPr>
        <p:spPr>
          <a:xfrm>
            <a:off x="9047602" y="4584480"/>
            <a:ext cx="2590360" cy="701675"/>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Klikk for å redigere tekststiler i malen</a:t>
            </a:r>
          </a:p>
        </p:txBody>
      </p:sp>
      <p:sp>
        <p:nvSpPr>
          <p:cNvPr id="97" name="Plassholder for tekst 29">
            <a:extLst>
              <a:ext uri="{FF2B5EF4-FFF2-40B4-BE49-F238E27FC236}">
                <a16:creationId xmlns:a16="http://schemas.microsoft.com/office/drawing/2014/main" id="{1F32A157-741D-C74E-961F-DBC5FE42987F}"/>
              </a:ext>
            </a:extLst>
          </p:cNvPr>
          <p:cNvSpPr>
            <a:spLocks noGrp="1"/>
          </p:cNvSpPr>
          <p:nvPr>
            <p:ph type="body" sz="quarter" idx="34" hasCustomPrompt="1"/>
          </p:nvPr>
        </p:nvSpPr>
        <p:spPr>
          <a:xfrm>
            <a:off x="9047602" y="4584480"/>
            <a:ext cx="2590360" cy="333509"/>
          </a:xfrm>
        </p:spPr>
        <p:txBody>
          <a:bodyPr lIns="108000" tIns="54000" rIns="108000"/>
          <a:lstStyle>
            <a:lvl1pPr marL="0" indent="0">
              <a:buNone/>
              <a:defRPr sz="14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dirty="0"/>
              <a:t>Navn </a:t>
            </a:r>
            <a:r>
              <a:rPr lang="nb-NO" dirty="0" err="1"/>
              <a:t>Navnesen</a:t>
            </a:r>
            <a:endParaRPr lang="nb-NO" dirty="0"/>
          </a:p>
        </p:txBody>
      </p:sp>
      <p:sp>
        <p:nvSpPr>
          <p:cNvPr id="98" name="Plassholder for tekst 29">
            <a:extLst>
              <a:ext uri="{FF2B5EF4-FFF2-40B4-BE49-F238E27FC236}">
                <a16:creationId xmlns:a16="http://schemas.microsoft.com/office/drawing/2014/main" id="{EC08704F-EBB2-2D45-9B11-2390F952A9D6}"/>
              </a:ext>
            </a:extLst>
          </p:cNvPr>
          <p:cNvSpPr>
            <a:spLocks noGrp="1"/>
          </p:cNvSpPr>
          <p:nvPr>
            <p:ph type="body" sz="quarter" idx="35" hasCustomPrompt="1"/>
          </p:nvPr>
        </p:nvSpPr>
        <p:spPr>
          <a:xfrm>
            <a:off x="9047602" y="4954817"/>
            <a:ext cx="2590360" cy="222681"/>
          </a:xfrm>
        </p:spPr>
        <p:txBody>
          <a:bodyPr lIns="108000" tIns="0" rIns="108000" bIns="36000"/>
          <a:lstStyle>
            <a:lvl1pPr marL="0" indent="0">
              <a:buNone/>
              <a:defRPr sz="12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dirty="0"/>
              <a:t>Jobbtittel</a:t>
            </a:r>
          </a:p>
        </p:txBody>
      </p:sp>
      <p:sp>
        <p:nvSpPr>
          <p:cNvPr id="22" name="Plassholder for dato 3">
            <a:extLst>
              <a:ext uri="{FF2B5EF4-FFF2-40B4-BE49-F238E27FC236}">
                <a16:creationId xmlns:a16="http://schemas.microsoft.com/office/drawing/2014/main" id="{6148CBC5-69D6-DD4C-8E83-BBA57F6226AB}"/>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tx1"/>
                </a:solidFill>
              </a:defRPr>
            </a:lvl1pPr>
          </a:lstStyle>
          <a:p>
            <a:fld id="{9E47B28B-B525-7E4A-B6FB-5A6DAAAC0446}" type="datetime1">
              <a:rPr lang="nb-NO" smtClean="0"/>
              <a:pPr/>
              <a:t>25.03.2021</a:t>
            </a:fld>
            <a:endParaRPr lang="nb-NO" dirty="0"/>
          </a:p>
        </p:txBody>
      </p:sp>
      <p:sp>
        <p:nvSpPr>
          <p:cNvPr id="23" name="Plassholder for bunntekst 4">
            <a:extLst>
              <a:ext uri="{FF2B5EF4-FFF2-40B4-BE49-F238E27FC236}">
                <a16:creationId xmlns:a16="http://schemas.microsoft.com/office/drawing/2014/main" id="{F47CF354-EBEE-3143-A63C-33B8EC99EAA0}"/>
              </a:ext>
            </a:extLst>
          </p:cNvPr>
          <p:cNvSpPr>
            <a:spLocks noGrp="1"/>
          </p:cNvSpPr>
          <p:nvPr>
            <p:ph type="ftr" sz="quarter" idx="3"/>
          </p:nvPr>
        </p:nvSpPr>
        <p:spPr>
          <a:xfrm>
            <a:off x="2374231" y="6425654"/>
            <a:ext cx="6480000" cy="184666"/>
          </a:xfrm>
          <a:prstGeom prst="rect">
            <a:avLst/>
          </a:prstGeom>
        </p:spPr>
        <p:txBody>
          <a:bodyPr vert="horz" lIns="0" tIns="0" rIns="0" bIns="0" rtlCol="0" anchor="ctr">
            <a:normAutofit/>
          </a:bodyPr>
          <a:lstStyle>
            <a:lvl1pPr algn="l">
              <a:defRPr sz="1000">
                <a:solidFill>
                  <a:schemeClr val="tx1"/>
                </a:solidFill>
              </a:defRPr>
            </a:lvl1pPr>
          </a:lstStyle>
          <a:p>
            <a:r>
              <a:rPr lang="nb-NO"/>
              <a:t>Tekst</a:t>
            </a:r>
            <a:endParaRPr lang="nb-NO" dirty="0"/>
          </a:p>
        </p:txBody>
      </p:sp>
      <p:sp>
        <p:nvSpPr>
          <p:cNvPr id="24" name="Plassholder for lysbildenummer 5">
            <a:extLst>
              <a:ext uri="{FF2B5EF4-FFF2-40B4-BE49-F238E27FC236}">
                <a16:creationId xmlns:a16="http://schemas.microsoft.com/office/drawing/2014/main" id="{0C46C896-3D45-4346-A58D-57F15205AD98}"/>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tx1"/>
                </a:solidFill>
              </a:defRPr>
            </a:lvl1pPr>
          </a:lstStyle>
          <a:p>
            <a:fld id="{5751DFAA-887F-4071-8EAD-E8CA316FCF06}" type="slidenum">
              <a:rPr lang="nb-NO" smtClean="0"/>
              <a:pPr/>
              <a:t>‹#›</a:t>
            </a:fld>
            <a:endParaRPr lang="nb-NO" dirty="0"/>
          </a:p>
        </p:txBody>
      </p:sp>
    </p:spTree>
    <p:extLst>
      <p:ext uri="{BB962C8B-B14F-4D97-AF65-F5344CB8AC3E}">
        <p14:creationId xmlns:p14="http://schemas.microsoft.com/office/powerpoint/2010/main" val="245449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tel med 12 ansatte LYS">
    <p:spTree>
      <p:nvGrpSpPr>
        <p:cNvPr id="1" name=""/>
        <p:cNvGrpSpPr/>
        <p:nvPr/>
      </p:nvGrpSpPr>
      <p:grpSpPr>
        <a:xfrm>
          <a:off x="0" y="0"/>
          <a:ext cx="0" cy="0"/>
          <a:chOff x="0" y="0"/>
          <a:chExt cx="0" cy="0"/>
        </a:xfrm>
      </p:grpSpPr>
      <p:sp>
        <p:nvSpPr>
          <p:cNvPr id="6" name="Plassholder for bilde 5">
            <a:extLst>
              <a:ext uri="{FF2B5EF4-FFF2-40B4-BE49-F238E27FC236}">
                <a16:creationId xmlns:a16="http://schemas.microsoft.com/office/drawing/2014/main" id="{BC792911-5001-504A-8394-EC1BEE2193E7}"/>
              </a:ext>
            </a:extLst>
          </p:cNvPr>
          <p:cNvSpPr>
            <a:spLocks noGrp="1"/>
          </p:cNvSpPr>
          <p:nvPr>
            <p:ph type="pic" sz="quarter" idx="13" hasCustomPrompt="1"/>
          </p:nvPr>
        </p:nvSpPr>
        <p:spPr>
          <a:xfrm>
            <a:off x="533400" y="1717675"/>
            <a:ext cx="1639887" cy="1978835"/>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dirty="0"/>
              <a:t>Klikk på bilde ikonet </a:t>
            </a:r>
            <a:br>
              <a:rPr lang="nb-NO" dirty="0"/>
            </a:br>
            <a:r>
              <a:rPr lang="nb-NO" dirty="0"/>
              <a:t>for å plassere et bilde</a:t>
            </a:r>
          </a:p>
        </p:txBody>
      </p:sp>
      <p:sp>
        <p:nvSpPr>
          <p:cNvPr id="7" name="Plassholder for tittel 1">
            <a:extLst>
              <a:ext uri="{FF2B5EF4-FFF2-40B4-BE49-F238E27FC236}">
                <a16:creationId xmlns:a16="http://schemas.microsoft.com/office/drawing/2014/main" id="{216644BE-F210-1644-AF3E-AF9CCF22C90D}"/>
              </a:ext>
            </a:extLst>
          </p:cNvPr>
          <p:cNvSpPr>
            <a:spLocks noGrp="1"/>
          </p:cNvSpPr>
          <p:nvPr>
            <p:ph type="title"/>
          </p:nvPr>
        </p:nvSpPr>
        <p:spPr>
          <a:xfrm>
            <a:off x="515938" y="441325"/>
            <a:ext cx="11122025" cy="701675"/>
          </a:xfrm>
          <a:prstGeom prst="rect">
            <a:avLst/>
          </a:prstGeom>
        </p:spPr>
        <p:txBody>
          <a:bodyPr vert="horz" lIns="0" tIns="0" rIns="0" bIns="0" rtlCol="0" anchor="t" anchorCtr="0">
            <a:noAutofit/>
          </a:bodyPr>
          <a:lstStyle/>
          <a:p>
            <a:r>
              <a:rPr lang="nb-NO"/>
              <a:t>Klikk for å redigere tittelstil</a:t>
            </a:r>
            <a:endParaRPr lang="nb-NO" dirty="0"/>
          </a:p>
        </p:txBody>
      </p:sp>
      <p:sp>
        <p:nvSpPr>
          <p:cNvPr id="33" name="Plassholder for tekst 29">
            <a:extLst>
              <a:ext uri="{FF2B5EF4-FFF2-40B4-BE49-F238E27FC236}">
                <a16:creationId xmlns:a16="http://schemas.microsoft.com/office/drawing/2014/main" id="{5AF29111-88F4-D443-BC0C-21E7D9B3964E}"/>
              </a:ext>
            </a:extLst>
          </p:cNvPr>
          <p:cNvSpPr>
            <a:spLocks noGrp="1"/>
          </p:cNvSpPr>
          <p:nvPr>
            <p:ph type="body" sz="quarter" idx="23"/>
          </p:nvPr>
        </p:nvSpPr>
        <p:spPr>
          <a:xfrm>
            <a:off x="533400" y="3285675"/>
            <a:ext cx="1639888" cy="410836"/>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Klikk for å redigere tekststiler i malen</a:t>
            </a:r>
          </a:p>
        </p:txBody>
      </p:sp>
      <p:sp>
        <p:nvSpPr>
          <p:cNvPr id="30" name="Plassholder for tekst 29">
            <a:extLst>
              <a:ext uri="{FF2B5EF4-FFF2-40B4-BE49-F238E27FC236}">
                <a16:creationId xmlns:a16="http://schemas.microsoft.com/office/drawing/2014/main" id="{59388E8B-34B3-0641-B8E4-625015A723B3}"/>
              </a:ext>
            </a:extLst>
          </p:cNvPr>
          <p:cNvSpPr>
            <a:spLocks noGrp="1"/>
          </p:cNvSpPr>
          <p:nvPr>
            <p:ph type="body" sz="quarter" idx="21" hasCustomPrompt="1"/>
          </p:nvPr>
        </p:nvSpPr>
        <p:spPr>
          <a:xfrm>
            <a:off x="533400" y="3285675"/>
            <a:ext cx="1639888" cy="170639"/>
          </a:xfrm>
        </p:spPr>
        <p:txBody>
          <a:bodyPr lIns="72000" tIns="36000" rIns="72000"/>
          <a:lstStyle>
            <a:lvl1pPr marL="0" indent="0">
              <a:buNone/>
              <a:defRPr sz="11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dirty="0"/>
              <a:t>Navn </a:t>
            </a:r>
            <a:r>
              <a:rPr lang="nb-NO" dirty="0" err="1"/>
              <a:t>Navnesen</a:t>
            </a:r>
            <a:endParaRPr lang="nb-NO" dirty="0"/>
          </a:p>
        </p:txBody>
      </p:sp>
      <p:sp>
        <p:nvSpPr>
          <p:cNvPr id="31" name="Plassholder for tekst 29">
            <a:extLst>
              <a:ext uri="{FF2B5EF4-FFF2-40B4-BE49-F238E27FC236}">
                <a16:creationId xmlns:a16="http://schemas.microsoft.com/office/drawing/2014/main" id="{791498A5-47FD-E94A-8903-2E7EB8BEA3D7}"/>
              </a:ext>
            </a:extLst>
          </p:cNvPr>
          <p:cNvSpPr>
            <a:spLocks noGrp="1"/>
          </p:cNvSpPr>
          <p:nvPr>
            <p:ph type="body" sz="quarter" idx="22" hasCustomPrompt="1"/>
          </p:nvPr>
        </p:nvSpPr>
        <p:spPr>
          <a:xfrm>
            <a:off x="533400" y="3525872"/>
            <a:ext cx="1639888" cy="170638"/>
          </a:xfrm>
        </p:spPr>
        <p:txBody>
          <a:bodyPr lIns="72000" tIns="0" rIns="72000" bIns="36000"/>
          <a:lstStyle>
            <a:lvl1pPr marL="0" indent="0">
              <a:buNone/>
              <a:defRPr sz="10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dirty="0"/>
              <a:t>Jobbtittel</a:t>
            </a:r>
          </a:p>
        </p:txBody>
      </p:sp>
      <p:sp>
        <p:nvSpPr>
          <p:cNvPr id="39" name="Plassholder for bilde 5">
            <a:extLst>
              <a:ext uri="{FF2B5EF4-FFF2-40B4-BE49-F238E27FC236}">
                <a16:creationId xmlns:a16="http://schemas.microsoft.com/office/drawing/2014/main" id="{C1527520-8AF8-4A4D-B56C-7257F0CA5345}"/>
              </a:ext>
            </a:extLst>
          </p:cNvPr>
          <p:cNvSpPr>
            <a:spLocks noGrp="1"/>
          </p:cNvSpPr>
          <p:nvPr>
            <p:ph type="pic" sz="quarter" idx="24" hasCustomPrompt="1"/>
          </p:nvPr>
        </p:nvSpPr>
        <p:spPr>
          <a:xfrm>
            <a:off x="2426335" y="1717675"/>
            <a:ext cx="1639887" cy="1978835"/>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dirty="0"/>
              <a:t>Klikk på bilde ikonet </a:t>
            </a:r>
            <a:br>
              <a:rPr lang="nb-NO" dirty="0"/>
            </a:br>
            <a:r>
              <a:rPr lang="nb-NO" dirty="0"/>
              <a:t>for å plassere et bilde</a:t>
            </a:r>
          </a:p>
        </p:txBody>
      </p:sp>
      <p:sp>
        <p:nvSpPr>
          <p:cNvPr id="40" name="Plassholder for tekst 29">
            <a:extLst>
              <a:ext uri="{FF2B5EF4-FFF2-40B4-BE49-F238E27FC236}">
                <a16:creationId xmlns:a16="http://schemas.microsoft.com/office/drawing/2014/main" id="{1B88A589-A5B5-754E-AF4F-3F7298B36368}"/>
              </a:ext>
            </a:extLst>
          </p:cNvPr>
          <p:cNvSpPr>
            <a:spLocks noGrp="1"/>
          </p:cNvSpPr>
          <p:nvPr>
            <p:ph type="body" sz="quarter" idx="25"/>
          </p:nvPr>
        </p:nvSpPr>
        <p:spPr>
          <a:xfrm>
            <a:off x="2426334" y="3285675"/>
            <a:ext cx="1639888" cy="410836"/>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Klikk for å redigere tekststiler i malen</a:t>
            </a:r>
          </a:p>
        </p:txBody>
      </p:sp>
      <p:sp>
        <p:nvSpPr>
          <p:cNvPr id="41" name="Plassholder for tekst 29">
            <a:extLst>
              <a:ext uri="{FF2B5EF4-FFF2-40B4-BE49-F238E27FC236}">
                <a16:creationId xmlns:a16="http://schemas.microsoft.com/office/drawing/2014/main" id="{6A52437B-7CAC-CE4D-885C-B024153FB216}"/>
              </a:ext>
            </a:extLst>
          </p:cNvPr>
          <p:cNvSpPr>
            <a:spLocks noGrp="1"/>
          </p:cNvSpPr>
          <p:nvPr>
            <p:ph type="body" sz="quarter" idx="26" hasCustomPrompt="1"/>
          </p:nvPr>
        </p:nvSpPr>
        <p:spPr>
          <a:xfrm>
            <a:off x="2426334" y="3285675"/>
            <a:ext cx="1639888" cy="170639"/>
          </a:xfrm>
        </p:spPr>
        <p:txBody>
          <a:bodyPr lIns="72000" tIns="36000" rIns="72000"/>
          <a:lstStyle>
            <a:lvl1pPr marL="0" indent="0">
              <a:buNone/>
              <a:defRPr sz="11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dirty="0"/>
              <a:t>Navn </a:t>
            </a:r>
            <a:r>
              <a:rPr lang="nb-NO" dirty="0" err="1"/>
              <a:t>Navnesen</a:t>
            </a:r>
            <a:endParaRPr lang="nb-NO" dirty="0"/>
          </a:p>
        </p:txBody>
      </p:sp>
      <p:sp>
        <p:nvSpPr>
          <p:cNvPr id="42" name="Plassholder for tekst 29">
            <a:extLst>
              <a:ext uri="{FF2B5EF4-FFF2-40B4-BE49-F238E27FC236}">
                <a16:creationId xmlns:a16="http://schemas.microsoft.com/office/drawing/2014/main" id="{006CAC39-5C96-C244-BA46-065E01938559}"/>
              </a:ext>
            </a:extLst>
          </p:cNvPr>
          <p:cNvSpPr>
            <a:spLocks noGrp="1"/>
          </p:cNvSpPr>
          <p:nvPr>
            <p:ph type="body" sz="quarter" idx="27" hasCustomPrompt="1"/>
          </p:nvPr>
        </p:nvSpPr>
        <p:spPr>
          <a:xfrm>
            <a:off x="2426334" y="3525871"/>
            <a:ext cx="1639888" cy="170639"/>
          </a:xfrm>
        </p:spPr>
        <p:txBody>
          <a:bodyPr lIns="72000" tIns="0" rIns="72000" bIns="36000"/>
          <a:lstStyle>
            <a:lvl1pPr marL="0" indent="0">
              <a:buNone/>
              <a:defRPr sz="10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dirty="0"/>
              <a:t>Jobbtittel</a:t>
            </a:r>
          </a:p>
        </p:txBody>
      </p:sp>
      <p:sp>
        <p:nvSpPr>
          <p:cNvPr id="45" name="Plassholder for bilde 5">
            <a:extLst>
              <a:ext uri="{FF2B5EF4-FFF2-40B4-BE49-F238E27FC236}">
                <a16:creationId xmlns:a16="http://schemas.microsoft.com/office/drawing/2014/main" id="{E555D74C-6955-7F47-ADAA-C6ED83DB00DE}"/>
              </a:ext>
            </a:extLst>
          </p:cNvPr>
          <p:cNvSpPr>
            <a:spLocks noGrp="1"/>
          </p:cNvSpPr>
          <p:nvPr>
            <p:ph type="pic" sz="quarter" idx="28" hasCustomPrompt="1"/>
          </p:nvPr>
        </p:nvSpPr>
        <p:spPr>
          <a:xfrm>
            <a:off x="4319270" y="1717675"/>
            <a:ext cx="1639887" cy="1978835"/>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dirty="0"/>
              <a:t>Klikk på bilde ikonet </a:t>
            </a:r>
            <a:br>
              <a:rPr lang="nb-NO" dirty="0"/>
            </a:br>
            <a:r>
              <a:rPr lang="nb-NO" dirty="0"/>
              <a:t>for å plassere et bilde</a:t>
            </a:r>
          </a:p>
        </p:txBody>
      </p:sp>
      <p:sp>
        <p:nvSpPr>
          <p:cNvPr id="46" name="Plassholder for tekst 29">
            <a:extLst>
              <a:ext uri="{FF2B5EF4-FFF2-40B4-BE49-F238E27FC236}">
                <a16:creationId xmlns:a16="http://schemas.microsoft.com/office/drawing/2014/main" id="{F82E7DD7-B26C-BA40-8E18-61B268147266}"/>
              </a:ext>
            </a:extLst>
          </p:cNvPr>
          <p:cNvSpPr>
            <a:spLocks noGrp="1"/>
          </p:cNvSpPr>
          <p:nvPr>
            <p:ph type="body" sz="quarter" idx="29"/>
          </p:nvPr>
        </p:nvSpPr>
        <p:spPr>
          <a:xfrm>
            <a:off x="4319267" y="3285675"/>
            <a:ext cx="1639888" cy="410836"/>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Klikk for å redigere tekststiler i malen</a:t>
            </a:r>
          </a:p>
        </p:txBody>
      </p:sp>
      <p:sp>
        <p:nvSpPr>
          <p:cNvPr id="47" name="Plassholder for tekst 29">
            <a:extLst>
              <a:ext uri="{FF2B5EF4-FFF2-40B4-BE49-F238E27FC236}">
                <a16:creationId xmlns:a16="http://schemas.microsoft.com/office/drawing/2014/main" id="{C7F737FD-235C-1849-83D4-06BDC9828C4F}"/>
              </a:ext>
            </a:extLst>
          </p:cNvPr>
          <p:cNvSpPr>
            <a:spLocks noGrp="1"/>
          </p:cNvSpPr>
          <p:nvPr>
            <p:ph type="body" sz="quarter" idx="30" hasCustomPrompt="1"/>
          </p:nvPr>
        </p:nvSpPr>
        <p:spPr>
          <a:xfrm>
            <a:off x="4319267" y="3285675"/>
            <a:ext cx="1639888" cy="170639"/>
          </a:xfrm>
        </p:spPr>
        <p:txBody>
          <a:bodyPr lIns="72000" tIns="36000" rIns="72000"/>
          <a:lstStyle>
            <a:lvl1pPr marL="0" indent="0">
              <a:buNone/>
              <a:defRPr sz="11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dirty="0"/>
              <a:t>Navn </a:t>
            </a:r>
            <a:r>
              <a:rPr lang="nb-NO" dirty="0" err="1"/>
              <a:t>Navnesen</a:t>
            </a:r>
            <a:endParaRPr lang="nb-NO" dirty="0"/>
          </a:p>
        </p:txBody>
      </p:sp>
      <p:sp>
        <p:nvSpPr>
          <p:cNvPr id="48" name="Plassholder for tekst 29">
            <a:extLst>
              <a:ext uri="{FF2B5EF4-FFF2-40B4-BE49-F238E27FC236}">
                <a16:creationId xmlns:a16="http://schemas.microsoft.com/office/drawing/2014/main" id="{F392D149-80E1-7540-AFFF-0303A3F0E6B4}"/>
              </a:ext>
            </a:extLst>
          </p:cNvPr>
          <p:cNvSpPr>
            <a:spLocks noGrp="1"/>
          </p:cNvSpPr>
          <p:nvPr>
            <p:ph type="body" sz="quarter" idx="31" hasCustomPrompt="1"/>
          </p:nvPr>
        </p:nvSpPr>
        <p:spPr>
          <a:xfrm>
            <a:off x="4319267" y="3525871"/>
            <a:ext cx="1639888" cy="170639"/>
          </a:xfrm>
        </p:spPr>
        <p:txBody>
          <a:bodyPr lIns="72000" tIns="0" rIns="72000" bIns="36000"/>
          <a:lstStyle>
            <a:lvl1pPr marL="0" indent="0">
              <a:buNone/>
              <a:defRPr sz="10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dirty="0"/>
              <a:t>Jobbtittel</a:t>
            </a:r>
          </a:p>
        </p:txBody>
      </p:sp>
      <p:sp>
        <p:nvSpPr>
          <p:cNvPr id="51" name="Plassholder for bilde 5">
            <a:extLst>
              <a:ext uri="{FF2B5EF4-FFF2-40B4-BE49-F238E27FC236}">
                <a16:creationId xmlns:a16="http://schemas.microsoft.com/office/drawing/2014/main" id="{E149B48A-456A-2845-8EDE-CA6015EAA862}"/>
              </a:ext>
            </a:extLst>
          </p:cNvPr>
          <p:cNvSpPr>
            <a:spLocks noGrp="1"/>
          </p:cNvSpPr>
          <p:nvPr>
            <p:ph type="pic" sz="quarter" idx="32" hasCustomPrompt="1"/>
          </p:nvPr>
        </p:nvSpPr>
        <p:spPr>
          <a:xfrm>
            <a:off x="6212205" y="1717675"/>
            <a:ext cx="1639887" cy="1978835"/>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dirty="0"/>
              <a:t>Klikk på bilde ikonet </a:t>
            </a:r>
            <a:br>
              <a:rPr lang="nb-NO" dirty="0"/>
            </a:br>
            <a:r>
              <a:rPr lang="nb-NO" dirty="0"/>
              <a:t>for å plassere et bilde</a:t>
            </a:r>
          </a:p>
        </p:txBody>
      </p:sp>
      <p:sp>
        <p:nvSpPr>
          <p:cNvPr id="52" name="Plassholder for tekst 29">
            <a:extLst>
              <a:ext uri="{FF2B5EF4-FFF2-40B4-BE49-F238E27FC236}">
                <a16:creationId xmlns:a16="http://schemas.microsoft.com/office/drawing/2014/main" id="{8BBDE235-D234-884D-A9B3-DEEE4FDA07E6}"/>
              </a:ext>
            </a:extLst>
          </p:cNvPr>
          <p:cNvSpPr>
            <a:spLocks noGrp="1"/>
          </p:cNvSpPr>
          <p:nvPr>
            <p:ph type="body" sz="quarter" idx="33"/>
          </p:nvPr>
        </p:nvSpPr>
        <p:spPr>
          <a:xfrm>
            <a:off x="6212199" y="3285675"/>
            <a:ext cx="1639888" cy="410836"/>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Klikk for å redigere tekststiler i malen</a:t>
            </a:r>
          </a:p>
        </p:txBody>
      </p:sp>
      <p:sp>
        <p:nvSpPr>
          <p:cNvPr id="53" name="Plassholder for tekst 29">
            <a:extLst>
              <a:ext uri="{FF2B5EF4-FFF2-40B4-BE49-F238E27FC236}">
                <a16:creationId xmlns:a16="http://schemas.microsoft.com/office/drawing/2014/main" id="{3C86E898-6675-9A4B-9B2B-AC37B638F36D}"/>
              </a:ext>
            </a:extLst>
          </p:cNvPr>
          <p:cNvSpPr>
            <a:spLocks noGrp="1"/>
          </p:cNvSpPr>
          <p:nvPr>
            <p:ph type="body" sz="quarter" idx="34" hasCustomPrompt="1"/>
          </p:nvPr>
        </p:nvSpPr>
        <p:spPr>
          <a:xfrm>
            <a:off x="6212199" y="3285675"/>
            <a:ext cx="1639888" cy="170639"/>
          </a:xfrm>
        </p:spPr>
        <p:txBody>
          <a:bodyPr lIns="72000" tIns="36000" rIns="72000"/>
          <a:lstStyle>
            <a:lvl1pPr marL="0" indent="0">
              <a:buNone/>
              <a:defRPr sz="11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dirty="0"/>
              <a:t>Navn </a:t>
            </a:r>
            <a:r>
              <a:rPr lang="nb-NO" dirty="0" err="1"/>
              <a:t>Navnesen</a:t>
            </a:r>
            <a:endParaRPr lang="nb-NO" dirty="0"/>
          </a:p>
        </p:txBody>
      </p:sp>
      <p:sp>
        <p:nvSpPr>
          <p:cNvPr id="54" name="Plassholder for tekst 29">
            <a:extLst>
              <a:ext uri="{FF2B5EF4-FFF2-40B4-BE49-F238E27FC236}">
                <a16:creationId xmlns:a16="http://schemas.microsoft.com/office/drawing/2014/main" id="{2E8CCFD1-66A7-E149-B045-934DE5A1166B}"/>
              </a:ext>
            </a:extLst>
          </p:cNvPr>
          <p:cNvSpPr>
            <a:spLocks noGrp="1"/>
          </p:cNvSpPr>
          <p:nvPr>
            <p:ph type="body" sz="quarter" idx="35" hasCustomPrompt="1"/>
          </p:nvPr>
        </p:nvSpPr>
        <p:spPr>
          <a:xfrm>
            <a:off x="6212199" y="3525871"/>
            <a:ext cx="1639888" cy="170639"/>
          </a:xfrm>
        </p:spPr>
        <p:txBody>
          <a:bodyPr lIns="72000" tIns="0" rIns="72000" bIns="36000"/>
          <a:lstStyle>
            <a:lvl1pPr marL="0" indent="0">
              <a:buNone/>
              <a:defRPr sz="10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dirty="0"/>
              <a:t>Jobbtittel</a:t>
            </a:r>
          </a:p>
        </p:txBody>
      </p:sp>
      <p:sp>
        <p:nvSpPr>
          <p:cNvPr id="57" name="Plassholder for bilde 5">
            <a:extLst>
              <a:ext uri="{FF2B5EF4-FFF2-40B4-BE49-F238E27FC236}">
                <a16:creationId xmlns:a16="http://schemas.microsoft.com/office/drawing/2014/main" id="{32FD0D63-CBF3-0247-826A-53F7B8457AEF}"/>
              </a:ext>
            </a:extLst>
          </p:cNvPr>
          <p:cNvSpPr>
            <a:spLocks noGrp="1"/>
          </p:cNvSpPr>
          <p:nvPr>
            <p:ph type="pic" sz="quarter" idx="36" hasCustomPrompt="1"/>
          </p:nvPr>
        </p:nvSpPr>
        <p:spPr>
          <a:xfrm>
            <a:off x="8105140" y="1717675"/>
            <a:ext cx="1639887" cy="1978835"/>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dirty="0"/>
              <a:t>Klikk på bilde ikonet </a:t>
            </a:r>
            <a:br>
              <a:rPr lang="nb-NO" dirty="0"/>
            </a:br>
            <a:r>
              <a:rPr lang="nb-NO" dirty="0"/>
              <a:t>for å plassere et bilde</a:t>
            </a:r>
          </a:p>
        </p:txBody>
      </p:sp>
      <p:sp>
        <p:nvSpPr>
          <p:cNvPr id="58" name="Plassholder for tekst 29">
            <a:extLst>
              <a:ext uri="{FF2B5EF4-FFF2-40B4-BE49-F238E27FC236}">
                <a16:creationId xmlns:a16="http://schemas.microsoft.com/office/drawing/2014/main" id="{8244C0D0-B447-364F-AD7E-829EA1AB2C05}"/>
              </a:ext>
            </a:extLst>
          </p:cNvPr>
          <p:cNvSpPr>
            <a:spLocks noGrp="1"/>
          </p:cNvSpPr>
          <p:nvPr>
            <p:ph type="body" sz="quarter" idx="37"/>
          </p:nvPr>
        </p:nvSpPr>
        <p:spPr>
          <a:xfrm>
            <a:off x="8105128" y="3285675"/>
            <a:ext cx="1639888" cy="410836"/>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Klikk for å redigere tekststiler i malen</a:t>
            </a:r>
          </a:p>
        </p:txBody>
      </p:sp>
      <p:sp>
        <p:nvSpPr>
          <p:cNvPr id="59" name="Plassholder for tekst 29">
            <a:extLst>
              <a:ext uri="{FF2B5EF4-FFF2-40B4-BE49-F238E27FC236}">
                <a16:creationId xmlns:a16="http://schemas.microsoft.com/office/drawing/2014/main" id="{6D63F879-14EF-9A48-9712-21BBBB54781B}"/>
              </a:ext>
            </a:extLst>
          </p:cNvPr>
          <p:cNvSpPr>
            <a:spLocks noGrp="1"/>
          </p:cNvSpPr>
          <p:nvPr>
            <p:ph type="body" sz="quarter" idx="38" hasCustomPrompt="1"/>
          </p:nvPr>
        </p:nvSpPr>
        <p:spPr>
          <a:xfrm>
            <a:off x="8105128" y="3285675"/>
            <a:ext cx="1639888" cy="170639"/>
          </a:xfrm>
        </p:spPr>
        <p:txBody>
          <a:bodyPr lIns="72000" tIns="36000" rIns="72000"/>
          <a:lstStyle>
            <a:lvl1pPr marL="0" indent="0">
              <a:buNone/>
              <a:defRPr sz="11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dirty="0"/>
              <a:t>Navn </a:t>
            </a:r>
            <a:r>
              <a:rPr lang="nb-NO" dirty="0" err="1"/>
              <a:t>Navnesen</a:t>
            </a:r>
            <a:endParaRPr lang="nb-NO" dirty="0"/>
          </a:p>
        </p:txBody>
      </p:sp>
      <p:sp>
        <p:nvSpPr>
          <p:cNvPr id="60" name="Plassholder for tekst 29">
            <a:extLst>
              <a:ext uri="{FF2B5EF4-FFF2-40B4-BE49-F238E27FC236}">
                <a16:creationId xmlns:a16="http://schemas.microsoft.com/office/drawing/2014/main" id="{88F82980-3B21-D34A-AF1F-75CB65A97429}"/>
              </a:ext>
            </a:extLst>
          </p:cNvPr>
          <p:cNvSpPr>
            <a:spLocks noGrp="1"/>
          </p:cNvSpPr>
          <p:nvPr>
            <p:ph type="body" sz="quarter" idx="39" hasCustomPrompt="1"/>
          </p:nvPr>
        </p:nvSpPr>
        <p:spPr>
          <a:xfrm>
            <a:off x="8105128" y="3525871"/>
            <a:ext cx="1639888" cy="170639"/>
          </a:xfrm>
        </p:spPr>
        <p:txBody>
          <a:bodyPr lIns="72000" tIns="0" rIns="72000" bIns="36000"/>
          <a:lstStyle>
            <a:lvl1pPr marL="0" indent="0">
              <a:buNone/>
              <a:defRPr sz="10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dirty="0"/>
              <a:t>Jobbtittel</a:t>
            </a:r>
          </a:p>
        </p:txBody>
      </p:sp>
      <p:sp>
        <p:nvSpPr>
          <p:cNvPr id="63" name="Plassholder for bilde 5">
            <a:extLst>
              <a:ext uri="{FF2B5EF4-FFF2-40B4-BE49-F238E27FC236}">
                <a16:creationId xmlns:a16="http://schemas.microsoft.com/office/drawing/2014/main" id="{A8F5D8CD-9CC3-304F-AC71-F7D7C7D9A567}"/>
              </a:ext>
            </a:extLst>
          </p:cNvPr>
          <p:cNvSpPr>
            <a:spLocks noGrp="1"/>
          </p:cNvSpPr>
          <p:nvPr>
            <p:ph type="pic" sz="quarter" idx="40" hasCustomPrompt="1"/>
          </p:nvPr>
        </p:nvSpPr>
        <p:spPr>
          <a:xfrm>
            <a:off x="9998076" y="1717675"/>
            <a:ext cx="1639887" cy="1978835"/>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dirty="0"/>
              <a:t>Klikk på bilde ikonet </a:t>
            </a:r>
            <a:br>
              <a:rPr lang="nb-NO" dirty="0"/>
            </a:br>
            <a:r>
              <a:rPr lang="nb-NO" dirty="0"/>
              <a:t>for å plassere et bilde</a:t>
            </a:r>
          </a:p>
        </p:txBody>
      </p:sp>
      <p:sp>
        <p:nvSpPr>
          <p:cNvPr id="64" name="Plassholder for tekst 29">
            <a:extLst>
              <a:ext uri="{FF2B5EF4-FFF2-40B4-BE49-F238E27FC236}">
                <a16:creationId xmlns:a16="http://schemas.microsoft.com/office/drawing/2014/main" id="{C6D3F3AC-E770-A845-8FBB-EF4E76A0BABD}"/>
              </a:ext>
            </a:extLst>
          </p:cNvPr>
          <p:cNvSpPr>
            <a:spLocks noGrp="1"/>
          </p:cNvSpPr>
          <p:nvPr>
            <p:ph type="body" sz="quarter" idx="41"/>
          </p:nvPr>
        </p:nvSpPr>
        <p:spPr>
          <a:xfrm>
            <a:off x="9998076" y="3285675"/>
            <a:ext cx="1639888" cy="410836"/>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Klikk for å redigere tekststiler i malen</a:t>
            </a:r>
          </a:p>
        </p:txBody>
      </p:sp>
      <p:sp>
        <p:nvSpPr>
          <p:cNvPr id="65" name="Plassholder for tekst 29">
            <a:extLst>
              <a:ext uri="{FF2B5EF4-FFF2-40B4-BE49-F238E27FC236}">
                <a16:creationId xmlns:a16="http://schemas.microsoft.com/office/drawing/2014/main" id="{8DC60941-BE57-CB42-8EC1-4E93C9082B30}"/>
              </a:ext>
            </a:extLst>
          </p:cNvPr>
          <p:cNvSpPr>
            <a:spLocks noGrp="1"/>
          </p:cNvSpPr>
          <p:nvPr>
            <p:ph type="body" sz="quarter" idx="42" hasCustomPrompt="1"/>
          </p:nvPr>
        </p:nvSpPr>
        <p:spPr>
          <a:xfrm>
            <a:off x="9998076" y="3285675"/>
            <a:ext cx="1639888" cy="170639"/>
          </a:xfrm>
        </p:spPr>
        <p:txBody>
          <a:bodyPr lIns="72000" tIns="36000" rIns="72000"/>
          <a:lstStyle>
            <a:lvl1pPr marL="0" indent="0">
              <a:buNone/>
              <a:defRPr sz="11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dirty="0"/>
              <a:t>Navn </a:t>
            </a:r>
            <a:r>
              <a:rPr lang="nb-NO" dirty="0" err="1"/>
              <a:t>Navnesen</a:t>
            </a:r>
            <a:endParaRPr lang="nb-NO" dirty="0"/>
          </a:p>
        </p:txBody>
      </p:sp>
      <p:sp>
        <p:nvSpPr>
          <p:cNvPr id="66" name="Plassholder for tekst 29">
            <a:extLst>
              <a:ext uri="{FF2B5EF4-FFF2-40B4-BE49-F238E27FC236}">
                <a16:creationId xmlns:a16="http://schemas.microsoft.com/office/drawing/2014/main" id="{580077CD-82F7-0F43-B1AE-AB9A2B9A0D37}"/>
              </a:ext>
            </a:extLst>
          </p:cNvPr>
          <p:cNvSpPr>
            <a:spLocks noGrp="1"/>
          </p:cNvSpPr>
          <p:nvPr>
            <p:ph type="body" sz="quarter" idx="43" hasCustomPrompt="1"/>
          </p:nvPr>
        </p:nvSpPr>
        <p:spPr>
          <a:xfrm>
            <a:off x="9998076" y="3525871"/>
            <a:ext cx="1639888" cy="170639"/>
          </a:xfrm>
        </p:spPr>
        <p:txBody>
          <a:bodyPr lIns="72000" tIns="0" rIns="72000" bIns="36000"/>
          <a:lstStyle>
            <a:lvl1pPr marL="0" indent="0">
              <a:buNone/>
              <a:defRPr sz="10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dirty="0"/>
              <a:t>Jobbtittel</a:t>
            </a:r>
          </a:p>
        </p:txBody>
      </p:sp>
      <p:sp>
        <p:nvSpPr>
          <p:cNvPr id="69" name="Plassholder for bilde 5">
            <a:extLst>
              <a:ext uri="{FF2B5EF4-FFF2-40B4-BE49-F238E27FC236}">
                <a16:creationId xmlns:a16="http://schemas.microsoft.com/office/drawing/2014/main" id="{BEC60C22-6789-C149-8F53-BD9A22992E47}"/>
              </a:ext>
            </a:extLst>
          </p:cNvPr>
          <p:cNvSpPr>
            <a:spLocks noGrp="1"/>
          </p:cNvSpPr>
          <p:nvPr>
            <p:ph type="pic" sz="quarter" idx="44" hasCustomPrompt="1"/>
          </p:nvPr>
        </p:nvSpPr>
        <p:spPr>
          <a:xfrm>
            <a:off x="533400" y="3971115"/>
            <a:ext cx="1639887" cy="1978835"/>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dirty="0"/>
              <a:t>Klikk på bilde ikonet </a:t>
            </a:r>
            <a:br>
              <a:rPr lang="nb-NO" dirty="0"/>
            </a:br>
            <a:r>
              <a:rPr lang="nb-NO" dirty="0"/>
              <a:t>for å plassere et bilde</a:t>
            </a:r>
          </a:p>
        </p:txBody>
      </p:sp>
      <p:sp>
        <p:nvSpPr>
          <p:cNvPr id="70" name="Plassholder for tekst 29">
            <a:extLst>
              <a:ext uri="{FF2B5EF4-FFF2-40B4-BE49-F238E27FC236}">
                <a16:creationId xmlns:a16="http://schemas.microsoft.com/office/drawing/2014/main" id="{777A5458-44E0-854C-9450-DE7D27830968}"/>
              </a:ext>
            </a:extLst>
          </p:cNvPr>
          <p:cNvSpPr>
            <a:spLocks noGrp="1"/>
          </p:cNvSpPr>
          <p:nvPr>
            <p:ph type="body" sz="quarter" idx="45"/>
          </p:nvPr>
        </p:nvSpPr>
        <p:spPr>
          <a:xfrm>
            <a:off x="533400" y="5539115"/>
            <a:ext cx="1639888" cy="410836"/>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Klikk for å redigere tekststiler i malen</a:t>
            </a:r>
          </a:p>
        </p:txBody>
      </p:sp>
      <p:sp>
        <p:nvSpPr>
          <p:cNvPr id="71" name="Plassholder for tekst 29">
            <a:extLst>
              <a:ext uri="{FF2B5EF4-FFF2-40B4-BE49-F238E27FC236}">
                <a16:creationId xmlns:a16="http://schemas.microsoft.com/office/drawing/2014/main" id="{D87F24F9-02BB-3B40-AC63-DDEA55E50567}"/>
              </a:ext>
            </a:extLst>
          </p:cNvPr>
          <p:cNvSpPr>
            <a:spLocks noGrp="1"/>
          </p:cNvSpPr>
          <p:nvPr>
            <p:ph type="body" sz="quarter" idx="46" hasCustomPrompt="1"/>
          </p:nvPr>
        </p:nvSpPr>
        <p:spPr>
          <a:xfrm>
            <a:off x="533400" y="5539115"/>
            <a:ext cx="1639888" cy="170639"/>
          </a:xfrm>
        </p:spPr>
        <p:txBody>
          <a:bodyPr lIns="72000" tIns="36000" rIns="72000"/>
          <a:lstStyle>
            <a:lvl1pPr marL="0" indent="0">
              <a:buNone/>
              <a:defRPr sz="11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dirty="0"/>
              <a:t>Navn </a:t>
            </a:r>
            <a:r>
              <a:rPr lang="nb-NO" dirty="0" err="1"/>
              <a:t>Navnesen</a:t>
            </a:r>
            <a:endParaRPr lang="nb-NO" dirty="0"/>
          </a:p>
        </p:txBody>
      </p:sp>
      <p:sp>
        <p:nvSpPr>
          <p:cNvPr id="72" name="Plassholder for tekst 29">
            <a:extLst>
              <a:ext uri="{FF2B5EF4-FFF2-40B4-BE49-F238E27FC236}">
                <a16:creationId xmlns:a16="http://schemas.microsoft.com/office/drawing/2014/main" id="{E3891B74-C144-F647-9F6A-88B4FB46290A}"/>
              </a:ext>
            </a:extLst>
          </p:cNvPr>
          <p:cNvSpPr>
            <a:spLocks noGrp="1"/>
          </p:cNvSpPr>
          <p:nvPr>
            <p:ph type="body" sz="quarter" idx="47" hasCustomPrompt="1"/>
          </p:nvPr>
        </p:nvSpPr>
        <p:spPr>
          <a:xfrm>
            <a:off x="533400" y="5779311"/>
            <a:ext cx="1639888" cy="170639"/>
          </a:xfrm>
        </p:spPr>
        <p:txBody>
          <a:bodyPr lIns="72000" tIns="0" rIns="72000" bIns="36000"/>
          <a:lstStyle>
            <a:lvl1pPr marL="0" indent="0">
              <a:buNone/>
              <a:defRPr sz="10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dirty="0"/>
              <a:t>Jobbtittel</a:t>
            </a:r>
          </a:p>
        </p:txBody>
      </p:sp>
      <p:sp>
        <p:nvSpPr>
          <p:cNvPr id="75" name="Plassholder for bilde 5">
            <a:extLst>
              <a:ext uri="{FF2B5EF4-FFF2-40B4-BE49-F238E27FC236}">
                <a16:creationId xmlns:a16="http://schemas.microsoft.com/office/drawing/2014/main" id="{41F2453F-1837-E04D-912E-245AB200BB70}"/>
              </a:ext>
            </a:extLst>
          </p:cNvPr>
          <p:cNvSpPr>
            <a:spLocks noGrp="1"/>
          </p:cNvSpPr>
          <p:nvPr>
            <p:ph type="pic" sz="quarter" idx="48" hasCustomPrompt="1"/>
          </p:nvPr>
        </p:nvSpPr>
        <p:spPr>
          <a:xfrm>
            <a:off x="2426335" y="3971115"/>
            <a:ext cx="1639887" cy="1978835"/>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dirty="0"/>
              <a:t>Klikk på bilde ikonet </a:t>
            </a:r>
            <a:br>
              <a:rPr lang="nb-NO" dirty="0"/>
            </a:br>
            <a:r>
              <a:rPr lang="nb-NO" dirty="0"/>
              <a:t>for å plassere et bilde</a:t>
            </a:r>
          </a:p>
        </p:txBody>
      </p:sp>
      <p:sp>
        <p:nvSpPr>
          <p:cNvPr id="76" name="Plassholder for tekst 29">
            <a:extLst>
              <a:ext uri="{FF2B5EF4-FFF2-40B4-BE49-F238E27FC236}">
                <a16:creationId xmlns:a16="http://schemas.microsoft.com/office/drawing/2014/main" id="{EBA33246-23BD-5B45-AA53-A913495F9484}"/>
              </a:ext>
            </a:extLst>
          </p:cNvPr>
          <p:cNvSpPr>
            <a:spLocks noGrp="1"/>
          </p:cNvSpPr>
          <p:nvPr>
            <p:ph type="body" sz="quarter" idx="49"/>
          </p:nvPr>
        </p:nvSpPr>
        <p:spPr>
          <a:xfrm>
            <a:off x="2426334" y="5539115"/>
            <a:ext cx="1639888" cy="410836"/>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Klikk for å redigere tekststiler i malen</a:t>
            </a:r>
          </a:p>
        </p:txBody>
      </p:sp>
      <p:sp>
        <p:nvSpPr>
          <p:cNvPr id="77" name="Plassholder for tekst 29">
            <a:extLst>
              <a:ext uri="{FF2B5EF4-FFF2-40B4-BE49-F238E27FC236}">
                <a16:creationId xmlns:a16="http://schemas.microsoft.com/office/drawing/2014/main" id="{D3F7A8C3-9DC7-E848-83EF-F0E36DDE85DC}"/>
              </a:ext>
            </a:extLst>
          </p:cNvPr>
          <p:cNvSpPr>
            <a:spLocks noGrp="1"/>
          </p:cNvSpPr>
          <p:nvPr>
            <p:ph type="body" sz="quarter" idx="50" hasCustomPrompt="1"/>
          </p:nvPr>
        </p:nvSpPr>
        <p:spPr>
          <a:xfrm>
            <a:off x="2426334" y="5539115"/>
            <a:ext cx="1639888" cy="170639"/>
          </a:xfrm>
        </p:spPr>
        <p:txBody>
          <a:bodyPr lIns="72000" tIns="36000" rIns="72000"/>
          <a:lstStyle>
            <a:lvl1pPr marL="0" indent="0">
              <a:buNone/>
              <a:defRPr sz="11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dirty="0"/>
              <a:t>Navn </a:t>
            </a:r>
            <a:r>
              <a:rPr lang="nb-NO" dirty="0" err="1"/>
              <a:t>Navnesen</a:t>
            </a:r>
            <a:endParaRPr lang="nb-NO" dirty="0"/>
          </a:p>
        </p:txBody>
      </p:sp>
      <p:sp>
        <p:nvSpPr>
          <p:cNvPr id="78" name="Plassholder for tekst 29">
            <a:extLst>
              <a:ext uri="{FF2B5EF4-FFF2-40B4-BE49-F238E27FC236}">
                <a16:creationId xmlns:a16="http://schemas.microsoft.com/office/drawing/2014/main" id="{781FF7A4-D72C-BF49-8535-3E85AD50A3D9}"/>
              </a:ext>
            </a:extLst>
          </p:cNvPr>
          <p:cNvSpPr>
            <a:spLocks noGrp="1"/>
          </p:cNvSpPr>
          <p:nvPr>
            <p:ph type="body" sz="quarter" idx="51" hasCustomPrompt="1"/>
          </p:nvPr>
        </p:nvSpPr>
        <p:spPr>
          <a:xfrm>
            <a:off x="2426334" y="5779311"/>
            <a:ext cx="1639888" cy="170639"/>
          </a:xfrm>
        </p:spPr>
        <p:txBody>
          <a:bodyPr lIns="72000" tIns="0" rIns="72000" bIns="36000"/>
          <a:lstStyle>
            <a:lvl1pPr marL="0" indent="0">
              <a:buNone/>
              <a:defRPr sz="10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dirty="0"/>
              <a:t>Jobbtittel</a:t>
            </a:r>
          </a:p>
        </p:txBody>
      </p:sp>
      <p:sp>
        <p:nvSpPr>
          <p:cNvPr id="81" name="Plassholder for bilde 5">
            <a:extLst>
              <a:ext uri="{FF2B5EF4-FFF2-40B4-BE49-F238E27FC236}">
                <a16:creationId xmlns:a16="http://schemas.microsoft.com/office/drawing/2014/main" id="{BA86B9DD-66C5-174C-92BB-C725E47C7D37}"/>
              </a:ext>
            </a:extLst>
          </p:cNvPr>
          <p:cNvSpPr>
            <a:spLocks noGrp="1"/>
          </p:cNvSpPr>
          <p:nvPr>
            <p:ph type="pic" sz="quarter" idx="52" hasCustomPrompt="1"/>
          </p:nvPr>
        </p:nvSpPr>
        <p:spPr>
          <a:xfrm>
            <a:off x="4319270" y="3971115"/>
            <a:ext cx="1639887" cy="1978835"/>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dirty="0"/>
              <a:t>Klikk på bilde ikonet </a:t>
            </a:r>
            <a:br>
              <a:rPr lang="nb-NO" dirty="0"/>
            </a:br>
            <a:r>
              <a:rPr lang="nb-NO" dirty="0"/>
              <a:t>for å plassere et bilde</a:t>
            </a:r>
          </a:p>
        </p:txBody>
      </p:sp>
      <p:sp>
        <p:nvSpPr>
          <p:cNvPr id="82" name="Plassholder for tekst 29">
            <a:extLst>
              <a:ext uri="{FF2B5EF4-FFF2-40B4-BE49-F238E27FC236}">
                <a16:creationId xmlns:a16="http://schemas.microsoft.com/office/drawing/2014/main" id="{A10DC0C7-3D88-C44D-B6E4-12D5F68D78C4}"/>
              </a:ext>
            </a:extLst>
          </p:cNvPr>
          <p:cNvSpPr>
            <a:spLocks noGrp="1"/>
          </p:cNvSpPr>
          <p:nvPr>
            <p:ph type="body" sz="quarter" idx="53"/>
          </p:nvPr>
        </p:nvSpPr>
        <p:spPr>
          <a:xfrm>
            <a:off x="4319267" y="5539115"/>
            <a:ext cx="1639888" cy="410836"/>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Klikk for å redigere tekststiler i malen</a:t>
            </a:r>
          </a:p>
        </p:txBody>
      </p:sp>
      <p:sp>
        <p:nvSpPr>
          <p:cNvPr id="83" name="Plassholder for tekst 29">
            <a:extLst>
              <a:ext uri="{FF2B5EF4-FFF2-40B4-BE49-F238E27FC236}">
                <a16:creationId xmlns:a16="http://schemas.microsoft.com/office/drawing/2014/main" id="{43E78351-A9BA-8B48-9BD5-F064F389B742}"/>
              </a:ext>
            </a:extLst>
          </p:cNvPr>
          <p:cNvSpPr>
            <a:spLocks noGrp="1"/>
          </p:cNvSpPr>
          <p:nvPr>
            <p:ph type="body" sz="quarter" idx="54" hasCustomPrompt="1"/>
          </p:nvPr>
        </p:nvSpPr>
        <p:spPr>
          <a:xfrm>
            <a:off x="4319267" y="5539115"/>
            <a:ext cx="1639888" cy="170639"/>
          </a:xfrm>
        </p:spPr>
        <p:txBody>
          <a:bodyPr lIns="72000" tIns="36000" rIns="72000"/>
          <a:lstStyle>
            <a:lvl1pPr marL="0" indent="0">
              <a:buNone/>
              <a:defRPr sz="11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dirty="0"/>
              <a:t>Navn </a:t>
            </a:r>
            <a:r>
              <a:rPr lang="nb-NO" dirty="0" err="1"/>
              <a:t>Navnesen</a:t>
            </a:r>
            <a:endParaRPr lang="nb-NO" dirty="0"/>
          </a:p>
        </p:txBody>
      </p:sp>
      <p:sp>
        <p:nvSpPr>
          <p:cNvPr id="84" name="Plassholder for tekst 29">
            <a:extLst>
              <a:ext uri="{FF2B5EF4-FFF2-40B4-BE49-F238E27FC236}">
                <a16:creationId xmlns:a16="http://schemas.microsoft.com/office/drawing/2014/main" id="{56956FD0-54E3-6143-93FE-7B03ECD745AD}"/>
              </a:ext>
            </a:extLst>
          </p:cNvPr>
          <p:cNvSpPr>
            <a:spLocks noGrp="1"/>
          </p:cNvSpPr>
          <p:nvPr>
            <p:ph type="body" sz="quarter" idx="55" hasCustomPrompt="1"/>
          </p:nvPr>
        </p:nvSpPr>
        <p:spPr>
          <a:xfrm>
            <a:off x="4319267" y="5779311"/>
            <a:ext cx="1639888" cy="170639"/>
          </a:xfrm>
        </p:spPr>
        <p:txBody>
          <a:bodyPr lIns="72000" tIns="0" rIns="72000" bIns="36000"/>
          <a:lstStyle>
            <a:lvl1pPr marL="0" indent="0">
              <a:buNone/>
              <a:defRPr sz="10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dirty="0"/>
              <a:t>Jobbtittel</a:t>
            </a:r>
          </a:p>
        </p:txBody>
      </p:sp>
      <p:sp>
        <p:nvSpPr>
          <p:cNvPr id="87" name="Plassholder for bilde 5">
            <a:extLst>
              <a:ext uri="{FF2B5EF4-FFF2-40B4-BE49-F238E27FC236}">
                <a16:creationId xmlns:a16="http://schemas.microsoft.com/office/drawing/2014/main" id="{B18DDB92-B9CB-BE4D-ABA7-E97DDD2D026C}"/>
              </a:ext>
            </a:extLst>
          </p:cNvPr>
          <p:cNvSpPr>
            <a:spLocks noGrp="1"/>
          </p:cNvSpPr>
          <p:nvPr>
            <p:ph type="pic" sz="quarter" idx="56" hasCustomPrompt="1"/>
          </p:nvPr>
        </p:nvSpPr>
        <p:spPr>
          <a:xfrm>
            <a:off x="6212205" y="3971115"/>
            <a:ext cx="1639887" cy="1978835"/>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dirty="0"/>
              <a:t>Klikk på bilde ikonet </a:t>
            </a:r>
            <a:br>
              <a:rPr lang="nb-NO" dirty="0"/>
            </a:br>
            <a:r>
              <a:rPr lang="nb-NO" dirty="0"/>
              <a:t>for å plassere et bilde</a:t>
            </a:r>
          </a:p>
        </p:txBody>
      </p:sp>
      <p:sp>
        <p:nvSpPr>
          <p:cNvPr id="88" name="Plassholder for tekst 29">
            <a:extLst>
              <a:ext uri="{FF2B5EF4-FFF2-40B4-BE49-F238E27FC236}">
                <a16:creationId xmlns:a16="http://schemas.microsoft.com/office/drawing/2014/main" id="{CC23D3A1-C464-9D41-91E5-CB109A040C0E}"/>
              </a:ext>
            </a:extLst>
          </p:cNvPr>
          <p:cNvSpPr>
            <a:spLocks noGrp="1"/>
          </p:cNvSpPr>
          <p:nvPr>
            <p:ph type="body" sz="quarter" idx="57"/>
          </p:nvPr>
        </p:nvSpPr>
        <p:spPr>
          <a:xfrm>
            <a:off x="6212199" y="5539115"/>
            <a:ext cx="1639888" cy="410836"/>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Klikk for å redigere tekststiler i malen</a:t>
            </a:r>
          </a:p>
        </p:txBody>
      </p:sp>
      <p:sp>
        <p:nvSpPr>
          <p:cNvPr id="89" name="Plassholder for tekst 29">
            <a:extLst>
              <a:ext uri="{FF2B5EF4-FFF2-40B4-BE49-F238E27FC236}">
                <a16:creationId xmlns:a16="http://schemas.microsoft.com/office/drawing/2014/main" id="{932B09A9-BDE2-9949-9E26-011E5C8DE615}"/>
              </a:ext>
            </a:extLst>
          </p:cNvPr>
          <p:cNvSpPr>
            <a:spLocks noGrp="1"/>
          </p:cNvSpPr>
          <p:nvPr>
            <p:ph type="body" sz="quarter" idx="58" hasCustomPrompt="1"/>
          </p:nvPr>
        </p:nvSpPr>
        <p:spPr>
          <a:xfrm>
            <a:off x="6212199" y="5539115"/>
            <a:ext cx="1639888" cy="170639"/>
          </a:xfrm>
        </p:spPr>
        <p:txBody>
          <a:bodyPr lIns="72000" tIns="36000" rIns="72000"/>
          <a:lstStyle>
            <a:lvl1pPr marL="0" indent="0">
              <a:buNone/>
              <a:defRPr sz="11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dirty="0"/>
              <a:t>Navn </a:t>
            </a:r>
            <a:r>
              <a:rPr lang="nb-NO" dirty="0" err="1"/>
              <a:t>Navnesen</a:t>
            </a:r>
            <a:endParaRPr lang="nb-NO" dirty="0"/>
          </a:p>
        </p:txBody>
      </p:sp>
      <p:sp>
        <p:nvSpPr>
          <p:cNvPr id="90" name="Plassholder for tekst 29">
            <a:extLst>
              <a:ext uri="{FF2B5EF4-FFF2-40B4-BE49-F238E27FC236}">
                <a16:creationId xmlns:a16="http://schemas.microsoft.com/office/drawing/2014/main" id="{C2747A3A-C218-9B47-8D8C-15DBCD84A99F}"/>
              </a:ext>
            </a:extLst>
          </p:cNvPr>
          <p:cNvSpPr>
            <a:spLocks noGrp="1"/>
          </p:cNvSpPr>
          <p:nvPr>
            <p:ph type="body" sz="quarter" idx="59" hasCustomPrompt="1"/>
          </p:nvPr>
        </p:nvSpPr>
        <p:spPr>
          <a:xfrm>
            <a:off x="6212199" y="5779311"/>
            <a:ext cx="1639888" cy="170639"/>
          </a:xfrm>
        </p:spPr>
        <p:txBody>
          <a:bodyPr lIns="72000" tIns="0" rIns="72000" bIns="36000"/>
          <a:lstStyle>
            <a:lvl1pPr marL="0" indent="0">
              <a:buNone/>
              <a:defRPr sz="10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dirty="0"/>
              <a:t>Jobbtittel</a:t>
            </a:r>
          </a:p>
        </p:txBody>
      </p:sp>
      <p:sp>
        <p:nvSpPr>
          <p:cNvPr id="93" name="Plassholder for bilde 5">
            <a:extLst>
              <a:ext uri="{FF2B5EF4-FFF2-40B4-BE49-F238E27FC236}">
                <a16:creationId xmlns:a16="http://schemas.microsoft.com/office/drawing/2014/main" id="{C603C6DA-265E-0846-A123-77ABF62757ED}"/>
              </a:ext>
            </a:extLst>
          </p:cNvPr>
          <p:cNvSpPr>
            <a:spLocks noGrp="1"/>
          </p:cNvSpPr>
          <p:nvPr>
            <p:ph type="pic" sz="quarter" idx="60" hasCustomPrompt="1"/>
          </p:nvPr>
        </p:nvSpPr>
        <p:spPr>
          <a:xfrm>
            <a:off x="8105140" y="3971115"/>
            <a:ext cx="1639887" cy="1978835"/>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dirty="0"/>
              <a:t>Klikk på bilde ikonet </a:t>
            </a:r>
            <a:br>
              <a:rPr lang="nb-NO" dirty="0"/>
            </a:br>
            <a:r>
              <a:rPr lang="nb-NO" dirty="0"/>
              <a:t>for å plassere et bilde</a:t>
            </a:r>
          </a:p>
        </p:txBody>
      </p:sp>
      <p:sp>
        <p:nvSpPr>
          <p:cNvPr id="94" name="Plassholder for tekst 29">
            <a:extLst>
              <a:ext uri="{FF2B5EF4-FFF2-40B4-BE49-F238E27FC236}">
                <a16:creationId xmlns:a16="http://schemas.microsoft.com/office/drawing/2014/main" id="{44B979E2-48FD-AC4E-B66C-79206AE62304}"/>
              </a:ext>
            </a:extLst>
          </p:cNvPr>
          <p:cNvSpPr>
            <a:spLocks noGrp="1"/>
          </p:cNvSpPr>
          <p:nvPr>
            <p:ph type="body" sz="quarter" idx="61"/>
          </p:nvPr>
        </p:nvSpPr>
        <p:spPr>
          <a:xfrm>
            <a:off x="8105128" y="5539115"/>
            <a:ext cx="1639888" cy="410836"/>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Klikk for å redigere tekststiler i malen</a:t>
            </a:r>
          </a:p>
        </p:txBody>
      </p:sp>
      <p:sp>
        <p:nvSpPr>
          <p:cNvPr id="95" name="Plassholder for tekst 29">
            <a:extLst>
              <a:ext uri="{FF2B5EF4-FFF2-40B4-BE49-F238E27FC236}">
                <a16:creationId xmlns:a16="http://schemas.microsoft.com/office/drawing/2014/main" id="{BD82B775-BF04-E543-9333-4D140E5E162F}"/>
              </a:ext>
            </a:extLst>
          </p:cNvPr>
          <p:cNvSpPr>
            <a:spLocks noGrp="1"/>
          </p:cNvSpPr>
          <p:nvPr>
            <p:ph type="body" sz="quarter" idx="62" hasCustomPrompt="1"/>
          </p:nvPr>
        </p:nvSpPr>
        <p:spPr>
          <a:xfrm>
            <a:off x="8105128" y="5539115"/>
            <a:ext cx="1639888" cy="170639"/>
          </a:xfrm>
        </p:spPr>
        <p:txBody>
          <a:bodyPr lIns="72000" tIns="36000" rIns="72000"/>
          <a:lstStyle>
            <a:lvl1pPr marL="0" indent="0">
              <a:buNone/>
              <a:defRPr sz="11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dirty="0"/>
              <a:t>Navn </a:t>
            </a:r>
            <a:r>
              <a:rPr lang="nb-NO" dirty="0" err="1"/>
              <a:t>Navnesen</a:t>
            </a:r>
            <a:endParaRPr lang="nb-NO" dirty="0"/>
          </a:p>
        </p:txBody>
      </p:sp>
      <p:sp>
        <p:nvSpPr>
          <p:cNvPr id="96" name="Plassholder for tekst 29">
            <a:extLst>
              <a:ext uri="{FF2B5EF4-FFF2-40B4-BE49-F238E27FC236}">
                <a16:creationId xmlns:a16="http://schemas.microsoft.com/office/drawing/2014/main" id="{443F3A2F-DE0F-2849-8F3E-69A4E42D5631}"/>
              </a:ext>
            </a:extLst>
          </p:cNvPr>
          <p:cNvSpPr>
            <a:spLocks noGrp="1"/>
          </p:cNvSpPr>
          <p:nvPr>
            <p:ph type="body" sz="quarter" idx="63" hasCustomPrompt="1"/>
          </p:nvPr>
        </p:nvSpPr>
        <p:spPr>
          <a:xfrm>
            <a:off x="8105128" y="5779311"/>
            <a:ext cx="1639888" cy="170639"/>
          </a:xfrm>
        </p:spPr>
        <p:txBody>
          <a:bodyPr lIns="72000" tIns="0" rIns="72000" bIns="36000"/>
          <a:lstStyle>
            <a:lvl1pPr marL="0" indent="0">
              <a:buNone/>
              <a:defRPr sz="10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dirty="0"/>
              <a:t>Jobbtittel</a:t>
            </a:r>
          </a:p>
        </p:txBody>
      </p:sp>
      <p:sp>
        <p:nvSpPr>
          <p:cNvPr id="99" name="Plassholder for bilde 5">
            <a:extLst>
              <a:ext uri="{FF2B5EF4-FFF2-40B4-BE49-F238E27FC236}">
                <a16:creationId xmlns:a16="http://schemas.microsoft.com/office/drawing/2014/main" id="{1204D9F2-9AF9-E540-92B8-08BA17E4C00C}"/>
              </a:ext>
            </a:extLst>
          </p:cNvPr>
          <p:cNvSpPr>
            <a:spLocks noGrp="1"/>
          </p:cNvSpPr>
          <p:nvPr>
            <p:ph type="pic" sz="quarter" idx="64" hasCustomPrompt="1"/>
          </p:nvPr>
        </p:nvSpPr>
        <p:spPr>
          <a:xfrm>
            <a:off x="9998076" y="3971115"/>
            <a:ext cx="1639887" cy="1978835"/>
          </a:xfrm>
          <a:pattFill prst="pct20">
            <a:fgClr>
              <a:schemeClr val="bg2"/>
            </a:fgClr>
            <a:bgClr>
              <a:schemeClr val="bg1"/>
            </a:bgClr>
          </a:patt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dirty="0"/>
              <a:t>Klikk på bilde ikonet </a:t>
            </a:r>
            <a:br>
              <a:rPr lang="nb-NO" dirty="0"/>
            </a:br>
            <a:r>
              <a:rPr lang="nb-NO" dirty="0"/>
              <a:t>for å plassere et bilde</a:t>
            </a:r>
          </a:p>
        </p:txBody>
      </p:sp>
      <p:sp>
        <p:nvSpPr>
          <p:cNvPr id="100" name="Plassholder for tekst 29">
            <a:extLst>
              <a:ext uri="{FF2B5EF4-FFF2-40B4-BE49-F238E27FC236}">
                <a16:creationId xmlns:a16="http://schemas.microsoft.com/office/drawing/2014/main" id="{883C2FD0-0EB1-CB4F-84F8-522689EBE2B0}"/>
              </a:ext>
            </a:extLst>
          </p:cNvPr>
          <p:cNvSpPr>
            <a:spLocks noGrp="1"/>
          </p:cNvSpPr>
          <p:nvPr>
            <p:ph type="body" sz="quarter" idx="65"/>
          </p:nvPr>
        </p:nvSpPr>
        <p:spPr>
          <a:xfrm>
            <a:off x="9998076" y="5539115"/>
            <a:ext cx="1639888" cy="410836"/>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a:t>Klikk for å redigere tekststiler i malen</a:t>
            </a:r>
          </a:p>
        </p:txBody>
      </p:sp>
      <p:sp>
        <p:nvSpPr>
          <p:cNvPr id="101" name="Plassholder for tekst 29">
            <a:extLst>
              <a:ext uri="{FF2B5EF4-FFF2-40B4-BE49-F238E27FC236}">
                <a16:creationId xmlns:a16="http://schemas.microsoft.com/office/drawing/2014/main" id="{FC75D5FC-AFA3-0345-8A3B-7B02E531F0F7}"/>
              </a:ext>
            </a:extLst>
          </p:cNvPr>
          <p:cNvSpPr>
            <a:spLocks noGrp="1"/>
          </p:cNvSpPr>
          <p:nvPr>
            <p:ph type="body" sz="quarter" idx="66" hasCustomPrompt="1"/>
          </p:nvPr>
        </p:nvSpPr>
        <p:spPr>
          <a:xfrm>
            <a:off x="9998076" y="5539115"/>
            <a:ext cx="1639888" cy="170639"/>
          </a:xfrm>
        </p:spPr>
        <p:txBody>
          <a:bodyPr lIns="72000" tIns="36000" rIns="72000"/>
          <a:lstStyle>
            <a:lvl1pPr marL="0" indent="0">
              <a:buNone/>
              <a:defRPr sz="11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dirty="0"/>
              <a:t>Navn </a:t>
            </a:r>
            <a:r>
              <a:rPr lang="nb-NO" dirty="0" err="1"/>
              <a:t>Navnesen</a:t>
            </a:r>
            <a:endParaRPr lang="nb-NO" dirty="0"/>
          </a:p>
        </p:txBody>
      </p:sp>
      <p:sp>
        <p:nvSpPr>
          <p:cNvPr id="102" name="Plassholder for tekst 29">
            <a:extLst>
              <a:ext uri="{FF2B5EF4-FFF2-40B4-BE49-F238E27FC236}">
                <a16:creationId xmlns:a16="http://schemas.microsoft.com/office/drawing/2014/main" id="{C91E21A9-51C1-CC48-858B-3B75041DF36C}"/>
              </a:ext>
            </a:extLst>
          </p:cNvPr>
          <p:cNvSpPr>
            <a:spLocks noGrp="1"/>
          </p:cNvSpPr>
          <p:nvPr>
            <p:ph type="body" sz="quarter" idx="67" hasCustomPrompt="1"/>
          </p:nvPr>
        </p:nvSpPr>
        <p:spPr>
          <a:xfrm>
            <a:off x="9998076" y="5779311"/>
            <a:ext cx="1639888" cy="170639"/>
          </a:xfrm>
        </p:spPr>
        <p:txBody>
          <a:bodyPr lIns="72000" tIns="0" rIns="72000" bIns="36000"/>
          <a:lstStyle>
            <a:lvl1pPr marL="0" indent="0">
              <a:buNone/>
              <a:defRPr sz="100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dirty="0"/>
              <a:t>Jobbtittel</a:t>
            </a:r>
          </a:p>
        </p:txBody>
      </p:sp>
      <p:sp>
        <p:nvSpPr>
          <p:cNvPr id="55" name="Plassholder for dato 3">
            <a:extLst>
              <a:ext uri="{FF2B5EF4-FFF2-40B4-BE49-F238E27FC236}">
                <a16:creationId xmlns:a16="http://schemas.microsoft.com/office/drawing/2014/main" id="{FF401711-5771-E348-B884-4494C15535FD}"/>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tx1"/>
                </a:solidFill>
              </a:defRPr>
            </a:lvl1pPr>
          </a:lstStyle>
          <a:p>
            <a:fld id="{9E47B28B-B525-7E4A-B6FB-5A6DAAAC0446}" type="datetime1">
              <a:rPr lang="nb-NO" smtClean="0"/>
              <a:pPr/>
              <a:t>25.03.2021</a:t>
            </a:fld>
            <a:endParaRPr lang="nb-NO" dirty="0"/>
          </a:p>
        </p:txBody>
      </p:sp>
      <p:sp>
        <p:nvSpPr>
          <p:cNvPr id="56" name="Plassholder for bunntekst 4">
            <a:extLst>
              <a:ext uri="{FF2B5EF4-FFF2-40B4-BE49-F238E27FC236}">
                <a16:creationId xmlns:a16="http://schemas.microsoft.com/office/drawing/2014/main" id="{B4D6C75C-1A1B-A34D-A089-D65B6B61924E}"/>
              </a:ext>
            </a:extLst>
          </p:cNvPr>
          <p:cNvSpPr>
            <a:spLocks noGrp="1"/>
          </p:cNvSpPr>
          <p:nvPr>
            <p:ph type="ftr" sz="quarter" idx="3"/>
          </p:nvPr>
        </p:nvSpPr>
        <p:spPr>
          <a:xfrm>
            <a:off x="2374231" y="6425654"/>
            <a:ext cx="6480000" cy="184666"/>
          </a:xfrm>
          <a:prstGeom prst="rect">
            <a:avLst/>
          </a:prstGeom>
        </p:spPr>
        <p:txBody>
          <a:bodyPr vert="horz" lIns="0" tIns="0" rIns="0" bIns="0" rtlCol="0" anchor="ctr">
            <a:normAutofit/>
          </a:bodyPr>
          <a:lstStyle>
            <a:lvl1pPr algn="l">
              <a:defRPr sz="1000">
                <a:solidFill>
                  <a:schemeClr val="tx1"/>
                </a:solidFill>
              </a:defRPr>
            </a:lvl1pPr>
          </a:lstStyle>
          <a:p>
            <a:r>
              <a:rPr lang="nb-NO"/>
              <a:t>Tekst</a:t>
            </a:r>
            <a:endParaRPr lang="nb-NO" dirty="0"/>
          </a:p>
        </p:txBody>
      </p:sp>
      <p:sp>
        <p:nvSpPr>
          <p:cNvPr id="61" name="Plassholder for lysbildenummer 5">
            <a:extLst>
              <a:ext uri="{FF2B5EF4-FFF2-40B4-BE49-F238E27FC236}">
                <a16:creationId xmlns:a16="http://schemas.microsoft.com/office/drawing/2014/main" id="{62072BB7-75F3-4C45-A4FC-90BE5583918F}"/>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tx1"/>
                </a:solidFill>
              </a:defRPr>
            </a:lvl1pPr>
          </a:lstStyle>
          <a:p>
            <a:fld id="{5751DFAA-887F-4071-8EAD-E8CA316FCF06}" type="slidenum">
              <a:rPr lang="nb-NO" smtClean="0"/>
              <a:pPr/>
              <a:t>‹#›</a:t>
            </a:fld>
            <a:endParaRPr lang="nb-NO" dirty="0"/>
          </a:p>
        </p:txBody>
      </p:sp>
    </p:spTree>
    <p:extLst>
      <p:ext uri="{BB962C8B-B14F-4D97-AF65-F5344CB8AC3E}">
        <p14:creationId xmlns:p14="http://schemas.microsoft.com/office/powerpoint/2010/main" val="2555388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tatside / Uthevet setning LYS">
    <p:spTree>
      <p:nvGrpSpPr>
        <p:cNvPr id="1" name=""/>
        <p:cNvGrpSpPr/>
        <p:nvPr/>
      </p:nvGrpSpPr>
      <p:grpSpPr>
        <a:xfrm>
          <a:off x="0" y="0"/>
          <a:ext cx="0" cy="0"/>
          <a:chOff x="0" y="0"/>
          <a:chExt cx="0" cy="0"/>
        </a:xfrm>
      </p:grpSpPr>
      <p:sp>
        <p:nvSpPr>
          <p:cNvPr id="6" name="Plassholder for tekst 2">
            <a:extLst>
              <a:ext uri="{FF2B5EF4-FFF2-40B4-BE49-F238E27FC236}">
                <a16:creationId xmlns:a16="http://schemas.microsoft.com/office/drawing/2014/main" id="{C73D9938-B73B-3245-B4B8-CA22FBCA2FA2}"/>
              </a:ext>
            </a:extLst>
          </p:cNvPr>
          <p:cNvSpPr>
            <a:spLocks noGrp="1"/>
          </p:cNvSpPr>
          <p:nvPr>
            <p:ph type="body" sz="quarter" idx="14" hasCustomPrompt="1"/>
          </p:nvPr>
        </p:nvSpPr>
        <p:spPr>
          <a:xfrm>
            <a:off x="536575" y="1143000"/>
            <a:ext cx="11101388" cy="3844153"/>
          </a:xfrm>
        </p:spPr>
        <p:txBody>
          <a:bodyPr anchor="ctr" anchorCtr="0">
            <a:normAutofit/>
          </a:bodyPr>
          <a:lstStyle>
            <a:lvl1pPr marL="0" indent="0" algn="l">
              <a:buNone/>
              <a:defRPr sz="5400" b="1">
                <a:solidFill>
                  <a:srgbClr val="0085C0"/>
                </a:solidFill>
              </a:defRPr>
            </a:lvl1pPr>
          </a:lstStyle>
          <a:p>
            <a:r>
              <a:rPr lang="nb-NO" dirty="0"/>
              <a:t>Klikk for å legge til én setning eller et sitat</a:t>
            </a:r>
          </a:p>
        </p:txBody>
      </p:sp>
      <p:sp>
        <p:nvSpPr>
          <p:cNvPr id="10" name="Plassholder for dato 3">
            <a:extLst>
              <a:ext uri="{FF2B5EF4-FFF2-40B4-BE49-F238E27FC236}">
                <a16:creationId xmlns:a16="http://schemas.microsoft.com/office/drawing/2014/main" id="{6762BAF8-3152-9949-A56A-A5A1EE864997}"/>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tx1"/>
                </a:solidFill>
              </a:defRPr>
            </a:lvl1pPr>
          </a:lstStyle>
          <a:p>
            <a:fld id="{9E47B28B-B525-7E4A-B6FB-5A6DAAAC0446}" type="datetime1">
              <a:rPr lang="nb-NO" smtClean="0"/>
              <a:pPr/>
              <a:t>25.03.2021</a:t>
            </a:fld>
            <a:endParaRPr lang="nb-NO" dirty="0"/>
          </a:p>
        </p:txBody>
      </p:sp>
      <p:sp>
        <p:nvSpPr>
          <p:cNvPr id="11" name="Plassholder for bunntekst 4">
            <a:extLst>
              <a:ext uri="{FF2B5EF4-FFF2-40B4-BE49-F238E27FC236}">
                <a16:creationId xmlns:a16="http://schemas.microsoft.com/office/drawing/2014/main" id="{2F5D33DF-151F-8C44-BE69-22D4DBDBAD85}"/>
              </a:ext>
            </a:extLst>
          </p:cNvPr>
          <p:cNvSpPr>
            <a:spLocks noGrp="1"/>
          </p:cNvSpPr>
          <p:nvPr>
            <p:ph type="ftr" sz="quarter" idx="3"/>
          </p:nvPr>
        </p:nvSpPr>
        <p:spPr>
          <a:xfrm>
            <a:off x="2374231" y="6425654"/>
            <a:ext cx="6480000" cy="184666"/>
          </a:xfrm>
          <a:prstGeom prst="rect">
            <a:avLst/>
          </a:prstGeom>
        </p:spPr>
        <p:txBody>
          <a:bodyPr vert="horz" lIns="0" tIns="0" rIns="0" bIns="0" rtlCol="0" anchor="ctr">
            <a:normAutofit/>
          </a:bodyPr>
          <a:lstStyle>
            <a:lvl1pPr algn="l">
              <a:defRPr sz="1000">
                <a:solidFill>
                  <a:schemeClr val="tx1"/>
                </a:solidFill>
              </a:defRPr>
            </a:lvl1pPr>
          </a:lstStyle>
          <a:p>
            <a:r>
              <a:rPr lang="nb-NO"/>
              <a:t>Tekst</a:t>
            </a:r>
            <a:endParaRPr lang="nb-NO" dirty="0"/>
          </a:p>
        </p:txBody>
      </p:sp>
      <p:sp>
        <p:nvSpPr>
          <p:cNvPr id="12" name="Plassholder for lysbildenummer 5">
            <a:extLst>
              <a:ext uri="{FF2B5EF4-FFF2-40B4-BE49-F238E27FC236}">
                <a16:creationId xmlns:a16="http://schemas.microsoft.com/office/drawing/2014/main" id="{31511340-35CB-2D49-A578-4721986435A1}"/>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tx1"/>
                </a:solidFill>
              </a:defRPr>
            </a:lvl1pPr>
          </a:lstStyle>
          <a:p>
            <a:fld id="{5751DFAA-887F-4071-8EAD-E8CA316FCF06}" type="slidenum">
              <a:rPr lang="nb-NO" smtClean="0"/>
              <a:pPr/>
              <a:t>‹#›</a:t>
            </a:fld>
            <a:endParaRPr lang="nb-NO" dirty="0"/>
          </a:p>
        </p:txBody>
      </p:sp>
    </p:spTree>
    <p:extLst>
      <p:ext uri="{BB962C8B-B14F-4D97-AF65-F5344CB8AC3E}">
        <p14:creationId xmlns:p14="http://schemas.microsoft.com/office/powerpoint/2010/main" val="3079084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tatside / Uthevet setning lyseblå">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A95CAC6E-0E86-A34E-ACB4-A78F9D6AC36E}"/>
              </a:ext>
            </a:extLst>
          </p:cNvPr>
          <p:cNvSpPr/>
          <p:nvPr userDrawn="1"/>
        </p:nvSpPr>
        <p:spPr>
          <a:xfrm>
            <a:off x="0" y="1"/>
            <a:ext cx="12191999" cy="6858000"/>
          </a:xfrm>
          <a:prstGeom prst="rect">
            <a:avLst/>
          </a:prstGeom>
          <a:solidFill>
            <a:srgbClr val="0085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6" name="Plassholder for tekst 2">
            <a:extLst>
              <a:ext uri="{FF2B5EF4-FFF2-40B4-BE49-F238E27FC236}">
                <a16:creationId xmlns:a16="http://schemas.microsoft.com/office/drawing/2014/main" id="{C73D9938-B73B-3245-B4B8-CA22FBCA2FA2}"/>
              </a:ext>
            </a:extLst>
          </p:cNvPr>
          <p:cNvSpPr>
            <a:spLocks noGrp="1"/>
          </p:cNvSpPr>
          <p:nvPr>
            <p:ph type="body" sz="quarter" idx="14" hasCustomPrompt="1"/>
          </p:nvPr>
        </p:nvSpPr>
        <p:spPr>
          <a:xfrm>
            <a:off x="536575" y="1143000"/>
            <a:ext cx="11101388" cy="3844153"/>
          </a:xfrm>
        </p:spPr>
        <p:txBody>
          <a:bodyPr anchor="ctr" anchorCtr="0">
            <a:noAutofit/>
          </a:bodyPr>
          <a:lstStyle>
            <a:lvl1pPr marL="0" indent="0" algn="l">
              <a:buNone/>
              <a:defRPr sz="5400" b="1">
                <a:solidFill>
                  <a:schemeClr val="bg1"/>
                </a:solidFill>
              </a:defRPr>
            </a:lvl1pPr>
          </a:lstStyle>
          <a:p>
            <a:r>
              <a:rPr lang="nb-NO" dirty="0"/>
              <a:t>Klikk for å legge til én setning eller et sitat</a:t>
            </a:r>
          </a:p>
        </p:txBody>
      </p:sp>
      <p:sp>
        <p:nvSpPr>
          <p:cNvPr id="12" name="Plassholder for dato 3">
            <a:extLst>
              <a:ext uri="{FF2B5EF4-FFF2-40B4-BE49-F238E27FC236}">
                <a16:creationId xmlns:a16="http://schemas.microsoft.com/office/drawing/2014/main" id="{6751417D-366D-B143-B31C-C73D41ED7EB5}"/>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25.03.2021</a:t>
            </a:fld>
            <a:endParaRPr lang="nb-NO" dirty="0"/>
          </a:p>
        </p:txBody>
      </p:sp>
      <p:sp>
        <p:nvSpPr>
          <p:cNvPr id="14" name="Plassholder for lysbildenummer 5">
            <a:extLst>
              <a:ext uri="{FF2B5EF4-FFF2-40B4-BE49-F238E27FC236}">
                <a16:creationId xmlns:a16="http://schemas.microsoft.com/office/drawing/2014/main" id="{DE9C3F96-76FA-0F47-AD15-ECE16BD69698}"/>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a:t>
            </a:fld>
            <a:endParaRPr lang="nb-NO" dirty="0"/>
          </a:p>
        </p:txBody>
      </p:sp>
      <p:pic>
        <p:nvPicPr>
          <p:cNvPr id="8" name="Grafikk 7">
            <a:extLst>
              <a:ext uri="{FF2B5EF4-FFF2-40B4-BE49-F238E27FC236}">
                <a16:creationId xmlns:a16="http://schemas.microsoft.com/office/drawing/2014/main" id="{0DF0D807-F9C3-DF43-9BB0-34DE90CD4AA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
        <p:nvSpPr>
          <p:cNvPr id="9" name="Plassholder for bunntekst 4">
            <a:extLst>
              <a:ext uri="{FF2B5EF4-FFF2-40B4-BE49-F238E27FC236}">
                <a16:creationId xmlns:a16="http://schemas.microsoft.com/office/drawing/2014/main" id="{E2B334FB-FF4A-5E4F-8B82-4F7AA6118B58}"/>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bg1"/>
                </a:solidFill>
              </a:defRPr>
            </a:lvl1pPr>
          </a:lstStyle>
          <a:p>
            <a:endParaRPr lang="nb-NO" dirty="0"/>
          </a:p>
        </p:txBody>
      </p:sp>
    </p:spTree>
    <p:extLst>
      <p:ext uri="{BB962C8B-B14F-4D97-AF65-F5344CB8AC3E}">
        <p14:creationId xmlns:p14="http://schemas.microsoft.com/office/powerpoint/2010/main" val="714005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itatside / Uthevet setning sjøgrønn">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A95CAC6E-0E86-A34E-ACB4-A78F9D6AC36E}"/>
              </a:ext>
            </a:extLst>
          </p:cNvPr>
          <p:cNvSpPr/>
          <p:nvPr userDrawn="1"/>
        </p:nvSpPr>
        <p:spPr>
          <a:xfrm>
            <a:off x="0" y="1"/>
            <a:ext cx="1219199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6" name="Plassholder for tekst 2">
            <a:extLst>
              <a:ext uri="{FF2B5EF4-FFF2-40B4-BE49-F238E27FC236}">
                <a16:creationId xmlns:a16="http://schemas.microsoft.com/office/drawing/2014/main" id="{C73D9938-B73B-3245-B4B8-CA22FBCA2FA2}"/>
              </a:ext>
            </a:extLst>
          </p:cNvPr>
          <p:cNvSpPr>
            <a:spLocks noGrp="1"/>
          </p:cNvSpPr>
          <p:nvPr>
            <p:ph type="body" sz="quarter" idx="14" hasCustomPrompt="1"/>
          </p:nvPr>
        </p:nvSpPr>
        <p:spPr>
          <a:xfrm>
            <a:off x="536575" y="1143000"/>
            <a:ext cx="11101388" cy="3844153"/>
          </a:xfrm>
        </p:spPr>
        <p:txBody>
          <a:bodyPr anchor="ctr" anchorCtr="0">
            <a:noAutofit/>
          </a:bodyPr>
          <a:lstStyle>
            <a:lvl1pPr marL="0" indent="0" algn="l">
              <a:buNone/>
              <a:defRPr sz="5400" b="1">
                <a:solidFill>
                  <a:schemeClr val="bg1"/>
                </a:solidFill>
              </a:defRPr>
            </a:lvl1pPr>
          </a:lstStyle>
          <a:p>
            <a:r>
              <a:rPr lang="nb-NO" dirty="0"/>
              <a:t>Klikk for å legge til én setning eller et sitat</a:t>
            </a:r>
          </a:p>
        </p:txBody>
      </p:sp>
      <p:sp>
        <p:nvSpPr>
          <p:cNvPr id="12" name="Plassholder for dato 3">
            <a:extLst>
              <a:ext uri="{FF2B5EF4-FFF2-40B4-BE49-F238E27FC236}">
                <a16:creationId xmlns:a16="http://schemas.microsoft.com/office/drawing/2014/main" id="{EBB92826-BA27-4C49-B3E0-BE6A934E0537}"/>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25.03.2021</a:t>
            </a:fld>
            <a:endParaRPr lang="nb-NO" dirty="0"/>
          </a:p>
        </p:txBody>
      </p:sp>
      <p:sp>
        <p:nvSpPr>
          <p:cNvPr id="14" name="Plassholder for lysbildenummer 5">
            <a:extLst>
              <a:ext uri="{FF2B5EF4-FFF2-40B4-BE49-F238E27FC236}">
                <a16:creationId xmlns:a16="http://schemas.microsoft.com/office/drawing/2014/main" id="{3673888A-BCCE-1D4E-AFF7-B5653A81BF79}"/>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a:t>
            </a:fld>
            <a:endParaRPr lang="nb-NO" dirty="0"/>
          </a:p>
        </p:txBody>
      </p:sp>
      <p:pic>
        <p:nvPicPr>
          <p:cNvPr id="8" name="Grafikk 7">
            <a:extLst>
              <a:ext uri="{FF2B5EF4-FFF2-40B4-BE49-F238E27FC236}">
                <a16:creationId xmlns:a16="http://schemas.microsoft.com/office/drawing/2014/main" id="{A61F5AA2-5D29-3345-A3DD-65737A9056C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
        <p:nvSpPr>
          <p:cNvPr id="9" name="Plassholder for bunntekst 4">
            <a:extLst>
              <a:ext uri="{FF2B5EF4-FFF2-40B4-BE49-F238E27FC236}">
                <a16:creationId xmlns:a16="http://schemas.microsoft.com/office/drawing/2014/main" id="{33EBECE2-BEAB-1141-9F28-663B0C091904}"/>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bg1"/>
                </a:solidFill>
              </a:defRPr>
            </a:lvl1pPr>
          </a:lstStyle>
          <a:p>
            <a:endParaRPr lang="nb-NO" dirty="0"/>
          </a:p>
        </p:txBody>
      </p:sp>
    </p:spTree>
    <p:extLst>
      <p:ext uri="{BB962C8B-B14F-4D97-AF65-F5344CB8AC3E}">
        <p14:creationId xmlns:p14="http://schemas.microsoft.com/office/powerpoint/2010/main" val="74211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itatside / Uthevet setning mørkeblå">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A95CAC6E-0E86-A34E-ACB4-A78F9D6AC36E}"/>
              </a:ext>
            </a:extLst>
          </p:cNvPr>
          <p:cNvSpPr/>
          <p:nvPr userDrawn="1"/>
        </p:nvSpPr>
        <p:spPr>
          <a:xfrm>
            <a:off x="0" y="1"/>
            <a:ext cx="1219199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6" name="Plassholder for tekst 2">
            <a:extLst>
              <a:ext uri="{FF2B5EF4-FFF2-40B4-BE49-F238E27FC236}">
                <a16:creationId xmlns:a16="http://schemas.microsoft.com/office/drawing/2014/main" id="{C73D9938-B73B-3245-B4B8-CA22FBCA2FA2}"/>
              </a:ext>
            </a:extLst>
          </p:cNvPr>
          <p:cNvSpPr>
            <a:spLocks noGrp="1"/>
          </p:cNvSpPr>
          <p:nvPr>
            <p:ph type="body" sz="quarter" idx="14" hasCustomPrompt="1"/>
          </p:nvPr>
        </p:nvSpPr>
        <p:spPr>
          <a:xfrm>
            <a:off x="536575" y="1143000"/>
            <a:ext cx="11101388" cy="3844153"/>
          </a:xfrm>
        </p:spPr>
        <p:txBody>
          <a:bodyPr anchor="ctr" anchorCtr="0">
            <a:noAutofit/>
          </a:bodyPr>
          <a:lstStyle>
            <a:lvl1pPr marL="0" indent="0" algn="l">
              <a:buNone/>
              <a:defRPr sz="5400" b="1">
                <a:solidFill>
                  <a:schemeClr val="bg1"/>
                </a:solidFill>
              </a:defRPr>
            </a:lvl1pPr>
          </a:lstStyle>
          <a:p>
            <a:r>
              <a:rPr lang="nb-NO" dirty="0"/>
              <a:t>Klikk for å legge til én setning eller et sitat</a:t>
            </a:r>
          </a:p>
        </p:txBody>
      </p:sp>
      <p:sp>
        <p:nvSpPr>
          <p:cNvPr id="12" name="Plassholder for dato 3">
            <a:extLst>
              <a:ext uri="{FF2B5EF4-FFF2-40B4-BE49-F238E27FC236}">
                <a16:creationId xmlns:a16="http://schemas.microsoft.com/office/drawing/2014/main" id="{76E25B0E-2728-384B-8A49-85C1E119C54C}"/>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bg1"/>
                </a:solidFill>
              </a:defRPr>
            </a:lvl1pPr>
          </a:lstStyle>
          <a:p>
            <a:fld id="{9E47B28B-B525-7E4A-B6FB-5A6DAAAC0446}" type="datetime1">
              <a:rPr lang="nb-NO" smtClean="0"/>
              <a:pPr/>
              <a:t>25.03.2021</a:t>
            </a:fld>
            <a:endParaRPr lang="nb-NO" dirty="0"/>
          </a:p>
        </p:txBody>
      </p:sp>
      <p:sp>
        <p:nvSpPr>
          <p:cNvPr id="14" name="Plassholder for lysbildenummer 5">
            <a:extLst>
              <a:ext uri="{FF2B5EF4-FFF2-40B4-BE49-F238E27FC236}">
                <a16:creationId xmlns:a16="http://schemas.microsoft.com/office/drawing/2014/main" id="{A38E396D-E5A4-4749-BB0E-2CD8C6E534EF}"/>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bg1"/>
                </a:solidFill>
              </a:defRPr>
            </a:lvl1pPr>
          </a:lstStyle>
          <a:p>
            <a:fld id="{5751DFAA-887F-4071-8EAD-E8CA316FCF06}" type="slidenum">
              <a:rPr lang="nb-NO" smtClean="0"/>
              <a:pPr/>
              <a:t>‹#›</a:t>
            </a:fld>
            <a:endParaRPr lang="nb-NO" dirty="0"/>
          </a:p>
        </p:txBody>
      </p:sp>
      <p:pic>
        <p:nvPicPr>
          <p:cNvPr id="8" name="Grafikk 7">
            <a:extLst>
              <a:ext uri="{FF2B5EF4-FFF2-40B4-BE49-F238E27FC236}">
                <a16:creationId xmlns:a16="http://schemas.microsoft.com/office/drawing/2014/main" id="{00959ECA-CEEA-514E-9333-D54056F6D342}"/>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
        <p:nvSpPr>
          <p:cNvPr id="9" name="Plassholder for bunntekst 4">
            <a:extLst>
              <a:ext uri="{FF2B5EF4-FFF2-40B4-BE49-F238E27FC236}">
                <a16:creationId xmlns:a16="http://schemas.microsoft.com/office/drawing/2014/main" id="{4C30A7E8-E3FA-5345-9EC5-FC002C5EA38D}"/>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bg1"/>
                </a:solidFill>
              </a:defRPr>
            </a:lvl1pPr>
          </a:lstStyle>
          <a:p>
            <a:endParaRPr lang="nb-NO" dirty="0"/>
          </a:p>
        </p:txBody>
      </p:sp>
    </p:spTree>
    <p:extLst>
      <p:ext uri="{BB962C8B-B14F-4D97-AF65-F5344CB8AC3E}">
        <p14:creationId xmlns:p14="http://schemas.microsoft.com/office/powerpoint/2010/main" val="301069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tel og to innholdsdeler sjøgrønn">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D3BB7399-8A32-E74E-97C6-F26FDC3DBA43}"/>
              </a:ext>
            </a:extLst>
          </p:cNvPr>
          <p:cNvSpPr/>
          <p:nvPr userDrawn="1"/>
        </p:nvSpPr>
        <p:spPr>
          <a:xfrm>
            <a:off x="7859713" y="1"/>
            <a:ext cx="433228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5" name="Plassholder for innhold 4">
            <a:extLst>
              <a:ext uri="{FF2B5EF4-FFF2-40B4-BE49-F238E27FC236}">
                <a16:creationId xmlns:a16="http://schemas.microsoft.com/office/drawing/2014/main" id="{0E9FBEA8-AC36-194E-A142-222CE95A18F0}"/>
              </a:ext>
            </a:extLst>
          </p:cNvPr>
          <p:cNvSpPr>
            <a:spLocks noGrp="1"/>
          </p:cNvSpPr>
          <p:nvPr>
            <p:ph sz="quarter" idx="15" hasCustomPrompt="1"/>
          </p:nvPr>
        </p:nvSpPr>
        <p:spPr>
          <a:xfrm>
            <a:off x="536574" y="1717675"/>
            <a:ext cx="6964363" cy="4232275"/>
          </a:xfrm>
        </p:spPr>
        <p:txBody>
          <a:bodyPr>
            <a:noAutofit/>
          </a:bodyPr>
          <a:lstStyle>
            <a:lvl1pPr>
              <a:defRPr/>
            </a:lvl1pPr>
          </a:lstStyle>
          <a:p>
            <a:pPr lvl="0"/>
            <a:r>
              <a:rPr lang="nb-NO" dirty="0"/>
              <a:t>Klikk for å legge til tekst</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8" name="Plassholder for tittel 1">
            <a:extLst>
              <a:ext uri="{FF2B5EF4-FFF2-40B4-BE49-F238E27FC236}">
                <a16:creationId xmlns:a16="http://schemas.microsoft.com/office/drawing/2014/main" id="{B01FB2A9-4518-1743-8801-5959C00D1EE1}"/>
              </a:ext>
            </a:extLst>
          </p:cNvPr>
          <p:cNvSpPr>
            <a:spLocks noGrp="1"/>
          </p:cNvSpPr>
          <p:nvPr>
            <p:ph type="title"/>
          </p:nvPr>
        </p:nvSpPr>
        <p:spPr>
          <a:xfrm>
            <a:off x="536575" y="441325"/>
            <a:ext cx="6964363" cy="701675"/>
          </a:xfrm>
          <a:prstGeom prst="rect">
            <a:avLst/>
          </a:prstGeom>
        </p:spPr>
        <p:txBody>
          <a:bodyPr vert="horz" lIns="0" tIns="0" rIns="0" bIns="0" rtlCol="0" anchor="t" anchorCtr="0">
            <a:noAutofit/>
          </a:bodyPr>
          <a:lstStyle/>
          <a:p>
            <a:r>
              <a:rPr lang="nb-NO"/>
              <a:t>Klikk for å redigere tittelstil</a:t>
            </a:r>
            <a:endParaRPr lang="nb-NO" dirty="0"/>
          </a:p>
        </p:txBody>
      </p:sp>
      <p:sp>
        <p:nvSpPr>
          <p:cNvPr id="12" name="Plassholder for innhold 2">
            <a:extLst>
              <a:ext uri="{FF2B5EF4-FFF2-40B4-BE49-F238E27FC236}">
                <a16:creationId xmlns:a16="http://schemas.microsoft.com/office/drawing/2014/main" id="{7A692BAB-31A1-DE41-ADFE-C7BE2CF71FAA}"/>
              </a:ext>
            </a:extLst>
          </p:cNvPr>
          <p:cNvSpPr>
            <a:spLocks noGrp="1"/>
          </p:cNvSpPr>
          <p:nvPr>
            <p:ph sz="quarter" idx="16" hasCustomPrompt="1"/>
          </p:nvPr>
        </p:nvSpPr>
        <p:spPr>
          <a:xfrm>
            <a:off x="8312150" y="1717675"/>
            <a:ext cx="3325813" cy="4232275"/>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b-NO" dirty="0"/>
              <a:t>Klikk for å legge til tekst</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3" name="Plassholder for dato 3">
            <a:extLst>
              <a:ext uri="{FF2B5EF4-FFF2-40B4-BE49-F238E27FC236}">
                <a16:creationId xmlns:a16="http://schemas.microsoft.com/office/drawing/2014/main" id="{639BB181-5361-0549-95AA-E8D5F2ECE184}"/>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tx1"/>
                </a:solidFill>
              </a:defRPr>
            </a:lvl1pPr>
          </a:lstStyle>
          <a:p>
            <a:fld id="{9E47B28B-B525-7E4A-B6FB-5A6DAAAC0446}" type="datetime1">
              <a:rPr lang="nb-NO" smtClean="0"/>
              <a:pPr/>
              <a:t>25.03.2021</a:t>
            </a:fld>
            <a:endParaRPr lang="nb-NO" dirty="0"/>
          </a:p>
        </p:txBody>
      </p:sp>
      <p:sp>
        <p:nvSpPr>
          <p:cNvPr id="14" name="Plassholder for bunntekst 4">
            <a:extLst>
              <a:ext uri="{FF2B5EF4-FFF2-40B4-BE49-F238E27FC236}">
                <a16:creationId xmlns:a16="http://schemas.microsoft.com/office/drawing/2014/main" id="{57D11602-5F7A-484B-B659-33C6039CCD7E}"/>
              </a:ext>
            </a:extLst>
          </p:cNvPr>
          <p:cNvSpPr>
            <a:spLocks noGrp="1"/>
          </p:cNvSpPr>
          <p:nvPr>
            <p:ph type="ftr" sz="quarter" idx="3"/>
          </p:nvPr>
        </p:nvSpPr>
        <p:spPr>
          <a:xfrm>
            <a:off x="2374231" y="6425654"/>
            <a:ext cx="5126706" cy="184666"/>
          </a:xfrm>
          <a:prstGeom prst="rect">
            <a:avLst/>
          </a:prstGeom>
        </p:spPr>
        <p:txBody>
          <a:bodyPr vert="horz" lIns="0" tIns="0" rIns="0" bIns="0" rtlCol="0" anchor="ctr">
            <a:normAutofit/>
          </a:bodyPr>
          <a:lstStyle>
            <a:lvl1pPr algn="l">
              <a:defRPr sz="1000">
                <a:solidFill>
                  <a:schemeClr val="tx1"/>
                </a:solidFill>
              </a:defRPr>
            </a:lvl1pPr>
          </a:lstStyle>
          <a:p>
            <a:r>
              <a:rPr lang="nb-NO"/>
              <a:t>Tekst</a:t>
            </a:r>
            <a:endParaRPr lang="nb-NO" dirty="0"/>
          </a:p>
        </p:txBody>
      </p:sp>
      <p:sp>
        <p:nvSpPr>
          <p:cNvPr id="15" name="Plassholder for lysbildenummer 5">
            <a:extLst>
              <a:ext uri="{FF2B5EF4-FFF2-40B4-BE49-F238E27FC236}">
                <a16:creationId xmlns:a16="http://schemas.microsoft.com/office/drawing/2014/main" id="{524E66A8-337A-3442-B197-501BCA554858}"/>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tx1"/>
                </a:solidFill>
              </a:defRPr>
            </a:lvl1pPr>
          </a:lstStyle>
          <a:p>
            <a:fld id="{5751DFAA-887F-4071-8EAD-E8CA316FCF06}" type="slidenum">
              <a:rPr lang="nb-NO" smtClean="0"/>
              <a:pPr/>
              <a:t>‹#›</a:t>
            </a:fld>
            <a:endParaRPr lang="nb-NO" dirty="0"/>
          </a:p>
        </p:txBody>
      </p:sp>
      <p:pic>
        <p:nvPicPr>
          <p:cNvPr id="10" name="Grafikk 9">
            <a:extLst>
              <a:ext uri="{FF2B5EF4-FFF2-40B4-BE49-F238E27FC236}">
                <a16:creationId xmlns:a16="http://schemas.microsoft.com/office/drawing/2014/main" id="{3537D87F-9CDB-3743-9790-3ADBED139D0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Tree>
    <p:extLst>
      <p:ext uri="{BB962C8B-B14F-4D97-AF65-F5344CB8AC3E}">
        <p14:creationId xmlns:p14="http://schemas.microsoft.com/office/powerpoint/2010/main" val="17811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 og fire innholdsdeler">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536575" y="1720800"/>
            <a:ext cx="5397500" cy="756094"/>
          </a:xfrm>
          <a:prstGeom prst="rect">
            <a:avLst/>
          </a:prstGeom>
        </p:spPr>
        <p:txBody>
          <a:bodyPr anchor="t">
            <a:noAutofit/>
          </a:bodyPr>
          <a:lstStyle>
            <a:lvl1pPr marL="0" indent="0">
              <a:lnSpc>
                <a:spcPct val="100000"/>
              </a:lnSpc>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hasCustomPrompt="1"/>
          </p:nvPr>
        </p:nvSpPr>
        <p:spPr>
          <a:xfrm>
            <a:off x="536575" y="2476894"/>
            <a:ext cx="5397500" cy="3473056"/>
          </a:xfrm>
          <a:prstGeom prst="rect">
            <a:avLst/>
          </a:prstGeom>
        </p:spPr>
        <p:txBody>
          <a:bodyPr>
            <a:noAutofit/>
          </a:bodyPr>
          <a:lstStyle>
            <a:lvl1pPr>
              <a:defRPr/>
            </a:lvl1pPr>
            <a:lvl2pPr>
              <a:defRPr/>
            </a:lvl2pPr>
            <a:lvl3pPr>
              <a:defRPr/>
            </a:lvl3pPr>
            <a:lvl4pPr>
              <a:defRPr/>
            </a:lvl4pPr>
            <a:lvl5pPr>
              <a:defRPr/>
            </a:lvl5pPr>
          </a:lstStyle>
          <a:p>
            <a:pPr lvl="0"/>
            <a:r>
              <a:rPr lang="nb-NO" dirty="0"/>
              <a:t>Klikk for å legge til tekst</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5" name="Plassholder for tekst 4"/>
          <p:cNvSpPr>
            <a:spLocks noGrp="1"/>
          </p:cNvSpPr>
          <p:nvPr>
            <p:ph type="body" sz="quarter" idx="3"/>
          </p:nvPr>
        </p:nvSpPr>
        <p:spPr>
          <a:xfrm>
            <a:off x="6219826" y="1720800"/>
            <a:ext cx="5418138" cy="756094"/>
          </a:xfrm>
          <a:prstGeom prst="rect">
            <a:avLst/>
          </a:prstGeom>
        </p:spPr>
        <p:txBody>
          <a:bodyPr anchor="t">
            <a:noAutofit/>
          </a:bodyPr>
          <a:lstStyle>
            <a:lvl1pPr marL="0" indent="0">
              <a:lnSpc>
                <a:spcPct val="100000"/>
              </a:lnSpc>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hasCustomPrompt="1"/>
          </p:nvPr>
        </p:nvSpPr>
        <p:spPr>
          <a:xfrm>
            <a:off x="6219826" y="2476894"/>
            <a:ext cx="5418138" cy="3473056"/>
          </a:xfrm>
          <a:prstGeom prst="rect">
            <a:avLst/>
          </a:prstGeom>
        </p:spPr>
        <p:txBody>
          <a:bodyPr>
            <a:noAutofit/>
          </a:bodyPr>
          <a:lstStyle>
            <a:lvl1pPr>
              <a:defRPr/>
            </a:lvl1pPr>
            <a:lvl2pPr>
              <a:defRPr/>
            </a:lvl2pPr>
            <a:lvl3pPr>
              <a:defRPr/>
            </a:lvl3pPr>
            <a:lvl4pPr>
              <a:defRPr/>
            </a:lvl4pPr>
            <a:lvl5pPr>
              <a:defRPr/>
            </a:lvl5pPr>
          </a:lstStyle>
          <a:p>
            <a:pPr lvl="0"/>
            <a:r>
              <a:rPr lang="nb-NO" dirty="0"/>
              <a:t>Klikk for å legge til tekst</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0" name="Plassholder for tittel 1">
            <a:extLst>
              <a:ext uri="{FF2B5EF4-FFF2-40B4-BE49-F238E27FC236}">
                <a16:creationId xmlns:a16="http://schemas.microsoft.com/office/drawing/2014/main" id="{A3975D18-47A5-3745-AB33-E3C1637573CB}"/>
              </a:ext>
            </a:extLst>
          </p:cNvPr>
          <p:cNvSpPr>
            <a:spLocks noGrp="1"/>
          </p:cNvSpPr>
          <p:nvPr>
            <p:ph type="title"/>
          </p:nvPr>
        </p:nvSpPr>
        <p:spPr>
          <a:xfrm>
            <a:off x="536575" y="441325"/>
            <a:ext cx="11101388" cy="701675"/>
          </a:xfrm>
          <a:prstGeom prst="rect">
            <a:avLst/>
          </a:prstGeom>
        </p:spPr>
        <p:txBody>
          <a:bodyPr vert="horz" lIns="0" tIns="0" rIns="0" bIns="0" rtlCol="0" anchor="t" anchorCtr="0">
            <a:noAutofit/>
          </a:bodyPr>
          <a:lstStyle/>
          <a:p>
            <a:r>
              <a:rPr lang="nb-NO"/>
              <a:t>Klikk for å redigere tittelstil</a:t>
            </a:r>
            <a:endParaRPr lang="nb-NO" dirty="0"/>
          </a:p>
        </p:txBody>
      </p:sp>
      <p:sp>
        <p:nvSpPr>
          <p:cNvPr id="11" name="Plassholder for dato 3">
            <a:extLst>
              <a:ext uri="{FF2B5EF4-FFF2-40B4-BE49-F238E27FC236}">
                <a16:creationId xmlns:a16="http://schemas.microsoft.com/office/drawing/2014/main" id="{55F7F71D-12F7-7745-B70C-12B83836E2A6}"/>
              </a:ext>
            </a:extLst>
          </p:cNvPr>
          <p:cNvSpPr>
            <a:spLocks noGrp="1"/>
          </p:cNvSpPr>
          <p:nvPr>
            <p:ph type="dt" sz="half" idx="10"/>
          </p:nvPr>
        </p:nvSpPr>
        <p:spPr>
          <a:xfrm>
            <a:off x="1188444" y="6425654"/>
            <a:ext cx="846221" cy="184666"/>
          </a:xfrm>
          <a:prstGeom prst="rect">
            <a:avLst/>
          </a:prstGeom>
        </p:spPr>
        <p:txBody>
          <a:bodyPr vert="horz" lIns="0" tIns="0" rIns="0" bIns="0" rtlCol="0" anchor="ctr">
            <a:normAutofit/>
          </a:bodyPr>
          <a:lstStyle>
            <a:lvl1pPr algn="ctr">
              <a:defRPr sz="1000">
                <a:solidFill>
                  <a:schemeClr val="dk1"/>
                </a:solidFill>
              </a:defRPr>
            </a:lvl1pPr>
          </a:lstStyle>
          <a:p>
            <a:fld id="{9E47B28B-B525-7E4A-B6FB-5A6DAAAC0446}" type="datetime1">
              <a:rPr lang="nb-NO" smtClean="0"/>
              <a:t>25.03.2021</a:t>
            </a:fld>
            <a:endParaRPr lang="nb-NO" dirty="0"/>
          </a:p>
        </p:txBody>
      </p:sp>
      <p:sp>
        <p:nvSpPr>
          <p:cNvPr id="12" name="Plassholder for bunntekst 4">
            <a:extLst>
              <a:ext uri="{FF2B5EF4-FFF2-40B4-BE49-F238E27FC236}">
                <a16:creationId xmlns:a16="http://schemas.microsoft.com/office/drawing/2014/main" id="{9527FD8C-5D4F-0947-BE64-592B40EC1DD4}"/>
              </a:ext>
            </a:extLst>
          </p:cNvPr>
          <p:cNvSpPr>
            <a:spLocks noGrp="1"/>
          </p:cNvSpPr>
          <p:nvPr>
            <p:ph type="ftr" sz="quarter" idx="11"/>
          </p:nvPr>
        </p:nvSpPr>
        <p:spPr>
          <a:xfrm>
            <a:off x="2374231" y="6425654"/>
            <a:ext cx="7560000" cy="184666"/>
          </a:xfrm>
          <a:prstGeom prst="rect">
            <a:avLst/>
          </a:prstGeom>
        </p:spPr>
        <p:txBody>
          <a:bodyPr vert="horz" lIns="0" tIns="0" rIns="0" bIns="0" rtlCol="0" anchor="ctr">
            <a:normAutofit/>
          </a:bodyPr>
          <a:lstStyle>
            <a:lvl1pPr algn="l">
              <a:defRPr sz="1000">
                <a:solidFill>
                  <a:schemeClr val="dk1"/>
                </a:solidFill>
              </a:defRPr>
            </a:lvl1pPr>
          </a:lstStyle>
          <a:p>
            <a:r>
              <a:rPr lang="nb-NO" dirty="0"/>
              <a:t>Tekst</a:t>
            </a:r>
          </a:p>
        </p:txBody>
      </p:sp>
      <p:sp>
        <p:nvSpPr>
          <p:cNvPr id="13" name="Plassholder for lysbildenummer 5">
            <a:extLst>
              <a:ext uri="{FF2B5EF4-FFF2-40B4-BE49-F238E27FC236}">
                <a16:creationId xmlns:a16="http://schemas.microsoft.com/office/drawing/2014/main" id="{9972B9C3-07BF-A44F-A9F5-56A1D9C8F596}"/>
              </a:ext>
            </a:extLst>
          </p:cNvPr>
          <p:cNvSpPr>
            <a:spLocks noGrp="1"/>
          </p:cNvSpPr>
          <p:nvPr>
            <p:ph type="sldNum" sz="quarter" idx="12"/>
          </p:nvPr>
        </p:nvSpPr>
        <p:spPr>
          <a:xfrm>
            <a:off x="533400" y="6430675"/>
            <a:ext cx="308811" cy="184666"/>
          </a:xfrm>
          <a:prstGeom prst="rect">
            <a:avLst/>
          </a:prstGeom>
        </p:spPr>
        <p:txBody>
          <a:bodyPr vert="horz" lIns="0" tIns="0" rIns="0" bIns="0" rtlCol="0" anchor="ctr">
            <a:normAutofit/>
          </a:bodyPr>
          <a:lstStyle>
            <a:lvl1pPr algn="l">
              <a:defRPr sz="1000">
                <a:solidFill>
                  <a:schemeClr val="dk1"/>
                </a:solidFill>
              </a:defRPr>
            </a:lvl1pPr>
          </a:lstStyle>
          <a:p>
            <a:fld id="{5751DFAA-887F-4071-8EAD-E8CA316FCF06}" type="slidenum">
              <a:rPr lang="nb-NO" smtClean="0"/>
              <a:pPr/>
              <a:t>‹#›</a:t>
            </a:fld>
            <a:endParaRPr lang="nb-NO" dirty="0"/>
          </a:p>
        </p:txBody>
      </p:sp>
    </p:spTree>
    <p:extLst>
      <p:ext uri="{BB962C8B-B14F-4D97-AF65-F5344CB8AC3E}">
        <p14:creationId xmlns:p14="http://schemas.microsoft.com/office/powerpoint/2010/main" val="1991535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tel og to innholdsdeler mørkeblå">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D3BB7399-8A32-E74E-97C6-F26FDC3DBA43}"/>
              </a:ext>
            </a:extLst>
          </p:cNvPr>
          <p:cNvSpPr/>
          <p:nvPr userDrawn="1"/>
        </p:nvSpPr>
        <p:spPr>
          <a:xfrm>
            <a:off x="7859713" y="1"/>
            <a:ext cx="433228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5" name="Plassholder for innhold 4">
            <a:extLst>
              <a:ext uri="{FF2B5EF4-FFF2-40B4-BE49-F238E27FC236}">
                <a16:creationId xmlns:a16="http://schemas.microsoft.com/office/drawing/2014/main" id="{0E9FBEA8-AC36-194E-A142-222CE95A18F0}"/>
              </a:ext>
            </a:extLst>
          </p:cNvPr>
          <p:cNvSpPr>
            <a:spLocks noGrp="1"/>
          </p:cNvSpPr>
          <p:nvPr>
            <p:ph sz="quarter" idx="15" hasCustomPrompt="1"/>
          </p:nvPr>
        </p:nvSpPr>
        <p:spPr>
          <a:xfrm>
            <a:off x="536574" y="1717675"/>
            <a:ext cx="6964363" cy="4232275"/>
          </a:xfrm>
        </p:spPr>
        <p:txBody>
          <a:bodyPr>
            <a:noAutofit/>
          </a:bodyPr>
          <a:lstStyle>
            <a:lvl1pPr>
              <a:defRPr/>
            </a:lvl1pPr>
          </a:lstStyle>
          <a:p>
            <a:pPr lvl="0"/>
            <a:r>
              <a:rPr lang="nb-NO" dirty="0"/>
              <a:t>Klikk for å legge til tekst</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8" name="Plassholder for tittel 1">
            <a:extLst>
              <a:ext uri="{FF2B5EF4-FFF2-40B4-BE49-F238E27FC236}">
                <a16:creationId xmlns:a16="http://schemas.microsoft.com/office/drawing/2014/main" id="{B01FB2A9-4518-1743-8801-5959C00D1EE1}"/>
              </a:ext>
            </a:extLst>
          </p:cNvPr>
          <p:cNvSpPr>
            <a:spLocks noGrp="1"/>
          </p:cNvSpPr>
          <p:nvPr>
            <p:ph type="title"/>
          </p:nvPr>
        </p:nvSpPr>
        <p:spPr>
          <a:xfrm>
            <a:off x="536575" y="441325"/>
            <a:ext cx="6964363" cy="701675"/>
          </a:xfrm>
          <a:prstGeom prst="rect">
            <a:avLst/>
          </a:prstGeom>
        </p:spPr>
        <p:txBody>
          <a:bodyPr vert="horz" lIns="0" tIns="0" rIns="0" bIns="0" rtlCol="0" anchor="t" anchorCtr="0">
            <a:noAutofit/>
          </a:bodyPr>
          <a:lstStyle/>
          <a:p>
            <a:r>
              <a:rPr lang="nb-NO"/>
              <a:t>Klikk for å redigere tittelstil</a:t>
            </a:r>
            <a:endParaRPr lang="nb-NO" dirty="0"/>
          </a:p>
        </p:txBody>
      </p:sp>
      <p:sp>
        <p:nvSpPr>
          <p:cNvPr id="12" name="Plassholder for innhold 2">
            <a:extLst>
              <a:ext uri="{FF2B5EF4-FFF2-40B4-BE49-F238E27FC236}">
                <a16:creationId xmlns:a16="http://schemas.microsoft.com/office/drawing/2014/main" id="{7A692BAB-31A1-DE41-ADFE-C7BE2CF71FAA}"/>
              </a:ext>
            </a:extLst>
          </p:cNvPr>
          <p:cNvSpPr>
            <a:spLocks noGrp="1"/>
          </p:cNvSpPr>
          <p:nvPr>
            <p:ph sz="quarter" idx="16" hasCustomPrompt="1"/>
          </p:nvPr>
        </p:nvSpPr>
        <p:spPr>
          <a:xfrm>
            <a:off x="8312150" y="1717675"/>
            <a:ext cx="3325813" cy="4232275"/>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b-NO" dirty="0"/>
              <a:t>Klikk for å legge til tekst</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3" name="Plassholder for dato 3">
            <a:extLst>
              <a:ext uri="{FF2B5EF4-FFF2-40B4-BE49-F238E27FC236}">
                <a16:creationId xmlns:a16="http://schemas.microsoft.com/office/drawing/2014/main" id="{E79DD916-2AFD-0042-A062-3DF84E6EAAAB}"/>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tx1"/>
                </a:solidFill>
              </a:defRPr>
            </a:lvl1pPr>
          </a:lstStyle>
          <a:p>
            <a:fld id="{9E47B28B-B525-7E4A-B6FB-5A6DAAAC0446}" type="datetime1">
              <a:rPr lang="nb-NO" smtClean="0"/>
              <a:pPr/>
              <a:t>25.03.2021</a:t>
            </a:fld>
            <a:endParaRPr lang="nb-NO" dirty="0"/>
          </a:p>
        </p:txBody>
      </p:sp>
      <p:sp>
        <p:nvSpPr>
          <p:cNvPr id="14" name="Plassholder for bunntekst 4">
            <a:extLst>
              <a:ext uri="{FF2B5EF4-FFF2-40B4-BE49-F238E27FC236}">
                <a16:creationId xmlns:a16="http://schemas.microsoft.com/office/drawing/2014/main" id="{DF7D2294-8285-EB4C-8FC9-10E306C333CA}"/>
              </a:ext>
            </a:extLst>
          </p:cNvPr>
          <p:cNvSpPr>
            <a:spLocks noGrp="1"/>
          </p:cNvSpPr>
          <p:nvPr>
            <p:ph type="ftr" sz="quarter" idx="3"/>
          </p:nvPr>
        </p:nvSpPr>
        <p:spPr>
          <a:xfrm>
            <a:off x="2374231" y="6425654"/>
            <a:ext cx="5126706" cy="184666"/>
          </a:xfrm>
          <a:prstGeom prst="rect">
            <a:avLst/>
          </a:prstGeom>
        </p:spPr>
        <p:txBody>
          <a:bodyPr vert="horz" lIns="0" tIns="0" rIns="0" bIns="0" rtlCol="0" anchor="ctr">
            <a:normAutofit/>
          </a:bodyPr>
          <a:lstStyle>
            <a:lvl1pPr algn="l">
              <a:defRPr sz="1000">
                <a:solidFill>
                  <a:schemeClr val="tx1"/>
                </a:solidFill>
              </a:defRPr>
            </a:lvl1pPr>
          </a:lstStyle>
          <a:p>
            <a:r>
              <a:rPr lang="nb-NO"/>
              <a:t>Tekst</a:t>
            </a:r>
            <a:endParaRPr lang="nb-NO" dirty="0"/>
          </a:p>
        </p:txBody>
      </p:sp>
      <p:sp>
        <p:nvSpPr>
          <p:cNvPr id="15" name="Plassholder for lysbildenummer 5">
            <a:extLst>
              <a:ext uri="{FF2B5EF4-FFF2-40B4-BE49-F238E27FC236}">
                <a16:creationId xmlns:a16="http://schemas.microsoft.com/office/drawing/2014/main" id="{E467120E-4C46-C84E-B9CC-7D85C232D625}"/>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tx1"/>
                </a:solidFill>
              </a:defRPr>
            </a:lvl1pPr>
          </a:lstStyle>
          <a:p>
            <a:fld id="{5751DFAA-887F-4071-8EAD-E8CA316FCF06}" type="slidenum">
              <a:rPr lang="nb-NO" smtClean="0"/>
              <a:pPr/>
              <a:t>‹#›</a:t>
            </a:fld>
            <a:endParaRPr lang="nb-NO" dirty="0"/>
          </a:p>
        </p:txBody>
      </p:sp>
      <p:pic>
        <p:nvPicPr>
          <p:cNvPr id="10" name="Grafikk 9">
            <a:extLst>
              <a:ext uri="{FF2B5EF4-FFF2-40B4-BE49-F238E27FC236}">
                <a16:creationId xmlns:a16="http://schemas.microsoft.com/office/drawing/2014/main" id="{FEA34F2D-7D05-4B4E-B4C7-515183E92544}"/>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Tree>
    <p:extLst>
      <p:ext uri="{BB962C8B-B14F-4D97-AF65-F5344CB8AC3E}">
        <p14:creationId xmlns:p14="http://schemas.microsoft.com/office/powerpoint/2010/main" val="1544134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tel og fire innholdsdeler lyseblå LYS">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A0BC74E1-5CDF-5142-A7EF-A67FC8EA8B85}"/>
              </a:ext>
            </a:extLst>
          </p:cNvPr>
          <p:cNvSpPr/>
          <p:nvPr userDrawn="1"/>
        </p:nvSpPr>
        <p:spPr>
          <a:xfrm>
            <a:off x="7859713" y="1"/>
            <a:ext cx="4332286" cy="6858000"/>
          </a:xfrm>
          <a:prstGeom prst="rect">
            <a:avLst/>
          </a:prstGeom>
          <a:solidFill>
            <a:srgbClr val="0085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3" name="Plassholder for tekst 2"/>
          <p:cNvSpPr>
            <a:spLocks noGrp="1"/>
          </p:cNvSpPr>
          <p:nvPr>
            <p:ph type="body" idx="1"/>
          </p:nvPr>
        </p:nvSpPr>
        <p:spPr>
          <a:xfrm>
            <a:off x="536574" y="1717675"/>
            <a:ext cx="6964363" cy="759219"/>
          </a:xfrm>
        </p:spPr>
        <p:txBody>
          <a:bodyPr anchor="t">
            <a:noAutofit/>
          </a:bodyPr>
          <a:lstStyle>
            <a:lvl1pPr marL="0" indent="0">
              <a:lnSpc>
                <a:spcPct val="100000"/>
              </a:lnSpc>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hasCustomPrompt="1"/>
          </p:nvPr>
        </p:nvSpPr>
        <p:spPr>
          <a:xfrm>
            <a:off x="536574" y="2476894"/>
            <a:ext cx="6964363" cy="3473055"/>
          </a:xfrm>
        </p:spPr>
        <p:txBody>
          <a:bodyPr>
            <a:noAutofit/>
          </a:bodyPr>
          <a:lstStyle>
            <a:lvl1pPr>
              <a:defRPr/>
            </a:lvl1pPr>
            <a:lvl2pPr>
              <a:defRPr/>
            </a:lvl2pPr>
            <a:lvl3pPr>
              <a:defRPr/>
            </a:lvl3pPr>
            <a:lvl4pPr>
              <a:defRPr/>
            </a:lvl4pPr>
            <a:lvl5pPr>
              <a:defRPr/>
            </a:lvl5pPr>
          </a:lstStyle>
          <a:p>
            <a:pPr lvl="0"/>
            <a:r>
              <a:rPr lang="nb-NO" dirty="0"/>
              <a:t>Klikk for å legge til tekst</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4" name="Plassholder for tekst 2">
            <a:extLst>
              <a:ext uri="{FF2B5EF4-FFF2-40B4-BE49-F238E27FC236}">
                <a16:creationId xmlns:a16="http://schemas.microsoft.com/office/drawing/2014/main" id="{424C2C66-B4EF-CA45-9EB9-E4586F52A88D}"/>
              </a:ext>
            </a:extLst>
          </p:cNvPr>
          <p:cNvSpPr>
            <a:spLocks noGrp="1"/>
          </p:cNvSpPr>
          <p:nvPr>
            <p:ph type="body" idx="13"/>
          </p:nvPr>
        </p:nvSpPr>
        <p:spPr>
          <a:xfrm>
            <a:off x="8312045" y="1717675"/>
            <a:ext cx="3317408" cy="759219"/>
          </a:xfrm>
        </p:spPr>
        <p:txBody>
          <a:bodyPr anchor="t">
            <a:noAutofit/>
          </a:bodyPr>
          <a:lstStyle>
            <a:lvl1pPr marL="0" indent="0">
              <a:lnSpc>
                <a:spcPct val="100000"/>
              </a:lnSpc>
              <a:spcBef>
                <a:spcPts val="0"/>
              </a:spcBef>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15" name="Plassholder for innhold 3">
            <a:extLst>
              <a:ext uri="{FF2B5EF4-FFF2-40B4-BE49-F238E27FC236}">
                <a16:creationId xmlns:a16="http://schemas.microsoft.com/office/drawing/2014/main" id="{774B19EF-5681-0545-BB92-34D2FCE43463}"/>
              </a:ext>
            </a:extLst>
          </p:cNvPr>
          <p:cNvSpPr>
            <a:spLocks noGrp="1"/>
          </p:cNvSpPr>
          <p:nvPr>
            <p:ph sz="half" idx="14" hasCustomPrompt="1"/>
          </p:nvPr>
        </p:nvSpPr>
        <p:spPr>
          <a:xfrm>
            <a:off x="8312046" y="2476894"/>
            <a:ext cx="3317408" cy="3473056"/>
          </a:xfrm>
        </p:spPr>
        <p:txBody>
          <a:bodyPr>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nb-NO" dirty="0"/>
              <a:t>Klikk for å legge til tekst</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7" name="Plassholder for tittel 1">
            <a:extLst>
              <a:ext uri="{FF2B5EF4-FFF2-40B4-BE49-F238E27FC236}">
                <a16:creationId xmlns:a16="http://schemas.microsoft.com/office/drawing/2014/main" id="{F849F286-9522-0646-9DE3-D32E129FB787}"/>
              </a:ext>
            </a:extLst>
          </p:cNvPr>
          <p:cNvSpPr>
            <a:spLocks noGrp="1"/>
          </p:cNvSpPr>
          <p:nvPr>
            <p:ph type="title"/>
          </p:nvPr>
        </p:nvSpPr>
        <p:spPr>
          <a:xfrm>
            <a:off x="536575" y="441325"/>
            <a:ext cx="6964363" cy="701675"/>
          </a:xfrm>
          <a:prstGeom prst="rect">
            <a:avLst/>
          </a:prstGeom>
        </p:spPr>
        <p:txBody>
          <a:bodyPr vert="horz" lIns="0" tIns="0" rIns="0" bIns="0" rtlCol="0" anchor="t" anchorCtr="0">
            <a:noAutofit/>
          </a:bodyPr>
          <a:lstStyle/>
          <a:p>
            <a:r>
              <a:rPr lang="nb-NO"/>
              <a:t>Klikk for å redigere tittelstil</a:t>
            </a:r>
            <a:endParaRPr lang="nb-NO" dirty="0"/>
          </a:p>
        </p:txBody>
      </p:sp>
      <p:sp>
        <p:nvSpPr>
          <p:cNvPr id="16" name="Plassholder for dato 3">
            <a:extLst>
              <a:ext uri="{FF2B5EF4-FFF2-40B4-BE49-F238E27FC236}">
                <a16:creationId xmlns:a16="http://schemas.microsoft.com/office/drawing/2014/main" id="{CA468E9D-E235-064F-A185-148548D280FA}"/>
              </a:ext>
            </a:extLst>
          </p:cNvPr>
          <p:cNvSpPr>
            <a:spLocks noGrp="1"/>
          </p:cNvSpPr>
          <p:nvPr>
            <p:ph type="dt" sz="half" idx="15"/>
          </p:nvPr>
        </p:nvSpPr>
        <p:spPr>
          <a:xfrm>
            <a:off x="1188444" y="6425654"/>
            <a:ext cx="846221" cy="184666"/>
          </a:xfrm>
          <a:prstGeom prst="rect">
            <a:avLst/>
          </a:prstGeom>
        </p:spPr>
        <p:txBody>
          <a:bodyPr vert="horz" lIns="0" tIns="0" rIns="0" bIns="0" rtlCol="0" anchor="ctr">
            <a:normAutofit/>
          </a:bodyPr>
          <a:lstStyle>
            <a:lvl1pPr algn="ctr">
              <a:defRPr sz="1000">
                <a:solidFill>
                  <a:schemeClr val="tx1"/>
                </a:solidFill>
              </a:defRPr>
            </a:lvl1pPr>
          </a:lstStyle>
          <a:p>
            <a:fld id="{9E47B28B-B525-7E4A-B6FB-5A6DAAAC0446}" type="datetime1">
              <a:rPr lang="nb-NO" smtClean="0"/>
              <a:pPr/>
              <a:t>25.03.2021</a:t>
            </a:fld>
            <a:endParaRPr lang="nb-NO" dirty="0"/>
          </a:p>
        </p:txBody>
      </p:sp>
      <p:sp>
        <p:nvSpPr>
          <p:cNvPr id="18" name="Plassholder for bunntekst 4">
            <a:extLst>
              <a:ext uri="{FF2B5EF4-FFF2-40B4-BE49-F238E27FC236}">
                <a16:creationId xmlns:a16="http://schemas.microsoft.com/office/drawing/2014/main" id="{FDB1A09E-D868-104A-96D0-CF2DEB27E08A}"/>
              </a:ext>
            </a:extLst>
          </p:cNvPr>
          <p:cNvSpPr>
            <a:spLocks noGrp="1"/>
          </p:cNvSpPr>
          <p:nvPr>
            <p:ph type="ftr" sz="quarter" idx="3"/>
          </p:nvPr>
        </p:nvSpPr>
        <p:spPr>
          <a:xfrm>
            <a:off x="2374231" y="6425654"/>
            <a:ext cx="5126706" cy="184666"/>
          </a:xfrm>
          <a:prstGeom prst="rect">
            <a:avLst/>
          </a:prstGeom>
        </p:spPr>
        <p:txBody>
          <a:bodyPr vert="horz" lIns="0" tIns="0" rIns="0" bIns="0" rtlCol="0" anchor="ctr">
            <a:normAutofit/>
          </a:bodyPr>
          <a:lstStyle>
            <a:lvl1pPr algn="l">
              <a:defRPr sz="1000">
                <a:solidFill>
                  <a:schemeClr val="tx1"/>
                </a:solidFill>
              </a:defRPr>
            </a:lvl1pPr>
          </a:lstStyle>
          <a:p>
            <a:r>
              <a:rPr lang="nb-NO"/>
              <a:t>Tekst</a:t>
            </a:r>
            <a:endParaRPr lang="nb-NO" dirty="0"/>
          </a:p>
        </p:txBody>
      </p:sp>
      <p:sp>
        <p:nvSpPr>
          <p:cNvPr id="20" name="Plassholder for lysbildenummer 5">
            <a:extLst>
              <a:ext uri="{FF2B5EF4-FFF2-40B4-BE49-F238E27FC236}">
                <a16:creationId xmlns:a16="http://schemas.microsoft.com/office/drawing/2014/main" id="{A6E38C66-DB73-4E4F-A7B8-74AF7508778E}"/>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tx1"/>
                </a:solidFill>
              </a:defRPr>
            </a:lvl1pPr>
          </a:lstStyle>
          <a:p>
            <a:fld id="{5751DFAA-887F-4071-8EAD-E8CA316FCF06}" type="slidenum">
              <a:rPr lang="nb-NO" smtClean="0"/>
              <a:pPr/>
              <a:t>‹#›</a:t>
            </a:fld>
            <a:endParaRPr lang="nb-NO" dirty="0"/>
          </a:p>
        </p:txBody>
      </p:sp>
      <p:pic>
        <p:nvPicPr>
          <p:cNvPr id="12" name="Grafikk 11">
            <a:extLst>
              <a:ext uri="{FF2B5EF4-FFF2-40B4-BE49-F238E27FC236}">
                <a16:creationId xmlns:a16="http://schemas.microsoft.com/office/drawing/2014/main" id="{1B496756-72A7-9845-9F89-587C35D446E1}"/>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4811" y="6267196"/>
            <a:ext cx="1251712" cy="341376"/>
          </a:xfrm>
          <a:prstGeom prst="rect">
            <a:avLst/>
          </a:prstGeom>
        </p:spPr>
      </p:pic>
    </p:spTree>
    <p:extLst>
      <p:ext uri="{BB962C8B-B14F-4D97-AF65-F5344CB8AC3E}">
        <p14:creationId xmlns:p14="http://schemas.microsoft.com/office/powerpoint/2010/main" val="795323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0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blå">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646DE9B0-4E0F-0443-9A07-E72101C5DB95}"/>
              </a:ext>
            </a:extLst>
          </p:cNvPr>
          <p:cNvSpPr/>
          <p:nvPr userDrawn="1"/>
        </p:nvSpPr>
        <p:spPr>
          <a:xfrm>
            <a:off x="0" y="0"/>
            <a:ext cx="12192000" cy="6858000"/>
          </a:xfrm>
          <a:prstGeom prst="rect">
            <a:avLst/>
          </a:prstGeom>
          <a:solidFill>
            <a:srgbClr val="008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Tree>
    <p:extLst>
      <p:ext uri="{BB962C8B-B14F-4D97-AF65-F5344CB8AC3E}">
        <p14:creationId xmlns:p14="http://schemas.microsoft.com/office/powerpoint/2010/main" val="77332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Blank sjøgrønn">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646DE9B0-4E0F-0443-9A07-E72101C5DB95}"/>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Tree>
    <p:extLst>
      <p:ext uri="{BB962C8B-B14F-4D97-AF65-F5344CB8AC3E}">
        <p14:creationId xmlns:p14="http://schemas.microsoft.com/office/powerpoint/2010/main" val="338058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Blank mørkeblå">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646DE9B0-4E0F-0443-9A07-E72101C5DB95}"/>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Tree>
    <p:extLst>
      <p:ext uri="{BB962C8B-B14F-4D97-AF65-F5344CB8AC3E}">
        <p14:creationId xmlns:p14="http://schemas.microsoft.com/office/powerpoint/2010/main" val="387919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isteside med tekst">
    <p:bg>
      <p:bgPr>
        <a:solidFill>
          <a:schemeClr val="lt1"/>
        </a:solidFill>
        <a:effectLst/>
      </p:bgPr>
    </p:bg>
    <p:spTree>
      <p:nvGrpSpPr>
        <p:cNvPr id="1" name=""/>
        <p:cNvGrpSpPr/>
        <p:nvPr/>
      </p:nvGrpSpPr>
      <p:grpSpPr>
        <a:xfrm>
          <a:off x="0" y="0"/>
          <a:ext cx="0" cy="0"/>
          <a:chOff x="0" y="0"/>
          <a:chExt cx="0" cy="0"/>
        </a:xfrm>
      </p:grpSpPr>
      <p:sp>
        <p:nvSpPr>
          <p:cNvPr id="7" name="Rektangel 6"/>
          <p:cNvSpPr/>
          <p:nvPr userDrawn="1"/>
        </p:nvSpPr>
        <p:spPr>
          <a:xfrm>
            <a:off x="0" y="0"/>
            <a:ext cx="12192000" cy="6858000"/>
          </a:xfrm>
          <a:prstGeom prst="rect">
            <a:avLst/>
          </a:prstGeom>
          <a:solidFill>
            <a:srgbClr val="008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lassholder for tekst 5"/>
          <p:cNvSpPr>
            <a:spLocks noGrp="1"/>
          </p:cNvSpPr>
          <p:nvPr>
            <p:ph type="body" sz="quarter" idx="10"/>
          </p:nvPr>
        </p:nvSpPr>
        <p:spPr>
          <a:xfrm>
            <a:off x="533400" y="4320540"/>
            <a:ext cx="11098213" cy="1620203"/>
          </a:xfrm>
          <a:noFill/>
        </p:spPr>
        <p:txBody>
          <a:bodyPr/>
          <a:lstStyle>
            <a:lvl1pPr marL="0" indent="0" algn="ctr">
              <a:buNone/>
              <a:defRPr b="1">
                <a:solidFill>
                  <a:schemeClr val="lt1"/>
                </a:solidFill>
              </a:defRPr>
            </a:lvl1pPr>
          </a:lstStyle>
          <a:p>
            <a:pPr lvl="0"/>
            <a:r>
              <a:rPr lang="nb-NO"/>
              <a:t>Klikk for å redigere tekststiler i malen</a:t>
            </a:r>
          </a:p>
        </p:txBody>
      </p:sp>
      <p:pic>
        <p:nvPicPr>
          <p:cNvPr id="5" name="Grafikk 4">
            <a:extLst>
              <a:ext uri="{FF2B5EF4-FFF2-40B4-BE49-F238E27FC236}">
                <a16:creationId xmlns:a16="http://schemas.microsoft.com/office/drawing/2014/main" id="{A977DA6F-4A81-6A4E-A8C5-893DEFD2F48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48722" y="1723328"/>
            <a:ext cx="4142206" cy="991297"/>
          </a:xfrm>
          <a:prstGeom prst="rect">
            <a:avLst/>
          </a:prstGeom>
        </p:spPr>
      </p:pic>
    </p:spTree>
    <p:extLst>
      <p:ext uri="{BB962C8B-B14F-4D97-AF65-F5344CB8AC3E}">
        <p14:creationId xmlns:p14="http://schemas.microsoft.com/office/powerpoint/2010/main" val="383517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Bare tittel LYS">
    <p:spTree>
      <p:nvGrpSpPr>
        <p:cNvPr id="1" name=""/>
        <p:cNvGrpSpPr/>
        <p:nvPr/>
      </p:nvGrpSpPr>
      <p:grpSpPr>
        <a:xfrm>
          <a:off x="0" y="0"/>
          <a:ext cx="0" cy="0"/>
          <a:chOff x="0" y="0"/>
          <a:chExt cx="0" cy="0"/>
        </a:xfrm>
      </p:grpSpPr>
      <p:sp>
        <p:nvSpPr>
          <p:cNvPr id="3" name="Plassholder for dato 2"/>
          <p:cNvSpPr>
            <a:spLocks noGrp="1"/>
          </p:cNvSpPr>
          <p:nvPr>
            <p:ph type="dt" sz="half" idx="10"/>
          </p:nvPr>
        </p:nvSpPr>
        <p:spPr>
          <a:xfrm>
            <a:off x="1188444" y="6398279"/>
            <a:ext cx="846221" cy="184666"/>
          </a:xfrm>
          <a:prstGeom prst="rect">
            <a:avLst/>
          </a:prstGeom>
        </p:spPr>
        <p:txBody>
          <a:bodyPr/>
          <a:lstStyle/>
          <a:p>
            <a:fld id="{7AD5ED16-F933-A846-AC25-0C4698E29353}" type="datetime1">
              <a:rPr lang="nb-NO" smtClean="0"/>
              <a:t>25.03.2021</a:t>
            </a:fld>
            <a:endParaRPr lang="nb-NO"/>
          </a:p>
        </p:txBody>
      </p:sp>
      <p:sp>
        <p:nvSpPr>
          <p:cNvPr id="4" name="Plassholder for bunntekst 3"/>
          <p:cNvSpPr>
            <a:spLocks noGrp="1"/>
          </p:cNvSpPr>
          <p:nvPr>
            <p:ph type="ftr" sz="quarter" idx="11"/>
          </p:nvPr>
        </p:nvSpPr>
        <p:spPr>
          <a:xfrm>
            <a:off x="2374231" y="6398279"/>
            <a:ext cx="7200900" cy="184666"/>
          </a:xfrm>
          <a:prstGeom prst="rect">
            <a:avLst/>
          </a:prstGeom>
        </p:spPr>
        <p:txBody>
          <a:bodyPr/>
          <a:lstStyle/>
          <a:p>
            <a:r>
              <a:rPr lang="nb-NO"/>
              <a:t>Tekst</a:t>
            </a:r>
          </a:p>
        </p:txBody>
      </p:sp>
      <p:sp>
        <p:nvSpPr>
          <p:cNvPr id="5" name="Plassholder for lysbildenummer 4"/>
          <p:cNvSpPr>
            <a:spLocks noGrp="1"/>
          </p:cNvSpPr>
          <p:nvPr>
            <p:ph type="sldNum" sz="quarter" idx="12"/>
          </p:nvPr>
        </p:nvSpPr>
        <p:spPr>
          <a:xfrm>
            <a:off x="533400" y="6403300"/>
            <a:ext cx="308811" cy="184666"/>
          </a:xfrm>
          <a:prstGeom prst="rect">
            <a:avLst/>
          </a:prstGeom>
        </p:spPr>
        <p:txBody>
          <a:bodyPr/>
          <a:lstStyle/>
          <a:p>
            <a:fld id="{5751DFAA-887F-4071-8EAD-E8CA316FCF06}" type="slidenum">
              <a:rPr lang="nb-NO" smtClean="0"/>
              <a:t>‹#›</a:t>
            </a:fld>
            <a:endParaRPr lang="nb-NO"/>
          </a:p>
        </p:txBody>
      </p:sp>
      <p:sp>
        <p:nvSpPr>
          <p:cNvPr id="7" name="Plassholder for tittel 1">
            <a:extLst>
              <a:ext uri="{FF2B5EF4-FFF2-40B4-BE49-F238E27FC236}">
                <a16:creationId xmlns:a16="http://schemas.microsoft.com/office/drawing/2014/main" id="{216644BE-F210-1644-AF3E-AF9CCF22C90D}"/>
              </a:ext>
            </a:extLst>
          </p:cNvPr>
          <p:cNvSpPr>
            <a:spLocks noGrp="1"/>
          </p:cNvSpPr>
          <p:nvPr>
            <p:ph type="title"/>
          </p:nvPr>
        </p:nvSpPr>
        <p:spPr>
          <a:xfrm>
            <a:off x="533400" y="441325"/>
            <a:ext cx="11104563" cy="701675"/>
          </a:xfrm>
          <a:prstGeom prst="rect">
            <a:avLst/>
          </a:prstGeom>
        </p:spPr>
        <p:txBody>
          <a:bodyPr vert="horz" lIns="0" tIns="0" rIns="0" bIns="0" rtlCol="0" anchor="t" anchorCtr="0">
            <a:noAutofit/>
          </a:bodyPr>
          <a:lstStyle/>
          <a:p>
            <a:endParaRPr lang="nb-NO" dirty="0"/>
          </a:p>
        </p:txBody>
      </p:sp>
    </p:spTree>
    <p:extLst>
      <p:ext uri="{BB962C8B-B14F-4D97-AF65-F5344CB8AC3E}">
        <p14:creationId xmlns:p14="http://schemas.microsoft.com/office/powerpoint/2010/main" val="2509065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tel og innhold LYS">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a:xfrm>
            <a:off x="1188444" y="6398279"/>
            <a:ext cx="846221" cy="184666"/>
          </a:xfrm>
          <a:prstGeom prst="rect">
            <a:avLst/>
          </a:prstGeom>
        </p:spPr>
        <p:txBody>
          <a:bodyPr/>
          <a:lstStyle/>
          <a:p>
            <a:fld id="{8E258A6E-44B1-7E40-B742-B8700551470F}" type="datetime1">
              <a:rPr lang="nb-NO" smtClean="0"/>
              <a:t>25.03.2021</a:t>
            </a:fld>
            <a:endParaRPr lang="nb-NO"/>
          </a:p>
        </p:txBody>
      </p:sp>
      <p:sp>
        <p:nvSpPr>
          <p:cNvPr id="5" name="Plassholder for bunntekst 4"/>
          <p:cNvSpPr>
            <a:spLocks noGrp="1"/>
          </p:cNvSpPr>
          <p:nvPr>
            <p:ph type="ftr" sz="quarter" idx="11"/>
          </p:nvPr>
        </p:nvSpPr>
        <p:spPr>
          <a:xfrm>
            <a:off x="2374231" y="6398279"/>
            <a:ext cx="7200900" cy="184666"/>
          </a:xfrm>
          <a:prstGeom prst="rect">
            <a:avLst/>
          </a:prstGeom>
        </p:spPr>
        <p:txBody>
          <a:bodyPr/>
          <a:lstStyle/>
          <a:p>
            <a:r>
              <a:rPr lang="nb-NO"/>
              <a:t>Tekst</a:t>
            </a:r>
          </a:p>
        </p:txBody>
      </p:sp>
      <p:sp>
        <p:nvSpPr>
          <p:cNvPr id="6" name="Plassholder for lysbildenummer 5"/>
          <p:cNvSpPr>
            <a:spLocks noGrp="1"/>
          </p:cNvSpPr>
          <p:nvPr>
            <p:ph type="sldNum" sz="quarter" idx="12"/>
          </p:nvPr>
        </p:nvSpPr>
        <p:spPr>
          <a:xfrm>
            <a:off x="533400" y="6403300"/>
            <a:ext cx="308811" cy="184666"/>
          </a:xfrm>
          <a:prstGeom prst="rect">
            <a:avLst/>
          </a:prstGeom>
        </p:spPr>
        <p:txBody>
          <a:bodyPr/>
          <a:lstStyle/>
          <a:p>
            <a:fld id="{5751DFAA-887F-4071-8EAD-E8CA316FCF06}" type="slidenum">
              <a:rPr lang="nb-NO" smtClean="0"/>
              <a:t>‹#›</a:t>
            </a:fld>
            <a:endParaRPr lang="nb-NO" dirty="0"/>
          </a:p>
        </p:txBody>
      </p:sp>
      <p:sp>
        <p:nvSpPr>
          <p:cNvPr id="7" name="Plassholder for tittel 1">
            <a:extLst>
              <a:ext uri="{FF2B5EF4-FFF2-40B4-BE49-F238E27FC236}">
                <a16:creationId xmlns:a16="http://schemas.microsoft.com/office/drawing/2014/main" id="{867357C6-26C0-BB41-9C55-EBD7C95FEE13}"/>
              </a:ext>
            </a:extLst>
          </p:cNvPr>
          <p:cNvSpPr>
            <a:spLocks noGrp="1"/>
          </p:cNvSpPr>
          <p:nvPr>
            <p:ph type="title"/>
          </p:nvPr>
        </p:nvSpPr>
        <p:spPr>
          <a:xfrm>
            <a:off x="533400" y="441326"/>
            <a:ext cx="11104563" cy="701674"/>
          </a:xfrm>
          <a:prstGeom prst="rect">
            <a:avLst/>
          </a:prstGeom>
        </p:spPr>
        <p:txBody>
          <a:bodyPr vert="horz" lIns="0" tIns="0" rIns="0" bIns="0" rtlCol="0" anchor="t" anchorCtr="0">
            <a:noAutofit/>
          </a:bodyPr>
          <a:lstStyle/>
          <a:p>
            <a:endParaRPr lang="nb-NO" dirty="0"/>
          </a:p>
        </p:txBody>
      </p:sp>
      <p:sp>
        <p:nvSpPr>
          <p:cNvPr id="3" name="Plassholder for innhold 2">
            <a:extLst>
              <a:ext uri="{FF2B5EF4-FFF2-40B4-BE49-F238E27FC236}">
                <a16:creationId xmlns:a16="http://schemas.microsoft.com/office/drawing/2014/main" id="{E89CB1D5-242F-6546-9EAC-02E139E42D72}"/>
              </a:ext>
            </a:extLst>
          </p:cNvPr>
          <p:cNvSpPr>
            <a:spLocks noGrp="1"/>
          </p:cNvSpPr>
          <p:nvPr>
            <p:ph sz="quarter" idx="13" hasCustomPrompt="1"/>
          </p:nvPr>
        </p:nvSpPr>
        <p:spPr/>
        <p:txBody>
          <a:bodyPr>
            <a:noAutofit/>
          </a:bodyPr>
          <a:lstStyle>
            <a:lvl1pPr>
              <a:defRPr/>
            </a:lvl1pPr>
          </a:lstStyle>
          <a:p>
            <a:pPr lvl="0"/>
            <a:r>
              <a:rPr lang="nb-NO" dirty="0"/>
              <a:t>Klikk for å legge til tekst</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591848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tel med 4 ansatte MØRK">
    <p:spTree>
      <p:nvGrpSpPr>
        <p:cNvPr id="1" name=""/>
        <p:cNvGrpSpPr/>
        <p:nvPr/>
      </p:nvGrpSpPr>
      <p:grpSpPr>
        <a:xfrm>
          <a:off x="0" y="0"/>
          <a:ext cx="0" cy="0"/>
          <a:chOff x="0" y="0"/>
          <a:chExt cx="0" cy="0"/>
        </a:xfrm>
      </p:grpSpPr>
      <p:sp>
        <p:nvSpPr>
          <p:cNvPr id="3" name="Plassholder for dato 2"/>
          <p:cNvSpPr>
            <a:spLocks noGrp="1"/>
          </p:cNvSpPr>
          <p:nvPr>
            <p:ph type="dt" sz="half" idx="10"/>
          </p:nvPr>
        </p:nvSpPr>
        <p:spPr>
          <a:xfrm>
            <a:off x="1188444" y="6398279"/>
            <a:ext cx="846221" cy="184666"/>
          </a:xfrm>
          <a:prstGeom prst="rect">
            <a:avLst/>
          </a:prstGeom>
        </p:spPr>
        <p:txBody>
          <a:bodyPr/>
          <a:lstStyle/>
          <a:p>
            <a:fld id="{E8FF2E9D-5643-C347-88E8-5C5832AB9982}" type="datetime1">
              <a:rPr lang="nb-NO" smtClean="0"/>
              <a:t>25.03.2021</a:t>
            </a:fld>
            <a:endParaRPr lang="nb-NO"/>
          </a:p>
        </p:txBody>
      </p:sp>
      <p:sp>
        <p:nvSpPr>
          <p:cNvPr id="4" name="Plassholder for bunntekst 3"/>
          <p:cNvSpPr>
            <a:spLocks noGrp="1"/>
          </p:cNvSpPr>
          <p:nvPr>
            <p:ph type="ftr" sz="quarter" idx="11"/>
          </p:nvPr>
        </p:nvSpPr>
        <p:spPr>
          <a:xfrm>
            <a:off x="2374231" y="6398279"/>
            <a:ext cx="7200900" cy="184666"/>
          </a:xfrm>
          <a:prstGeom prst="rect">
            <a:avLst/>
          </a:prstGeom>
        </p:spPr>
        <p:txBody>
          <a:bodyPr/>
          <a:lstStyle/>
          <a:p>
            <a:r>
              <a:rPr lang="nb-NO"/>
              <a:t>Tekst</a:t>
            </a:r>
          </a:p>
        </p:txBody>
      </p:sp>
      <p:sp>
        <p:nvSpPr>
          <p:cNvPr id="5" name="Plassholder for lysbildenummer 4"/>
          <p:cNvSpPr>
            <a:spLocks noGrp="1"/>
          </p:cNvSpPr>
          <p:nvPr>
            <p:ph type="sldNum" sz="quarter" idx="12"/>
          </p:nvPr>
        </p:nvSpPr>
        <p:spPr>
          <a:xfrm>
            <a:off x="533400" y="6403300"/>
            <a:ext cx="308811" cy="184666"/>
          </a:xfrm>
          <a:prstGeom prst="rect">
            <a:avLst/>
          </a:prstGeom>
        </p:spPr>
        <p:txBody>
          <a:bodyPr/>
          <a:lstStyle/>
          <a:p>
            <a:fld id="{5751DFAA-887F-4071-8EAD-E8CA316FCF06}" type="slidenum">
              <a:rPr lang="nb-NO" smtClean="0"/>
              <a:t>‹#›</a:t>
            </a:fld>
            <a:endParaRPr lang="nb-NO"/>
          </a:p>
        </p:txBody>
      </p:sp>
      <p:sp>
        <p:nvSpPr>
          <p:cNvPr id="7" name="Plassholder for tittel 1">
            <a:extLst>
              <a:ext uri="{FF2B5EF4-FFF2-40B4-BE49-F238E27FC236}">
                <a16:creationId xmlns:a16="http://schemas.microsoft.com/office/drawing/2014/main" id="{216644BE-F210-1644-AF3E-AF9CCF22C90D}"/>
              </a:ext>
            </a:extLst>
          </p:cNvPr>
          <p:cNvSpPr>
            <a:spLocks noGrp="1"/>
          </p:cNvSpPr>
          <p:nvPr>
            <p:ph type="title"/>
          </p:nvPr>
        </p:nvSpPr>
        <p:spPr>
          <a:xfrm>
            <a:off x="533400" y="441325"/>
            <a:ext cx="11104563" cy="701675"/>
          </a:xfrm>
          <a:prstGeom prst="rect">
            <a:avLst/>
          </a:prstGeom>
        </p:spPr>
        <p:txBody>
          <a:bodyPr vert="horz" lIns="0" tIns="0" rIns="0" bIns="0" rtlCol="0" anchor="t" anchorCtr="0">
            <a:noAutofit/>
          </a:bodyPr>
          <a:lstStyle/>
          <a:p>
            <a:endParaRPr lang="nb-NO" dirty="0"/>
          </a:p>
        </p:txBody>
      </p:sp>
      <p:sp>
        <p:nvSpPr>
          <p:cNvPr id="22" name="Plassholder for bilde 5">
            <a:extLst>
              <a:ext uri="{FF2B5EF4-FFF2-40B4-BE49-F238E27FC236}">
                <a16:creationId xmlns:a16="http://schemas.microsoft.com/office/drawing/2014/main" id="{368E305A-EEAF-A847-BFCE-7EEDD431A458}"/>
              </a:ext>
            </a:extLst>
          </p:cNvPr>
          <p:cNvSpPr>
            <a:spLocks noGrp="1"/>
          </p:cNvSpPr>
          <p:nvPr>
            <p:ph type="pic" sz="quarter" idx="13" hasCustomPrompt="1"/>
          </p:nvPr>
        </p:nvSpPr>
        <p:spPr>
          <a:xfrm>
            <a:off x="533400" y="1717674"/>
            <a:ext cx="2590360" cy="3351167"/>
          </a:xfrm>
          <a:solidFill>
            <a:schemeClr val="bg1"/>
          </a:solid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dirty="0"/>
              <a:t>Klikk på bilde ikonet </a:t>
            </a:r>
            <a:br>
              <a:rPr lang="nb-NO" dirty="0"/>
            </a:br>
            <a:r>
              <a:rPr lang="nb-NO" dirty="0"/>
              <a:t>for å plassere et bilde</a:t>
            </a:r>
          </a:p>
        </p:txBody>
      </p:sp>
      <p:sp>
        <p:nvSpPr>
          <p:cNvPr id="23" name="Plassholder for tekst 29">
            <a:extLst>
              <a:ext uri="{FF2B5EF4-FFF2-40B4-BE49-F238E27FC236}">
                <a16:creationId xmlns:a16="http://schemas.microsoft.com/office/drawing/2014/main" id="{7E0CBCD2-07FD-7A40-92C1-DFEBB49FB7EF}"/>
              </a:ext>
            </a:extLst>
          </p:cNvPr>
          <p:cNvSpPr>
            <a:spLocks noGrp="1"/>
          </p:cNvSpPr>
          <p:nvPr>
            <p:ph type="body" sz="quarter" idx="23"/>
          </p:nvPr>
        </p:nvSpPr>
        <p:spPr>
          <a:xfrm>
            <a:off x="533399" y="4584481"/>
            <a:ext cx="2590360" cy="484360"/>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endParaRPr lang="nb-NO" dirty="0"/>
          </a:p>
        </p:txBody>
      </p:sp>
      <p:sp>
        <p:nvSpPr>
          <p:cNvPr id="24" name="Plassholder for tekst 29">
            <a:extLst>
              <a:ext uri="{FF2B5EF4-FFF2-40B4-BE49-F238E27FC236}">
                <a16:creationId xmlns:a16="http://schemas.microsoft.com/office/drawing/2014/main" id="{33B9EE08-58C4-B64F-84D5-9B71C85A13D5}"/>
              </a:ext>
            </a:extLst>
          </p:cNvPr>
          <p:cNvSpPr>
            <a:spLocks noGrp="1"/>
          </p:cNvSpPr>
          <p:nvPr>
            <p:ph type="body" sz="quarter" idx="21" hasCustomPrompt="1"/>
          </p:nvPr>
        </p:nvSpPr>
        <p:spPr>
          <a:xfrm>
            <a:off x="533399" y="4584481"/>
            <a:ext cx="2590360" cy="230218"/>
          </a:xfrm>
        </p:spPr>
        <p:txBody>
          <a:bodyPr lIns="108000" tIns="54000" rIns="108000"/>
          <a:lstStyle>
            <a:lvl1pPr marL="0" indent="0">
              <a:buNone/>
              <a:defRPr sz="12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dirty="0"/>
              <a:t>Navn </a:t>
            </a:r>
            <a:r>
              <a:rPr lang="nb-NO" dirty="0" err="1"/>
              <a:t>Navnesen</a:t>
            </a:r>
            <a:endParaRPr lang="nb-NO" dirty="0"/>
          </a:p>
        </p:txBody>
      </p:sp>
      <p:sp>
        <p:nvSpPr>
          <p:cNvPr id="25" name="Plassholder for tekst 29">
            <a:extLst>
              <a:ext uri="{FF2B5EF4-FFF2-40B4-BE49-F238E27FC236}">
                <a16:creationId xmlns:a16="http://schemas.microsoft.com/office/drawing/2014/main" id="{F93067E1-53A2-184D-851B-3ECB041796AC}"/>
              </a:ext>
            </a:extLst>
          </p:cNvPr>
          <p:cNvSpPr>
            <a:spLocks noGrp="1"/>
          </p:cNvSpPr>
          <p:nvPr>
            <p:ph type="body" sz="quarter" idx="22" hasCustomPrompt="1"/>
          </p:nvPr>
        </p:nvSpPr>
        <p:spPr>
          <a:xfrm>
            <a:off x="533399" y="4835843"/>
            <a:ext cx="2590360" cy="153715"/>
          </a:xfrm>
        </p:spPr>
        <p:txBody>
          <a:bodyPr lIns="108000" tIns="0" rIns="108000" bIns="36000"/>
          <a:lstStyle>
            <a:lvl1pPr marL="0" indent="0">
              <a:buNone/>
              <a:defRPr sz="105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dirty="0"/>
              <a:t>Jobbtittel</a:t>
            </a:r>
          </a:p>
        </p:txBody>
      </p:sp>
      <p:sp>
        <p:nvSpPr>
          <p:cNvPr id="26" name="Plassholder for bilde 5">
            <a:extLst>
              <a:ext uri="{FF2B5EF4-FFF2-40B4-BE49-F238E27FC236}">
                <a16:creationId xmlns:a16="http://schemas.microsoft.com/office/drawing/2014/main" id="{F2DA4727-AA38-8445-A195-9046BF672163}"/>
              </a:ext>
            </a:extLst>
          </p:cNvPr>
          <p:cNvSpPr>
            <a:spLocks noGrp="1"/>
          </p:cNvSpPr>
          <p:nvPr>
            <p:ph type="pic" sz="quarter" idx="24" hasCustomPrompt="1"/>
          </p:nvPr>
        </p:nvSpPr>
        <p:spPr>
          <a:xfrm>
            <a:off x="3371468" y="1717674"/>
            <a:ext cx="2590360" cy="3351167"/>
          </a:xfrm>
          <a:solidFill>
            <a:schemeClr val="bg1"/>
          </a:solid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dirty="0"/>
              <a:t>Klikk på bilde ikonet </a:t>
            </a:r>
            <a:br>
              <a:rPr lang="nb-NO" dirty="0"/>
            </a:br>
            <a:r>
              <a:rPr lang="nb-NO" dirty="0"/>
              <a:t>for å plassere et bilde</a:t>
            </a:r>
          </a:p>
        </p:txBody>
      </p:sp>
      <p:sp>
        <p:nvSpPr>
          <p:cNvPr id="27" name="Plassholder for tekst 29">
            <a:extLst>
              <a:ext uri="{FF2B5EF4-FFF2-40B4-BE49-F238E27FC236}">
                <a16:creationId xmlns:a16="http://schemas.microsoft.com/office/drawing/2014/main" id="{667529EA-FEE0-5844-B6EB-0328825D7EF1}"/>
              </a:ext>
            </a:extLst>
          </p:cNvPr>
          <p:cNvSpPr>
            <a:spLocks noGrp="1"/>
          </p:cNvSpPr>
          <p:nvPr>
            <p:ph type="body" sz="quarter" idx="25"/>
          </p:nvPr>
        </p:nvSpPr>
        <p:spPr>
          <a:xfrm>
            <a:off x="3371467" y="4584481"/>
            <a:ext cx="2590360" cy="484360"/>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endParaRPr lang="nb-NO" dirty="0"/>
          </a:p>
        </p:txBody>
      </p:sp>
      <p:sp>
        <p:nvSpPr>
          <p:cNvPr id="28" name="Plassholder for tekst 29">
            <a:extLst>
              <a:ext uri="{FF2B5EF4-FFF2-40B4-BE49-F238E27FC236}">
                <a16:creationId xmlns:a16="http://schemas.microsoft.com/office/drawing/2014/main" id="{3C1A4B68-4811-8E4D-9D4F-E18A6537CDB9}"/>
              </a:ext>
            </a:extLst>
          </p:cNvPr>
          <p:cNvSpPr>
            <a:spLocks noGrp="1"/>
          </p:cNvSpPr>
          <p:nvPr>
            <p:ph type="body" sz="quarter" idx="26" hasCustomPrompt="1"/>
          </p:nvPr>
        </p:nvSpPr>
        <p:spPr>
          <a:xfrm>
            <a:off x="3371467" y="4584481"/>
            <a:ext cx="2590360" cy="230218"/>
          </a:xfrm>
        </p:spPr>
        <p:txBody>
          <a:bodyPr lIns="108000" tIns="54000" rIns="108000"/>
          <a:lstStyle>
            <a:lvl1pPr marL="0" indent="0">
              <a:buNone/>
              <a:defRPr sz="12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dirty="0"/>
              <a:t>Navn </a:t>
            </a:r>
            <a:r>
              <a:rPr lang="nb-NO" dirty="0" err="1"/>
              <a:t>Navnesen</a:t>
            </a:r>
            <a:endParaRPr lang="nb-NO" dirty="0"/>
          </a:p>
        </p:txBody>
      </p:sp>
      <p:sp>
        <p:nvSpPr>
          <p:cNvPr id="29" name="Plassholder for tekst 29">
            <a:extLst>
              <a:ext uri="{FF2B5EF4-FFF2-40B4-BE49-F238E27FC236}">
                <a16:creationId xmlns:a16="http://schemas.microsoft.com/office/drawing/2014/main" id="{DECB2442-66BE-7C48-8535-A342366D20E3}"/>
              </a:ext>
            </a:extLst>
          </p:cNvPr>
          <p:cNvSpPr>
            <a:spLocks noGrp="1"/>
          </p:cNvSpPr>
          <p:nvPr>
            <p:ph type="body" sz="quarter" idx="27" hasCustomPrompt="1"/>
          </p:nvPr>
        </p:nvSpPr>
        <p:spPr>
          <a:xfrm>
            <a:off x="3371467" y="4835843"/>
            <a:ext cx="2590360" cy="153715"/>
          </a:xfrm>
        </p:spPr>
        <p:txBody>
          <a:bodyPr lIns="108000" tIns="0" rIns="108000" bIns="36000"/>
          <a:lstStyle>
            <a:lvl1pPr marL="0" indent="0">
              <a:buNone/>
              <a:defRPr sz="105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dirty="0"/>
              <a:t>Jobbtittel</a:t>
            </a:r>
          </a:p>
        </p:txBody>
      </p:sp>
      <p:sp>
        <p:nvSpPr>
          <p:cNvPr id="32" name="Plassholder for bilde 5">
            <a:extLst>
              <a:ext uri="{FF2B5EF4-FFF2-40B4-BE49-F238E27FC236}">
                <a16:creationId xmlns:a16="http://schemas.microsoft.com/office/drawing/2014/main" id="{EC2D35BB-F71E-014C-BEB3-19F608065D97}"/>
              </a:ext>
            </a:extLst>
          </p:cNvPr>
          <p:cNvSpPr>
            <a:spLocks noGrp="1"/>
          </p:cNvSpPr>
          <p:nvPr>
            <p:ph type="pic" sz="quarter" idx="28" hasCustomPrompt="1"/>
          </p:nvPr>
        </p:nvSpPr>
        <p:spPr>
          <a:xfrm>
            <a:off x="6209536" y="1717674"/>
            <a:ext cx="2590360" cy="3351167"/>
          </a:xfrm>
          <a:solidFill>
            <a:schemeClr val="bg1"/>
          </a:solid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dirty="0"/>
              <a:t>Klikk på bilde ikonet </a:t>
            </a:r>
            <a:br>
              <a:rPr lang="nb-NO" dirty="0"/>
            </a:br>
            <a:r>
              <a:rPr lang="nb-NO" dirty="0"/>
              <a:t>for å plassere et bilde</a:t>
            </a:r>
          </a:p>
        </p:txBody>
      </p:sp>
      <p:sp>
        <p:nvSpPr>
          <p:cNvPr id="34" name="Plassholder for tekst 29">
            <a:extLst>
              <a:ext uri="{FF2B5EF4-FFF2-40B4-BE49-F238E27FC236}">
                <a16:creationId xmlns:a16="http://schemas.microsoft.com/office/drawing/2014/main" id="{DBCF52B8-8C05-EA4D-AF9F-3DEE66E9BAB2}"/>
              </a:ext>
            </a:extLst>
          </p:cNvPr>
          <p:cNvSpPr>
            <a:spLocks noGrp="1"/>
          </p:cNvSpPr>
          <p:nvPr>
            <p:ph type="body" sz="quarter" idx="29"/>
          </p:nvPr>
        </p:nvSpPr>
        <p:spPr>
          <a:xfrm>
            <a:off x="6209534" y="4584481"/>
            <a:ext cx="2590361" cy="484360"/>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endParaRPr lang="nb-NO" dirty="0"/>
          </a:p>
        </p:txBody>
      </p:sp>
      <p:sp>
        <p:nvSpPr>
          <p:cNvPr id="35" name="Plassholder for tekst 29">
            <a:extLst>
              <a:ext uri="{FF2B5EF4-FFF2-40B4-BE49-F238E27FC236}">
                <a16:creationId xmlns:a16="http://schemas.microsoft.com/office/drawing/2014/main" id="{8250AB24-46ED-F341-890B-CE6EF8EE54D9}"/>
              </a:ext>
            </a:extLst>
          </p:cNvPr>
          <p:cNvSpPr>
            <a:spLocks noGrp="1"/>
          </p:cNvSpPr>
          <p:nvPr>
            <p:ph type="body" sz="quarter" idx="30" hasCustomPrompt="1"/>
          </p:nvPr>
        </p:nvSpPr>
        <p:spPr>
          <a:xfrm>
            <a:off x="6209534" y="4584481"/>
            <a:ext cx="2590361" cy="230218"/>
          </a:xfrm>
        </p:spPr>
        <p:txBody>
          <a:bodyPr lIns="108000" tIns="54000" rIns="108000"/>
          <a:lstStyle>
            <a:lvl1pPr marL="0" indent="0">
              <a:buNone/>
              <a:defRPr sz="12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dirty="0"/>
              <a:t>Navn </a:t>
            </a:r>
            <a:r>
              <a:rPr lang="nb-NO" dirty="0" err="1"/>
              <a:t>Navnesen</a:t>
            </a:r>
            <a:endParaRPr lang="nb-NO" dirty="0"/>
          </a:p>
        </p:txBody>
      </p:sp>
      <p:sp>
        <p:nvSpPr>
          <p:cNvPr id="36" name="Plassholder for tekst 29">
            <a:extLst>
              <a:ext uri="{FF2B5EF4-FFF2-40B4-BE49-F238E27FC236}">
                <a16:creationId xmlns:a16="http://schemas.microsoft.com/office/drawing/2014/main" id="{745C586C-6855-0843-AA5E-7B4015B86979}"/>
              </a:ext>
            </a:extLst>
          </p:cNvPr>
          <p:cNvSpPr>
            <a:spLocks noGrp="1"/>
          </p:cNvSpPr>
          <p:nvPr>
            <p:ph type="body" sz="quarter" idx="31" hasCustomPrompt="1"/>
          </p:nvPr>
        </p:nvSpPr>
        <p:spPr>
          <a:xfrm>
            <a:off x="6209534" y="4835843"/>
            <a:ext cx="2590361" cy="153715"/>
          </a:xfrm>
        </p:spPr>
        <p:txBody>
          <a:bodyPr lIns="108000" tIns="0" rIns="108000" bIns="36000"/>
          <a:lstStyle>
            <a:lvl1pPr marL="0" indent="0">
              <a:buNone/>
              <a:defRPr sz="105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dirty="0"/>
              <a:t>Jobbtittel</a:t>
            </a:r>
          </a:p>
        </p:txBody>
      </p:sp>
      <p:sp>
        <p:nvSpPr>
          <p:cNvPr id="37" name="Plassholder for bilde 5">
            <a:extLst>
              <a:ext uri="{FF2B5EF4-FFF2-40B4-BE49-F238E27FC236}">
                <a16:creationId xmlns:a16="http://schemas.microsoft.com/office/drawing/2014/main" id="{920FA469-D5C7-6F41-81C0-949DD8483A09}"/>
              </a:ext>
            </a:extLst>
          </p:cNvPr>
          <p:cNvSpPr>
            <a:spLocks noGrp="1"/>
          </p:cNvSpPr>
          <p:nvPr>
            <p:ph type="pic" sz="quarter" idx="32" hasCustomPrompt="1"/>
          </p:nvPr>
        </p:nvSpPr>
        <p:spPr>
          <a:xfrm>
            <a:off x="9047603" y="1717674"/>
            <a:ext cx="2590360" cy="3351167"/>
          </a:xfrm>
          <a:solidFill>
            <a:schemeClr val="bg1"/>
          </a:solidFill>
        </p:spPr>
        <p:txBody>
          <a:bodyPr anchor="ctr"/>
          <a:lstStyle>
            <a:lvl1pPr marL="0" marR="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sz="1200" i="0">
                <a:solidFill>
                  <a:schemeClr val="tx1"/>
                </a:solidFill>
              </a:defRPr>
            </a:lvl1pPr>
          </a:lstStyle>
          <a:p>
            <a:pPr marL="0" marR="0" lvl="0" indent="0" algn="ctr" defTabSz="914400" rtl="0" eaLnBrk="1" fontAlgn="auto" latinLnBrk="0" hangingPunct="1">
              <a:lnSpc>
                <a:spcPct val="100000"/>
              </a:lnSpc>
              <a:spcBef>
                <a:spcPts val="600"/>
              </a:spcBef>
              <a:spcAft>
                <a:spcPts val="0"/>
              </a:spcAft>
              <a:buClr>
                <a:schemeClr val="accent1"/>
              </a:buClr>
              <a:buSzTx/>
              <a:buFont typeface="Arial" panose="020B0604020202020204" pitchFamily="34" charset="0"/>
              <a:buNone/>
              <a:tabLst/>
              <a:defRPr/>
            </a:pPr>
            <a:r>
              <a:rPr lang="nb-NO" dirty="0"/>
              <a:t>Klikk på bilde ikonet </a:t>
            </a:r>
            <a:br>
              <a:rPr lang="nb-NO" dirty="0"/>
            </a:br>
            <a:r>
              <a:rPr lang="nb-NO" dirty="0"/>
              <a:t>for å plassere et bilde</a:t>
            </a:r>
          </a:p>
        </p:txBody>
      </p:sp>
      <p:sp>
        <p:nvSpPr>
          <p:cNvPr id="38" name="Plassholder for tekst 29">
            <a:extLst>
              <a:ext uri="{FF2B5EF4-FFF2-40B4-BE49-F238E27FC236}">
                <a16:creationId xmlns:a16="http://schemas.microsoft.com/office/drawing/2014/main" id="{B737017B-64CC-A844-987F-83CF80D2CA02}"/>
              </a:ext>
            </a:extLst>
          </p:cNvPr>
          <p:cNvSpPr>
            <a:spLocks noGrp="1"/>
          </p:cNvSpPr>
          <p:nvPr>
            <p:ph type="body" sz="quarter" idx="33"/>
          </p:nvPr>
        </p:nvSpPr>
        <p:spPr>
          <a:xfrm>
            <a:off x="9047602" y="4584481"/>
            <a:ext cx="2590360" cy="484360"/>
          </a:xfrm>
          <a:solidFill>
            <a:schemeClr val="accent1">
              <a:alpha val="75000"/>
            </a:schemeClr>
          </a:solidFill>
        </p:spPr>
        <p:txBody>
          <a:bodyPr lIns="72000" tIns="36000" rIns="72000"/>
          <a:lstStyle>
            <a:lvl1pPr marL="0" indent="0">
              <a:buNone/>
              <a:defRPr sz="1050" b="1">
                <a:no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endParaRPr lang="nb-NO" dirty="0"/>
          </a:p>
        </p:txBody>
      </p:sp>
      <p:sp>
        <p:nvSpPr>
          <p:cNvPr id="39" name="Plassholder for tekst 29">
            <a:extLst>
              <a:ext uri="{FF2B5EF4-FFF2-40B4-BE49-F238E27FC236}">
                <a16:creationId xmlns:a16="http://schemas.microsoft.com/office/drawing/2014/main" id="{FA460D5B-1741-EF46-8462-DE9A200F6125}"/>
              </a:ext>
            </a:extLst>
          </p:cNvPr>
          <p:cNvSpPr>
            <a:spLocks noGrp="1"/>
          </p:cNvSpPr>
          <p:nvPr>
            <p:ph type="body" sz="quarter" idx="34" hasCustomPrompt="1"/>
          </p:nvPr>
        </p:nvSpPr>
        <p:spPr>
          <a:xfrm>
            <a:off x="9047602" y="4584481"/>
            <a:ext cx="2590360" cy="230218"/>
          </a:xfrm>
        </p:spPr>
        <p:txBody>
          <a:bodyPr lIns="108000" tIns="54000" rIns="108000"/>
          <a:lstStyle>
            <a:lvl1pPr marL="0" indent="0">
              <a:buNone/>
              <a:defRPr sz="1200" b="1">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dirty="0"/>
              <a:t>Navn </a:t>
            </a:r>
            <a:r>
              <a:rPr lang="nb-NO" dirty="0" err="1"/>
              <a:t>Navnesen</a:t>
            </a:r>
            <a:endParaRPr lang="nb-NO" dirty="0"/>
          </a:p>
        </p:txBody>
      </p:sp>
      <p:sp>
        <p:nvSpPr>
          <p:cNvPr id="40" name="Plassholder for tekst 29">
            <a:extLst>
              <a:ext uri="{FF2B5EF4-FFF2-40B4-BE49-F238E27FC236}">
                <a16:creationId xmlns:a16="http://schemas.microsoft.com/office/drawing/2014/main" id="{F8B741E5-8333-6348-AAC5-35E420184039}"/>
              </a:ext>
            </a:extLst>
          </p:cNvPr>
          <p:cNvSpPr>
            <a:spLocks noGrp="1"/>
          </p:cNvSpPr>
          <p:nvPr>
            <p:ph type="body" sz="quarter" idx="35" hasCustomPrompt="1"/>
          </p:nvPr>
        </p:nvSpPr>
        <p:spPr>
          <a:xfrm>
            <a:off x="9047602" y="4835843"/>
            <a:ext cx="2590360" cy="153715"/>
          </a:xfrm>
        </p:spPr>
        <p:txBody>
          <a:bodyPr lIns="108000" tIns="0" rIns="108000" bIns="36000"/>
          <a:lstStyle>
            <a:lvl1pPr marL="0" indent="0">
              <a:buNone/>
              <a:defRPr sz="1050" b="0">
                <a:solidFill>
                  <a:schemeClr val="bg1"/>
                </a:solidFill>
              </a:defRPr>
            </a:lvl1pPr>
            <a:lvl2pPr marL="216000" indent="0">
              <a:buNone/>
              <a:defRPr sz="1100"/>
            </a:lvl2pPr>
            <a:lvl3pPr marL="432000" indent="0">
              <a:buNone/>
              <a:defRPr sz="1000"/>
            </a:lvl3pPr>
            <a:lvl4pPr marL="648000" indent="0">
              <a:buNone/>
              <a:defRPr sz="900"/>
            </a:lvl4pPr>
            <a:lvl5pPr marL="864000" indent="0">
              <a:buNone/>
              <a:defRPr sz="800"/>
            </a:lvl5pPr>
          </a:lstStyle>
          <a:p>
            <a:pPr lvl="0"/>
            <a:r>
              <a:rPr lang="nb-NO" dirty="0"/>
              <a:t>Jobbtittel</a:t>
            </a:r>
          </a:p>
        </p:txBody>
      </p:sp>
    </p:spTree>
    <p:extLst>
      <p:ext uri="{BB962C8B-B14F-4D97-AF65-F5344CB8AC3E}">
        <p14:creationId xmlns:p14="http://schemas.microsoft.com/office/powerpoint/2010/main" val="1069058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tel og innhold med bilde">
    <p:spTree>
      <p:nvGrpSpPr>
        <p:cNvPr id="1" name=""/>
        <p:cNvGrpSpPr/>
        <p:nvPr/>
      </p:nvGrpSpPr>
      <p:grpSpPr>
        <a:xfrm>
          <a:off x="0" y="0"/>
          <a:ext cx="0" cy="0"/>
          <a:chOff x="0" y="0"/>
          <a:chExt cx="0" cy="0"/>
        </a:xfrm>
      </p:grpSpPr>
      <p:sp>
        <p:nvSpPr>
          <p:cNvPr id="10" name="Plassholder for tittel 1">
            <a:extLst>
              <a:ext uri="{FF2B5EF4-FFF2-40B4-BE49-F238E27FC236}">
                <a16:creationId xmlns:a16="http://schemas.microsoft.com/office/drawing/2014/main" id="{84D0C8D3-4838-3E4C-AA8E-9E9789293032}"/>
              </a:ext>
            </a:extLst>
          </p:cNvPr>
          <p:cNvSpPr>
            <a:spLocks noGrp="1"/>
          </p:cNvSpPr>
          <p:nvPr>
            <p:ph type="title"/>
          </p:nvPr>
        </p:nvSpPr>
        <p:spPr>
          <a:xfrm>
            <a:off x="536575" y="441325"/>
            <a:ext cx="6964364" cy="701675"/>
          </a:xfrm>
          <a:prstGeom prst="rect">
            <a:avLst/>
          </a:prstGeom>
        </p:spPr>
        <p:txBody>
          <a:bodyPr vert="horz" lIns="0" tIns="0" rIns="0" bIns="0" rtlCol="0" anchor="t" anchorCtr="0">
            <a:noAutofit/>
          </a:bodyPr>
          <a:lstStyle/>
          <a:p>
            <a:r>
              <a:rPr lang="nb-NO"/>
              <a:t>Klikk for å redigere tittelstil</a:t>
            </a:r>
            <a:endParaRPr lang="nb-NO" dirty="0"/>
          </a:p>
        </p:txBody>
      </p:sp>
      <p:sp>
        <p:nvSpPr>
          <p:cNvPr id="7" name="Plassholder for innhold 6">
            <a:extLst>
              <a:ext uri="{FF2B5EF4-FFF2-40B4-BE49-F238E27FC236}">
                <a16:creationId xmlns:a16="http://schemas.microsoft.com/office/drawing/2014/main" id="{C2E91CC3-1E10-574A-B830-0F3A54AC64D8}"/>
              </a:ext>
            </a:extLst>
          </p:cNvPr>
          <p:cNvSpPr>
            <a:spLocks noGrp="1"/>
          </p:cNvSpPr>
          <p:nvPr>
            <p:ph sz="quarter" idx="14" hasCustomPrompt="1"/>
          </p:nvPr>
        </p:nvSpPr>
        <p:spPr>
          <a:xfrm>
            <a:off x="536574" y="1717675"/>
            <a:ext cx="6964363" cy="4232275"/>
          </a:xfrm>
        </p:spPr>
        <p:txBody>
          <a:bodyPr>
            <a:noAutofit/>
          </a:bodyPr>
          <a:lstStyle>
            <a:lvl1pPr>
              <a:defRPr/>
            </a:lvl1pPr>
          </a:lstStyle>
          <a:p>
            <a:pPr lvl="0"/>
            <a:r>
              <a:rPr lang="nb-NO" dirty="0"/>
              <a:t>Klikk for å legge til tekst</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3" name="Plassholder for bilde 2">
            <a:extLst>
              <a:ext uri="{FF2B5EF4-FFF2-40B4-BE49-F238E27FC236}">
                <a16:creationId xmlns:a16="http://schemas.microsoft.com/office/drawing/2014/main" id="{26A62874-6308-9440-A195-D94B2B44ABDC}"/>
              </a:ext>
            </a:extLst>
          </p:cNvPr>
          <p:cNvSpPr>
            <a:spLocks noGrp="1"/>
          </p:cNvSpPr>
          <p:nvPr>
            <p:ph type="pic" sz="quarter" idx="15"/>
          </p:nvPr>
        </p:nvSpPr>
        <p:spPr>
          <a:xfrm>
            <a:off x="7859713" y="0"/>
            <a:ext cx="4332287" cy="6858000"/>
          </a:xfrm>
          <a:pattFill prst="pct10">
            <a:fgClr>
              <a:schemeClr val="bg2"/>
            </a:fgClr>
            <a:bgClr>
              <a:schemeClr val="bg1"/>
            </a:bgClr>
          </a:pattFill>
        </p:spPr>
        <p:txBody>
          <a:bodyPr anchor="ctr"/>
          <a:lstStyle>
            <a:lvl1pPr marL="0" indent="0" algn="ctr">
              <a:buNone/>
              <a:defRPr sz="1200"/>
            </a:lvl1pPr>
          </a:lstStyle>
          <a:p>
            <a:r>
              <a:rPr lang="nb-NO"/>
              <a:t>Klikk på ikonet for å legge til et bilde</a:t>
            </a:r>
            <a:endParaRPr lang="nb-NO" dirty="0"/>
          </a:p>
        </p:txBody>
      </p:sp>
      <p:sp>
        <p:nvSpPr>
          <p:cNvPr id="8" name="Plassholder for dato 3">
            <a:extLst>
              <a:ext uri="{FF2B5EF4-FFF2-40B4-BE49-F238E27FC236}">
                <a16:creationId xmlns:a16="http://schemas.microsoft.com/office/drawing/2014/main" id="{7DBCA54E-72A5-EA44-A94E-AD8C2B3772A6}"/>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dk1"/>
                </a:solidFill>
              </a:defRPr>
            </a:lvl1pPr>
          </a:lstStyle>
          <a:p>
            <a:fld id="{9E47B28B-B525-7E4A-B6FB-5A6DAAAC0446}" type="datetime1">
              <a:rPr lang="nb-NO" smtClean="0"/>
              <a:t>25.03.2021</a:t>
            </a:fld>
            <a:endParaRPr lang="nb-NO" dirty="0"/>
          </a:p>
        </p:txBody>
      </p:sp>
      <p:sp>
        <p:nvSpPr>
          <p:cNvPr id="9" name="Plassholder for bunntekst 4">
            <a:extLst>
              <a:ext uri="{FF2B5EF4-FFF2-40B4-BE49-F238E27FC236}">
                <a16:creationId xmlns:a16="http://schemas.microsoft.com/office/drawing/2014/main" id="{6574EEE3-FFA6-8040-AF04-4232FA57EC68}"/>
              </a:ext>
            </a:extLst>
          </p:cNvPr>
          <p:cNvSpPr>
            <a:spLocks noGrp="1"/>
          </p:cNvSpPr>
          <p:nvPr>
            <p:ph type="ftr" sz="quarter" idx="3"/>
          </p:nvPr>
        </p:nvSpPr>
        <p:spPr>
          <a:xfrm>
            <a:off x="2374231" y="6425654"/>
            <a:ext cx="7560000" cy="184666"/>
          </a:xfrm>
          <a:prstGeom prst="rect">
            <a:avLst/>
          </a:prstGeom>
        </p:spPr>
        <p:txBody>
          <a:bodyPr vert="horz" lIns="0" tIns="0" rIns="0" bIns="0" rtlCol="0" anchor="ctr">
            <a:normAutofit/>
          </a:bodyPr>
          <a:lstStyle>
            <a:lvl1pPr algn="l">
              <a:defRPr sz="1000">
                <a:solidFill>
                  <a:schemeClr val="dk1"/>
                </a:solidFill>
              </a:defRPr>
            </a:lvl1pPr>
          </a:lstStyle>
          <a:p>
            <a:r>
              <a:rPr lang="nb-NO" dirty="0"/>
              <a:t>Tekst</a:t>
            </a:r>
          </a:p>
        </p:txBody>
      </p:sp>
      <p:sp>
        <p:nvSpPr>
          <p:cNvPr id="11" name="Plassholder for lysbildenummer 5">
            <a:extLst>
              <a:ext uri="{FF2B5EF4-FFF2-40B4-BE49-F238E27FC236}">
                <a16:creationId xmlns:a16="http://schemas.microsoft.com/office/drawing/2014/main" id="{46463D81-5F72-764F-8BEA-3B7DA320CA57}"/>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dk1"/>
                </a:solidFill>
              </a:defRPr>
            </a:lvl1pPr>
          </a:lstStyle>
          <a:p>
            <a:fld id="{5751DFAA-887F-4071-8EAD-E8CA316FCF06}" type="slidenum">
              <a:rPr lang="nb-NO" smtClean="0"/>
              <a:pPr/>
              <a:t>‹#›</a:t>
            </a:fld>
            <a:endParaRPr lang="nb-NO" dirty="0"/>
          </a:p>
        </p:txBody>
      </p:sp>
    </p:spTree>
    <p:extLst>
      <p:ext uri="{BB962C8B-B14F-4D97-AF65-F5344CB8AC3E}">
        <p14:creationId xmlns:p14="http://schemas.microsoft.com/office/powerpoint/2010/main" val="107387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7" name="Plassholder for tittel 1">
            <a:extLst>
              <a:ext uri="{FF2B5EF4-FFF2-40B4-BE49-F238E27FC236}">
                <a16:creationId xmlns:a16="http://schemas.microsoft.com/office/drawing/2014/main" id="{216644BE-F210-1644-AF3E-AF9CCF22C90D}"/>
              </a:ext>
            </a:extLst>
          </p:cNvPr>
          <p:cNvSpPr>
            <a:spLocks noGrp="1"/>
          </p:cNvSpPr>
          <p:nvPr>
            <p:ph type="title"/>
          </p:nvPr>
        </p:nvSpPr>
        <p:spPr>
          <a:xfrm>
            <a:off x="536575" y="441325"/>
            <a:ext cx="11101388" cy="701675"/>
          </a:xfrm>
          <a:prstGeom prst="rect">
            <a:avLst/>
          </a:prstGeom>
        </p:spPr>
        <p:txBody>
          <a:bodyPr vert="horz" lIns="0" tIns="0" rIns="0" bIns="0" rtlCol="0" anchor="t" anchorCtr="0">
            <a:noAutofit/>
          </a:bodyPr>
          <a:lstStyle/>
          <a:p>
            <a:r>
              <a:rPr lang="nb-NO"/>
              <a:t>Klikk for å redigere tittelstil</a:t>
            </a:r>
            <a:endParaRPr lang="nb-NO" dirty="0"/>
          </a:p>
        </p:txBody>
      </p:sp>
      <p:sp>
        <p:nvSpPr>
          <p:cNvPr id="6" name="Plassholder for dato 3">
            <a:extLst>
              <a:ext uri="{FF2B5EF4-FFF2-40B4-BE49-F238E27FC236}">
                <a16:creationId xmlns:a16="http://schemas.microsoft.com/office/drawing/2014/main" id="{F35EB9DB-4C26-244E-BC21-AD5BFB8E79B6}"/>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dk1"/>
                </a:solidFill>
              </a:defRPr>
            </a:lvl1pPr>
          </a:lstStyle>
          <a:p>
            <a:fld id="{9E47B28B-B525-7E4A-B6FB-5A6DAAAC0446}" type="datetime1">
              <a:rPr lang="nb-NO" smtClean="0"/>
              <a:t>25.03.2021</a:t>
            </a:fld>
            <a:endParaRPr lang="nb-NO" dirty="0"/>
          </a:p>
        </p:txBody>
      </p:sp>
      <p:sp>
        <p:nvSpPr>
          <p:cNvPr id="8" name="Plassholder for bunntekst 4">
            <a:extLst>
              <a:ext uri="{FF2B5EF4-FFF2-40B4-BE49-F238E27FC236}">
                <a16:creationId xmlns:a16="http://schemas.microsoft.com/office/drawing/2014/main" id="{B8E3EF76-8518-7040-BA85-615A89CF1408}"/>
              </a:ext>
            </a:extLst>
          </p:cNvPr>
          <p:cNvSpPr>
            <a:spLocks noGrp="1"/>
          </p:cNvSpPr>
          <p:nvPr>
            <p:ph type="ftr" sz="quarter" idx="3"/>
          </p:nvPr>
        </p:nvSpPr>
        <p:spPr>
          <a:xfrm>
            <a:off x="2374231" y="6425654"/>
            <a:ext cx="7560000" cy="184666"/>
          </a:xfrm>
          <a:prstGeom prst="rect">
            <a:avLst/>
          </a:prstGeom>
        </p:spPr>
        <p:txBody>
          <a:bodyPr vert="horz" lIns="0" tIns="0" rIns="0" bIns="0" rtlCol="0" anchor="ctr">
            <a:normAutofit/>
          </a:bodyPr>
          <a:lstStyle>
            <a:lvl1pPr algn="l">
              <a:defRPr sz="1000">
                <a:solidFill>
                  <a:schemeClr val="dk1"/>
                </a:solidFill>
              </a:defRPr>
            </a:lvl1pPr>
          </a:lstStyle>
          <a:p>
            <a:r>
              <a:rPr lang="nb-NO" dirty="0"/>
              <a:t>Tekst</a:t>
            </a:r>
          </a:p>
        </p:txBody>
      </p:sp>
      <p:sp>
        <p:nvSpPr>
          <p:cNvPr id="9" name="Plassholder for lysbildenummer 5">
            <a:extLst>
              <a:ext uri="{FF2B5EF4-FFF2-40B4-BE49-F238E27FC236}">
                <a16:creationId xmlns:a16="http://schemas.microsoft.com/office/drawing/2014/main" id="{D4B718F1-22E5-F647-A514-CCD78A8EF6E8}"/>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dk1"/>
                </a:solidFill>
              </a:defRPr>
            </a:lvl1pPr>
          </a:lstStyle>
          <a:p>
            <a:fld id="{5751DFAA-887F-4071-8EAD-E8CA316FCF06}" type="slidenum">
              <a:rPr lang="nb-NO" smtClean="0"/>
              <a:pPr/>
              <a:t>‹#›</a:t>
            </a:fld>
            <a:endParaRPr lang="nb-NO" dirty="0"/>
          </a:p>
        </p:txBody>
      </p:sp>
    </p:spTree>
    <p:extLst>
      <p:ext uri="{BB962C8B-B14F-4D97-AF65-F5344CB8AC3E}">
        <p14:creationId xmlns:p14="http://schemas.microsoft.com/office/powerpoint/2010/main" val="3647491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5" name="Plassholder for dato 3">
            <a:extLst>
              <a:ext uri="{FF2B5EF4-FFF2-40B4-BE49-F238E27FC236}">
                <a16:creationId xmlns:a16="http://schemas.microsoft.com/office/drawing/2014/main" id="{0F3DEFE6-7236-1147-B66B-0A0021822295}"/>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dk1"/>
                </a:solidFill>
              </a:defRPr>
            </a:lvl1pPr>
          </a:lstStyle>
          <a:p>
            <a:fld id="{9E47B28B-B525-7E4A-B6FB-5A6DAAAC0446}" type="datetime1">
              <a:rPr lang="nb-NO" smtClean="0"/>
              <a:t>25.03.2021</a:t>
            </a:fld>
            <a:endParaRPr lang="nb-NO" dirty="0"/>
          </a:p>
        </p:txBody>
      </p:sp>
      <p:sp>
        <p:nvSpPr>
          <p:cNvPr id="6" name="Plassholder for bunntekst 4">
            <a:extLst>
              <a:ext uri="{FF2B5EF4-FFF2-40B4-BE49-F238E27FC236}">
                <a16:creationId xmlns:a16="http://schemas.microsoft.com/office/drawing/2014/main" id="{33585C82-95B9-784F-9F30-783052A86075}"/>
              </a:ext>
            </a:extLst>
          </p:cNvPr>
          <p:cNvSpPr>
            <a:spLocks noGrp="1"/>
          </p:cNvSpPr>
          <p:nvPr>
            <p:ph type="ftr" sz="quarter" idx="3"/>
          </p:nvPr>
        </p:nvSpPr>
        <p:spPr>
          <a:xfrm>
            <a:off x="2374231" y="6425654"/>
            <a:ext cx="7560000" cy="184666"/>
          </a:xfrm>
          <a:prstGeom prst="rect">
            <a:avLst/>
          </a:prstGeom>
        </p:spPr>
        <p:txBody>
          <a:bodyPr vert="horz" lIns="0" tIns="0" rIns="0" bIns="0" rtlCol="0" anchor="ctr">
            <a:normAutofit/>
          </a:bodyPr>
          <a:lstStyle>
            <a:lvl1pPr algn="l">
              <a:defRPr sz="1000">
                <a:solidFill>
                  <a:schemeClr val="dk1"/>
                </a:solidFill>
              </a:defRPr>
            </a:lvl1pPr>
          </a:lstStyle>
          <a:p>
            <a:r>
              <a:rPr lang="nb-NO" dirty="0"/>
              <a:t>Tekst</a:t>
            </a:r>
          </a:p>
        </p:txBody>
      </p:sp>
      <p:sp>
        <p:nvSpPr>
          <p:cNvPr id="7" name="Plassholder for lysbildenummer 5">
            <a:extLst>
              <a:ext uri="{FF2B5EF4-FFF2-40B4-BE49-F238E27FC236}">
                <a16:creationId xmlns:a16="http://schemas.microsoft.com/office/drawing/2014/main" id="{BEB724ED-4843-7D4D-9564-E29DB484932D}"/>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dk1"/>
                </a:solidFill>
              </a:defRPr>
            </a:lvl1pPr>
          </a:lstStyle>
          <a:p>
            <a:fld id="{5751DFAA-887F-4071-8EAD-E8CA316FCF06}" type="slidenum">
              <a:rPr lang="nb-NO" smtClean="0"/>
              <a:pPr/>
              <a:t>‹#›</a:t>
            </a:fld>
            <a:endParaRPr lang="nb-NO" dirty="0"/>
          </a:p>
        </p:txBody>
      </p:sp>
    </p:spTree>
    <p:extLst>
      <p:ext uri="{BB962C8B-B14F-4D97-AF65-F5344CB8AC3E}">
        <p14:creationId xmlns:p14="http://schemas.microsoft.com/office/powerpoint/2010/main" val="322658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tel og innhold - logo øverst">
    <p:spTree>
      <p:nvGrpSpPr>
        <p:cNvPr id="1" name=""/>
        <p:cNvGrpSpPr/>
        <p:nvPr/>
      </p:nvGrpSpPr>
      <p:grpSpPr>
        <a:xfrm>
          <a:off x="0" y="0"/>
          <a:ext cx="0" cy="0"/>
          <a:chOff x="0" y="0"/>
          <a:chExt cx="0" cy="0"/>
        </a:xfrm>
      </p:grpSpPr>
      <p:sp>
        <p:nvSpPr>
          <p:cNvPr id="7" name="Plassholder for tittel 1">
            <a:extLst>
              <a:ext uri="{FF2B5EF4-FFF2-40B4-BE49-F238E27FC236}">
                <a16:creationId xmlns:a16="http://schemas.microsoft.com/office/drawing/2014/main" id="{867357C6-26C0-BB41-9C55-EBD7C95FEE13}"/>
              </a:ext>
            </a:extLst>
          </p:cNvPr>
          <p:cNvSpPr>
            <a:spLocks noGrp="1"/>
          </p:cNvSpPr>
          <p:nvPr>
            <p:ph type="title"/>
          </p:nvPr>
        </p:nvSpPr>
        <p:spPr>
          <a:xfrm>
            <a:off x="531210" y="441326"/>
            <a:ext cx="8216017" cy="701674"/>
          </a:xfrm>
          <a:prstGeom prst="rect">
            <a:avLst/>
          </a:prstGeom>
        </p:spPr>
        <p:txBody>
          <a:bodyPr vert="horz" lIns="0" tIns="0" rIns="0" bIns="0" rtlCol="0" anchor="t" anchorCtr="0">
            <a:noAutofit/>
          </a:bodyPr>
          <a:lstStyle/>
          <a:p>
            <a:r>
              <a:rPr lang="nb-NO"/>
              <a:t>Klikk for å redigere tittelstil</a:t>
            </a:r>
            <a:endParaRPr lang="nb-NO" dirty="0"/>
          </a:p>
        </p:txBody>
      </p:sp>
      <p:sp>
        <p:nvSpPr>
          <p:cNvPr id="3" name="Plassholder for innhold 2">
            <a:extLst>
              <a:ext uri="{FF2B5EF4-FFF2-40B4-BE49-F238E27FC236}">
                <a16:creationId xmlns:a16="http://schemas.microsoft.com/office/drawing/2014/main" id="{E89CB1D5-242F-6546-9EAC-02E139E42D72}"/>
              </a:ext>
            </a:extLst>
          </p:cNvPr>
          <p:cNvSpPr>
            <a:spLocks noGrp="1"/>
          </p:cNvSpPr>
          <p:nvPr>
            <p:ph sz="quarter" idx="13" hasCustomPrompt="1"/>
          </p:nvPr>
        </p:nvSpPr>
        <p:spPr>
          <a:xfrm>
            <a:off x="536575" y="1717676"/>
            <a:ext cx="11101388" cy="4232274"/>
          </a:xfrm>
        </p:spPr>
        <p:txBody>
          <a:bodyPr>
            <a:noAutofit/>
          </a:bodyPr>
          <a:lstStyle>
            <a:lvl1pPr>
              <a:defRPr/>
            </a:lvl1pPr>
          </a:lstStyle>
          <a:p>
            <a:pPr lvl="0"/>
            <a:r>
              <a:rPr lang="nb-NO" dirty="0"/>
              <a:t>Klikk for å legge til tekst</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9" name="Plassholder for dato 3">
            <a:extLst>
              <a:ext uri="{FF2B5EF4-FFF2-40B4-BE49-F238E27FC236}">
                <a16:creationId xmlns:a16="http://schemas.microsoft.com/office/drawing/2014/main" id="{2657246D-430A-1B4E-8CC1-F7E7392EF2AD}"/>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dk1"/>
                </a:solidFill>
              </a:defRPr>
            </a:lvl1pPr>
          </a:lstStyle>
          <a:p>
            <a:fld id="{9E47B28B-B525-7E4A-B6FB-5A6DAAAC0446}" type="datetime1">
              <a:rPr lang="nb-NO" smtClean="0"/>
              <a:t>25.03.2021</a:t>
            </a:fld>
            <a:endParaRPr lang="nb-NO" dirty="0"/>
          </a:p>
        </p:txBody>
      </p:sp>
      <p:sp>
        <p:nvSpPr>
          <p:cNvPr id="11" name="Plassholder for lysbildenummer 5">
            <a:extLst>
              <a:ext uri="{FF2B5EF4-FFF2-40B4-BE49-F238E27FC236}">
                <a16:creationId xmlns:a16="http://schemas.microsoft.com/office/drawing/2014/main" id="{F16CF5FB-58D8-D64A-9EDD-82B040CC7B95}"/>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dk1"/>
                </a:solidFill>
              </a:defRPr>
            </a:lvl1pPr>
          </a:lstStyle>
          <a:p>
            <a:fld id="{5751DFAA-887F-4071-8EAD-E8CA316FCF06}" type="slidenum">
              <a:rPr lang="nb-NO" smtClean="0"/>
              <a:pPr/>
              <a:t>‹#›</a:t>
            </a:fld>
            <a:endParaRPr lang="nb-NO" dirty="0"/>
          </a:p>
        </p:txBody>
      </p:sp>
      <p:pic>
        <p:nvPicPr>
          <p:cNvPr id="12" name="Grafikk 11">
            <a:extLst>
              <a:ext uri="{FF2B5EF4-FFF2-40B4-BE49-F238E27FC236}">
                <a16:creationId xmlns:a16="http://schemas.microsoft.com/office/drawing/2014/main" id="{75E02ED9-8603-5A4B-9B1C-2075F3B2808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51838" y="473763"/>
            <a:ext cx="1237527" cy="337508"/>
          </a:xfrm>
          <a:prstGeom prst="rect">
            <a:avLst/>
          </a:prstGeom>
        </p:spPr>
      </p:pic>
      <p:sp>
        <p:nvSpPr>
          <p:cNvPr id="14" name="Plassholder for bunntekst 4">
            <a:extLst>
              <a:ext uri="{FF2B5EF4-FFF2-40B4-BE49-F238E27FC236}">
                <a16:creationId xmlns:a16="http://schemas.microsoft.com/office/drawing/2014/main" id="{4BAF34F5-A4BF-CA41-B2EA-A70FEB18F6C5}"/>
              </a:ext>
            </a:extLst>
          </p:cNvPr>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dk1"/>
                </a:solidFill>
              </a:defRPr>
            </a:lvl1pPr>
          </a:lstStyle>
          <a:p>
            <a:endParaRPr lang="nb-NO" dirty="0"/>
          </a:p>
        </p:txBody>
      </p:sp>
    </p:spTree>
    <p:extLst>
      <p:ext uri="{BB962C8B-B14F-4D97-AF65-F5344CB8AC3E}">
        <p14:creationId xmlns:p14="http://schemas.microsoft.com/office/powerpoint/2010/main" val="2437856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ragrafside LYS">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D3BB7399-8A32-E74E-97C6-F26FDC3DBA43}"/>
              </a:ext>
            </a:extLst>
          </p:cNvPr>
          <p:cNvSpPr/>
          <p:nvPr userDrawn="1"/>
        </p:nvSpPr>
        <p:spPr>
          <a:xfrm>
            <a:off x="7859713" y="1"/>
            <a:ext cx="4332286" cy="6858000"/>
          </a:xfrm>
          <a:prstGeom prst="rect">
            <a:avLst/>
          </a:prstGeom>
          <a:solidFill>
            <a:srgbClr val="0085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pic>
        <p:nvPicPr>
          <p:cNvPr id="12" name="Grafikk 11">
            <a:extLst>
              <a:ext uri="{FF2B5EF4-FFF2-40B4-BE49-F238E27FC236}">
                <a16:creationId xmlns:a16="http://schemas.microsoft.com/office/drawing/2014/main" id="{19032A32-43BA-2944-9F87-5FAD86931DE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072808" y="1458632"/>
            <a:ext cx="2032000" cy="3810000"/>
          </a:xfrm>
          <a:prstGeom prst="rect">
            <a:avLst/>
          </a:prstGeom>
        </p:spPr>
      </p:pic>
      <p:sp>
        <p:nvSpPr>
          <p:cNvPr id="24" name="Plassholder for tittel 1">
            <a:extLst>
              <a:ext uri="{FF2B5EF4-FFF2-40B4-BE49-F238E27FC236}">
                <a16:creationId xmlns:a16="http://schemas.microsoft.com/office/drawing/2014/main" id="{78F68C35-50F0-4F4B-93AB-B92EC7257E86}"/>
              </a:ext>
            </a:extLst>
          </p:cNvPr>
          <p:cNvSpPr>
            <a:spLocks noGrp="1"/>
          </p:cNvSpPr>
          <p:nvPr>
            <p:ph type="title"/>
          </p:nvPr>
        </p:nvSpPr>
        <p:spPr>
          <a:xfrm>
            <a:off x="536577" y="441325"/>
            <a:ext cx="6964362" cy="701675"/>
          </a:xfrm>
          <a:prstGeom prst="rect">
            <a:avLst/>
          </a:prstGeom>
        </p:spPr>
        <p:txBody>
          <a:bodyPr vert="horz" lIns="0" tIns="0" rIns="0" bIns="0" rtlCol="0" anchor="t" anchorCtr="0">
            <a:noAutofit/>
          </a:bodyPr>
          <a:lstStyle/>
          <a:p>
            <a:r>
              <a:rPr lang="nb-NO"/>
              <a:t>Klikk for å redigere tittelstil</a:t>
            </a:r>
            <a:endParaRPr lang="nb-NO" dirty="0"/>
          </a:p>
        </p:txBody>
      </p:sp>
      <p:sp>
        <p:nvSpPr>
          <p:cNvPr id="3" name="Plassholder for innhold 2">
            <a:extLst>
              <a:ext uri="{FF2B5EF4-FFF2-40B4-BE49-F238E27FC236}">
                <a16:creationId xmlns:a16="http://schemas.microsoft.com/office/drawing/2014/main" id="{D15403AB-D38D-2D40-859C-D1A1339E6101}"/>
              </a:ext>
            </a:extLst>
          </p:cNvPr>
          <p:cNvSpPr>
            <a:spLocks noGrp="1"/>
          </p:cNvSpPr>
          <p:nvPr>
            <p:ph sz="quarter" idx="13" hasCustomPrompt="1"/>
          </p:nvPr>
        </p:nvSpPr>
        <p:spPr>
          <a:xfrm>
            <a:off x="536575" y="1717675"/>
            <a:ext cx="6964362" cy="4232275"/>
          </a:xfrm>
        </p:spPr>
        <p:txBody>
          <a:bodyPr>
            <a:noAutofit/>
          </a:bodyPr>
          <a:lstStyle>
            <a:lvl1pPr>
              <a:defRPr/>
            </a:lvl1pPr>
          </a:lstStyle>
          <a:p>
            <a:pPr lvl="0"/>
            <a:r>
              <a:rPr lang="nb-NO" dirty="0"/>
              <a:t>Klikk for å legge til tekst</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6" name="Plassholder for dato 3">
            <a:extLst>
              <a:ext uri="{FF2B5EF4-FFF2-40B4-BE49-F238E27FC236}">
                <a16:creationId xmlns:a16="http://schemas.microsoft.com/office/drawing/2014/main" id="{4C396ACB-D58C-9448-A6D5-35550FDA0D9A}"/>
              </a:ext>
            </a:extLst>
          </p:cNvPr>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tx1"/>
                </a:solidFill>
              </a:defRPr>
            </a:lvl1pPr>
          </a:lstStyle>
          <a:p>
            <a:fld id="{9E47B28B-B525-7E4A-B6FB-5A6DAAAC0446}" type="datetime1">
              <a:rPr lang="nb-NO" smtClean="0"/>
              <a:pPr/>
              <a:t>25.03.2021</a:t>
            </a:fld>
            <a:endParaRPr lang="nb-NO" dirty="0"/>
          </a:p>
        </p:txBody>
      </p:sp>
      <p:sp>
        <p:nvSpPr>
          <p:cNvPr id="17" name="Plassholder for bunntekst 4">
            <a:extLst>
              <a:ext uri="{FF2B5EF4-FFF2-40B4-BE49-F238E27FC236}">
                <a16:creationId xmlns:a16="http://schemas.microsoft.com/office/drawing/2014/main" id="{CCA88CAF-9C1D-B042-97EC-E3BF4004C5BA}"/>
              </a:ext>
            </a:extLst>
          </p:cNvPr>
          <p:cNvSpPr>
            <a:spLocks noGrp="1"/>
          </p:cNvSpPr>
          <p:nvPr>
            <p:ph type="ftr" sz="quarter" idx="3"/>
          </p:nvPr>
        </p:nvSpPr>
        <p:spPr>
          <a:xfrm>
            <a:off x="2374231" y="6425654"/>
            <a:ext cx="5126706" cy="184666"/>
          </a:xfrm>
          <a:prstGeom prst="rect">
            <a:avLst/>
          </a:prstGeom>
        </p:spPr>
        <p:txBody>
          <a:bodyPr vert="horz" lIns="0" tIns="0" rIns="0" bIns="0" rtlCol="0" anchor="ctr">
            <a:normAutofit/>
          </a:bodyPr>
          <a:lstStyle>
            <a:lvl1pPr algn="l">
              <a:defRPr sz="1000">
                <a:solidFill>
                  <a:schemeClr val="tx1"/>
                </a:solidFill>
              </a:defRPr>
            </a:lvl1pPr>
          </a:lstStyle>
          <a:p>
            <a:r>
              <a:rPr lang="nb-NO"/>
              <a:t>Tekst</a:t>
            </a:r>
            <a:endParaRPr lang="nb-NO" dirty="0"/>
          </a:p>
        </p:txBody>
      </p:sp>
      <p:sp>
        <p:nvSpPr>
          <p:cNvPr id="18" name="Plassholder for lysbildenummer 5">
            <a:extLst>
              <a:ext uri="{FF2B5EF4-FFF2-40B4-BE49-F238E27FC236}">
                <a16:creationId xmlns:a16="http://schemas.microsoft.com/office/drawing/2014/main" id="{8383E26C-831F-9B49-A190-29C2D7134EB7}"/>
              </a:ext>
            </a:extLst>
          </p:cNvPr>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tx1"/>
                </a:solidFill>
              </a:defRPr>
            </a:lvl1pPr>
          </a:lstStyle>
          <a:p>
            <a:fld id="{5751DFAA-887F-4071-8EAD-E8CA316FCF06}" type="slidenum">
              <a:rPr lang="nb-NO" smtClean="0"/>
              <a:pPr/>
              <a:t>‹#›</a:t>
            </a:fld>
            <a:endParaRPr lang="nb-NO" dirty="0"/>
          </a:p>
        </p:txBody>
      </p:sp>
      <p:pic>
        <p:nvPicPr>
          <p:cNvPr id="10" name="Grafikk 9">
            <a:extLst>
              <a:ext uri="{FF2B5EF4-FFF2-40B4-BE49-F238E27FC236}">
                <a16:creationId xmlns:a16="http://schemas.microsoft.com/office/drawing/2014/main" id="{9EDE06E8-D1DC-1647-B8E6-8D4239E0E2AE}"/>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34811" y="6267196"/>
            <a:ext cx="1251712" cy="341376"/>
          </a:xfrm>
          <a:prstGeom prst="rect">
            <a:avLst/>
          </a:prstGeom>
        </p:spPr>
      </p:pic>
    </p:spTree>
    <p:extLst>
      <p:ext uri="{BB962C8B-B14F-4D97-AF65-F5344CB8AC3E}">
        <p14:creationId xmlns:p14="http://schemas.microsoft.com/office/powerpoint/2010/main" val="3935887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3.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536575" y="453412"/>
            <a:ext cx="11101388" cy="689588"/>
          </a:xfrm>
          <a:prstGeom prst="rect">
            <a:avLst/>
          </a:prstGeom>
        </p:spPr>
        <p:txBody>
          <a:bodyPr vert="horz" lIns="0" tIns="0" rIns="0" bIns="0" rtlCol="0" anchor="t" anchorCtr="0">
            <a:noAutofit/>
          </a:bodyPr>
          <a:lstStyle/>
          <a:p>
            <a:endParaRPr lang="nb-NO" dirty="0"/>
          </a:p>
        </p:txBody>
      </p:sp>
      <p:sp>
        <p:nvSpPr>
          <p:cNvPr id="3" name="Plassholder for tekst 2"/>
          <p:cNvSpPr>
            <a:spLocks noGrp="1"/>
          </p:cNvSpPr>
          <p:nvPr>
            <p:ph type="body" idx="1"/>
          </p:nvPr>
        </p:nvSpPr>
        <p:spPr>
          <a:xfrm>
            <a:off x="533399" y="1717676"/>
            <a:ext cx="11104563" cy="4232274"/>
          </a:xfrm>
          <a:prstGeom prst="rect">
            <a:avLst/>
          </a:prstGeom>
        </p:spPr>
        <p:txBody>
          <a:bodyPr vert="horz" lIns="0" tIns="0" rIns="0" bIns="0" rtlCol="0">
            <a:noAutofit/>
          </a:bodyPr>
          <a:lstStyle/>
          <a:p>
            <a:pPr lvl="0"/>
            <a:r>
              <a:rPr lang="nb-NO" dirty="0"/>
              <a:t>Klikk for å legge til tekst</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1188444" y="6425654"/>
            <a:ext cx="846221" cy="184666"/>
          </a:xfrm>
          <a:prstGeom prst="rect">
            <a:avLst/>
          </a:prstGeom>
        </p:spPr>
        <p:txBody>
          <a:bodyPr vert="horz" lIns="0" tIns="0" rIns="0" bIns="0" rtlCol="0" anchor="ctr">
            <a:normAutofit/>
          </a:bodyPr>
          <a:lstStyle>
            <a:lvl1pPr algn="ctr">
              <a:defRPr sz="1000">
                <a:solidFill>
                  <a:schemeClr val="dk1"/>
                </a:solidFill>
              </a:defRPr>
            </a:lvl1pPr>
          </a:lstStyle>
          <a:p>
            <a:fld id="{9E47B28B-B525-7E4A-B6FB-5A6DAAAC0446}" type="datetime1">
              <a:rPr lang="nb-NO" smtClean="0"/>
              <a:t>25.03.2021</a:t>
            </a:fld>
            <a:endParaRPr lang="nb-NO" dirty="0"/>
          </a:p>
        </p:txBody>
      </p:sp>
      <p:sp>
        <p:nvSpPr>
          <p:cNvPr id="5" name="Plassholder for bunntekst 4"/>
          <p:cNvSpPr>
            <a:spLocks noGrp="1"/>
          </p:cNvSpPr>
          <p:nvPr>
            <p:ph type="ftr" sz="quarter" idx="3"/>
          </p:nvPr>
        </p:nvSpPr>
        <p:spPr>
          <a:xfrm>
            <a:off x="2374230" y="6425653"/>
            <a:ext cx="7560000" cy="189687"/>
          </a:xfrm>
          <a:prstGeom prst="rect">
            <a:avLst/>
          </a:prstGeom>
        </p:spPr>
        <p:txBody>
          <a:bodyPr vert="horz" lIns="0" tIns="0" rIns="0" bIns="0" rtlCol="0" anchor="ctr">
            <a:normAutofit/>
          </a:bodyPr>
          <a:lstStyle>
            <a:lvl1pPr algn="l">
              <a:defRPr sz="1000">
                <a:solidFill>
                  <a:schemeClr val="dk1"/>
                </a:solidFill>
              </a:defRPr>
            </a:lvl1pPr>
          </a:lstStyle>
          <a:p>
            <a:endParaRPr lang="nb-NO" dirty="0"/>
          </a:p>
        </p:txBody>
      </p:sp>
      <p:sp>
        <p:nvSpPr>
          <p:cNvPr id="6" name="Plassholder for lysbildenummer 5"/>
          <p:cNvSpPr>
            <a:spLocks noGrp="1"/>
          </p:cNvSpPr>
          <p:nvPr>
            <p:ph type="sldNum" sz="quarter" idx="4"/>
          </p:nvPr>
        </p:nvSpPr>
        <p:spPr>
          <a:xfrm>
            <a:off x="533400" y="6430675"/>
            <a:ext cx="308811" cy="184666"/>
          </a:xfrm>
          <a:prstGeom prst="rect">
            <a:avLst/>
          </a:prstGeom>
        </p:spPr>
        <p:txBody>
          <a:bodyPr vert="horz" lIns="0" tIns="0" rIns="0" bIns="0" rtlCol="0" anchor="ctr">
            <a:normAutofit/>
          </a:bodyPr>
          <a:lstStyle>
            <a:lvl1pPr algn="l">
              <a:defRPr sz="1000">
                <a:solidFill>
                  <a:schemeClr val="dk1"/>
                </a:solidFill>
              </a:defRPr>
            </a:lvl1pPr>
          </a:lstStyle>
          <a:p>
            <a:fld id="{5751DFAA-887F-4071-8EAD-E8CA316FCF06}" type="slidenum">
              <a:rPr lang="nb-NO" smtClean="0"/>
              <a:pPr/>
              <a:t>‹#›</a:t>
            </a:fld>
            <a:endParaRPr lang="nb-NO" dirty="0"/>
          </a:p>
        </p:txBody>
      </p:sp>
      <p:pic>
        <p:nvPicPr>
          <p:cNvPr id="8" name="topplogo" hidden="1"/>
          <p:cNvPicPr>
            <a:picLocks noChangeAspect="1"/>
          </p:cNvPicPr>
          <p:nvPr/>
        </p:nvPicPr>
        <p:blipFill>
          <a:blip r:embed="rId51" cstate="print">
            <a:extLst>
              <a:ext uri="{28A0092B-C50C-407E-A947-70E740481C1C}">
                <a14:useLocalDpi xmlns:a14="http://schemas.microsoft.com/office/drawing/2010/main"/>
              </a:ext>
            </a:extLst>
          </a:blip>
          <a:stretch>
            <a:fillRect/>
          </a:stretch>
        </p:blipFill>
        <p:spPr>
          <a:xfrm>
            <a:off x="9994133" y="612097"/>
            <a:ext cx="1657799" cy="324000"/>
          </a:xfrm>
          <a:prstGeom prst="rect">
            <a:avLst/>
          </a:prstGeom>
        </p:spPr>
      </p:pic>
      <p:sp>
        <p:nvSpPr>
          <p:cNvPr id="9" name="Hellogo" hidden="1"/>
          <p:cNvSpPr>
            <a:spLocks noChangeAspect="1" noEditPoints="1"/>
          </p:cNvSpPr>
          <p:nvPr/>
        </p:nvSpPr>
        <p:spPr bwMode="auto">
          <a:xfrm>
            <a:off x="4656000" y="2056975"/>
            <a:ext cx="2880000" cy="2744050"/>
          </a:xfrm>
          <a:custGeom>
            <a:avLst/>
            <a:gdLst>
              <a:gd name="T0" fmla="*/ 319 w 337"/>
              <a:gd name="T1" fmla="*/ 129 h 321"/>
              <a:gd name="T2" fmla="*/ 289 w 337"/>
              <a:gd name="T3" fmla="*/ 64 h 321"/>
              <a:gd name="T4" fmla="*/ 305 w 337"/>
              <a:gd name="T5" fmla="*/ 48 h 321"/>
              <a:gd name="T6" fmla="*/ 308 w 337"/>
              <a:gd name="T7" fmla="*/ 21 h 321"/>
              <a:gd name="T8" fmla="*/ 292 w 337"/>
              <a:gd name="T9" fmla="*/ 13 h 321"/>
              <a:gd name="T10" fmla="*/ 265 w 337"/>
              <a:gd name="T11" fmla="*/ 40 h 321"/>
              <a:gd name="T12" fmla="*/ 137 w 337"/>
              <a:gd name="T13" fmla="*/ 9 h 321"/>
              <a:gd name="T14" fmla="*/ 17 w 337"/>
              <a:gd name="T15" fmla="*/ 191 h 321"/>
              <a:gd name="T16" fmla="*/ 48 w 337"/>
              <a:gd name="T17" fmla="*/ 257 h 321"/>
              <a:gd name="T18" fmla="*/ 36 w 337"/>
              <a:gd name="T19" fmla="*/ 269 h 321"/>
              <a:gd name="T20" fmla="*/ 33 w 337"/>
              <a:gd name="T21" fmla="*/ 296 h 321"/>
              <a:gd name="T22" fmla="*/ 49 w 337"/>
              <a:gd name="T23" fmla="*/ 304 h 321"/>
              <a:gd name="T24" fmla="*/ 72 w 337"/>
              <a:gd name="T25" fmla="*/ 281 h 321"/>
              <a:gd name="T26" fmla="*/ 199 w 337"/>
              <a:gd name="T27" fmla="*/ 311 h 321"/>
              <a:gd name="T28" fmla="*/ 319 w 337"/>
              <a:gd name="T29" fmla="*/ 129 h 321"/>
              <a:gd name="T30" fmla="*/ 87 w 337"/>
              <a:gd name="T31" fmla="*/ 161 h 321"/>
              <a:gd name="T32" fmla="*/ 172 w 337"/>
              <a:gd name="T33" fmla="*/ 33 h 321"/>
              <a:gd name="T34" fmla="*/ 255 w 337"/>
              <a:gd name="T35" fmla="*/ 50 h 321"/>
              <a:gd name="T36" fmla="*/ 104 w 337"/>
              <a:gd name="T37" fmla="*/ 201 h 321"/>
              <a:gd name="T38" fmla="*/ 87 w 337"/>
              <a:gd name="T39" fmla="*/ 161 h 321"/>
              <a:gd name="T40" fmla="*/ 165 w 337"/>
              <a:gd name="T41" fmla="*/ 287 h 321"/>
              <a:gd name="T42" fmla="*/ 82 w 337"/>
              <a:gd name="T43" fmla="*/ 271 h 321"/>
              <a:gd name="T44" fmla="*/ 233 w 337"/>
              <a:gd name="T45" fmla="*/ 120 h 321"/>
              <a:gd name="T46" fmla="*/ 249 w 337"/>
              <a:gd name="T47" fmla="*/ 159 h 321"/>
              <a:gd name="T48" fmla="*/ 165 w 337"/>
              <a:gd name="T49" fmla="*/ 287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7" h="321">
                <a:moveTo>
                  <a:pt x="319" y="129"/>
                </a:moveTo>
                <a:cubicBezTo>
                  <a:pt x="314" y="105"/>
                  <a:pt x="304" y="83"/>
                  <a:pt x="289" y="64"/>
                </a:cubicBezTo>
                <a:cubicBezTo>
                  <a:pt x="305" y="48"/>
                  <a:pt x="305" y="48"/>
                  <a:pt x="305" y="48"/>
                </a:cubicBezTo>
                <a:cubicBezTo>
                  <a:pt x="310" y="43"/>
                  <a:pt x="311" y="31"/>
                  <a:pt x="308" y="21"/>
                </a:cubicBezTo>
                <a:cubicBezTo>
                  <a:pt x="304" y="11"/>
                  <a:pt x="297" y="8"/>
                  <a:pt x="292" y="13"/>
                </a:cubicBezTo>
                <a:cubicBezTo>
                  <a:pt x="265" y="40"/>
                  <a:pt x="265" y="40"/>
                  <a:pt x="265" y="40"/>
                </a:cubicBezTo>
                <a:cubicBezTo>
                  <a:pt x="230" y="12"/>
                  <a:pt x="184" y="0"/>
                  <a:pt x="137" y="9"/>
                </a:cubicBezTo>
                <a:cubicBezTo>
                  <a:pt x="54" y="26"/>
                  <a:pt x="0" y="108"/>
                  <a:pt x="17" y="191"/>
                </a:cubicBezTo>
                <a:cubicBezTo>
                  <a:pt x="22" y="216"/>
                  <a:pt x="33" y="238"/>
                  <a:pt x="48" y="257"/>
                </a:cubicBezTo>
                <a:cubicBezTo>
                  <a:pt x="36" y="269"/>
                  <a:pt x="36" y="269"/>
                  <a:pt x="36" y="269"/>
                </a:cubicBezTo>
                <a:cubicBezTo>
                  <a:pt x="30" y="274"/>
                  <a:pt x="29" y="286"/>
                  <a:pt x="33" y="296"/>
                </a:cubicBezTo>
                <a:cubicBezTo>
                  <a:pt x="36" y="306"/>
                  <a:pt x="44" y="309"/>
                  <a:pt x="49" y="304"/>
                </a:cubicBezTo>
                <a:cubicBezTo>
                  <a:pt x="72" y="281"/>
                  <a:pt x="72" y="281"/>
                  <a:pt x="72" y="281"/>
                </a:cubicBezTo>
                <a:cubicBezTo>
                  <a:pt x="107" y="308"/>
                  <a:pt x="153" y="321"/>
                  <a:pt x="199" y="311"/>
                </a:cubicBezTo>
                <a:cubicBezTo>
                  <a:pt x="283" y="294"/>
                  <a:pt x="337" y="213"/>
                  <a:pt x="319" y="129"/>
                </a:cubicBezTo>
                <a:moveTo>
                  <a:pt x="87" y="161"/>
                </a:moveTo>
                <a:cubicBezTo>
                  <a:pt x="75" y="103"/>
                  <a:pt x="113" y="45"/>
                  <a:pt x="172" y="33"/>
                </a:cubicBezTo>
                <a:cubicBezTo>
                  <a:pt x="202" y="27"/>
                  <a:pt x="231" y="34"/>
                  <a:pt x="255" y="50"/>
                </a:cubicBezTo>
                <a:cubicBezTo>
                  <a:pt x="104" y="201"/>
                  <a:pt x="104" y="201"/>
                  <a:pt x="104" y="201"/>
                </a:cubicBezTo>
                <a:cubicBezTo>
                  <a:pt x="96" y="189"/>
                  <a:pt x="90" y="176"/>
                  <a:pt x="87" y="161"/>
                </a:cubicBezTo>
                <a:moveTo>
                  <a:pt x="165" y="287"/>
                </a:moveTo>
                <a:cubicBezTo>
                  <a:pt x="135" y="293"/>
                  <a:pt x="106" y="287"/>
                  <a:pt x="82" y="271"/>
                </a:cubicBezTo>
                <a:cubicBezTo>
                  <a:pt x="233" y="120"/>
                  <a:pt x="233" y="120"/>
                  <a:pt x="233" y="120"/>
                </a:cubicBezTo>
                <a:cubicBezTo>
                  <a:pt x="241" y="132"/>
                  <a:pt x="246" y="145"/>
                  <a:pt x="249" y="159"/>
                </a:cubicBezTo>
                <a:cubicBezTo>
                  <a:pt x="261" y="218"/>
                  <a:pt x="223" y="275"/>
                  <a:pt x="165" y="287"/>
                </a:cubicBezTo>
              </a:path>
            </a:pathLst>
          </a:custGeom>
          <a:solidFill>
            <a:srgbClr val="00A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11" name="Kantlogo" hidden="1"/>
          <p:cNvSpPr>
            <a:spLocks noChangeAspect="1" noEditPoints="1"/>
          </p:cNvSpPr>
          <p:nvPr/>
        </p:nvSpPr>
        <p:spPr bwMode="auto">
          <a:xfrm>
            <a:off x="4656000" y="2054372"/>
            <a:ext cx="2880000" cy="2749256"/>
          </a:xfrm>
          <a:custGeom>
            <a:avLst/>
            <a:gdLst>
              <a:gd name="T0" fmla="*/ 315 w 332"/>
              <a:gd name="T1" fmla="*/ 128 h 317"/>
              <a:gd name="T2" fmla="*/ 285 w 332"/>
              <a:gd name="T3" fmla="*/ 64 h 317"/>
              <a:gd name="T4" fmla="*/ 301 w 332"/>
              <a:gd name="T5" fmla="*/ 48 h 317"/>
              <a:gd name="T6" fmla="*/ 304 w 332"/>
              <a:gd name="T7" fmla="*/ 21 h 317"/>
              <a:gd name="T8" fmla="*/ 288 w 332"/>
              <a:gd name="T9" fmla="*/ 13 h 317"/>
              <a:gd name="T10" fmla="*/ 261 w 332"/>
              <a:gd name="T11" fmla="*/ 40 h 317"/>
              <a:gd name="T12" fmla="*/ 135 w 332"/>
              <a:gd name="T13" fmla="*/ 10 h 317"/>
              <a:gd name="T14" fmla="*/ 17 w 332"/>
              <a:gd name="T15" fmla="*/ 189 h 317"/>
              <a:gd name="T16" fmla="*/ 47 w 332"/>
              <a:gd name="T17" fmla="*/ 254 h 317"/>
              <a:gd name="T18" fmla="*/ 35 w 332"/>
              <a:gd name="T19" fmla="*/ 266 h 317"/>
              <a:gd name="T20" fmla="*/ 32 w 332"/>
              <a:gd name="T21" fmla="*/ 293 h 317"/>
              <a:gd name="T22" fmla="*/ 48 w 332"/>
              <a:gd name="T23" fmla="*/ 301 h 317"/>
              <a:gd name="T24" fmla="*/ 71 w 332"/>
              <a:gd name="T25" fmla="*/ 278 h 317"/>
              <a:gd name="T26" fmla="*/ 196 w 332"/>
              <a:gd name="T27" fmla="*/ 308 h 317"/>
              <a:gd name="T28" fmla="*/ 315 w 332"/>
              <a:gd name="T29" fmla="*/ 128 h 317"/>
              <a:gd name="T30" fmla="*/ 86 w 332"/>
              <a:gd name="T31" fmla="*/ 160 h 317"/>
              <a:gd name="T32" fmla="*/ 169 w 332"/>
              <a:gd name="T33" fmla="*/ 33 h 317"/>
              <a:gd name="T34" fmla="*/ 251 w 332"/>
              <a:gd name="T35" fmla="*/ 50 h 317"/>
              <a:gd name="T36" fmla="*/ 102 w 332"/>
              <a:gd name="T37" fmla="*/ 199 h 317"/>
              <a:gd name="T38" fmla="*/ 86 w 332"/>
              <a:gd name="T39" fmla="*/ 160 h 317"/>
              <a:gd name="T40" fmla="*/ 162 w 332"/>
              <a:gd name="T41" fmla="*/ 284 h 317"/>
              <a:gd name="T42" fmla="*/ 81 w 332"/>
              <a:gd name="T43" fmla="*/ 268 h 317"/>
              <a:gd name="T44" fmla="*/ 230 w 332"/>
              <a:gd name="T45" fmla="*/ 119 h 317"/>
              <a:gd name="T46" fmla="*/ 246 w 332"/>
              <a:gd name="T47" fmla="*/ 158 h 317"/>
              <a:gd name="T48" fmla="*/ 162 w 332"/>
              <a:gd name="T49" fmla="*/ 284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2" h="317">
                <a:moveTo>
                  <a:pt x="315" y="128"/>
                </a:moveTo>
                <a:cubicBezTo>
                  <a:pt x="310" y="104"/>
                  <a:pt x="299" y="82"/>
                  <a:pt x="285" y="64"/>
                </a:cubicBezTo>
                <a:cubicBezTo>
                  <a:pt x="301" y="48"/>
                  <a:pt x="301" y="48"/>
                  <a:pt x="301" y="48"/>
                </a:cubicBezTo>
                <a:cubicBezTo>
                  <a:pt x="306" y="43"/>
                  <a:pt x="307" y="31"/>
                  <a:pt x="304" y="21"/>
                </a:cubicBezTo>
                <a:cubicBezTo>
                  <a:pt x="300" y="12"/>
                  <a:pt x="293" y="8"/>
                  <a:pt x="288" y="13"/>
                </a:cubicBezTo>
                <a:cubicBezTo>
                  <a:pt x="261" y="40"/>
                  <a:pt x="261" y="40"/>
                  <a:pt x="261" y="40"/>
                </a:cubicBezTo>
                <a:cubicBezTo>
                  <a:pt x="227" y="13"/>
                  <a:pt x="182" y="0"/>
                  <a:pt x="135" y="10"/>
                </a:cubicBezTo>
                <a:cubicBezTo>
                  <a:pt x="53" y="26"/>
                  <a:pt x="0" y="107"/>
                  <a:pt x="17" y="189"/>
                </a:cubicBezTo>
                <a:cubicBezTo>
                  <a:pt x="22" y="214"/>
                  <a:pt x="32" y="236"/>
                  <a:pt x="47" y="254"/>
                </a:cubicBezTo>
                <a:cubicBezTo>
                  <a:pt x="35" y="266"/>
                  <a:pt x="35" y="266"/>
                  <a:pt x="35" y="266"/>
                </a:cubicBezTo>
                <a:cubicBezTo>
                  <a:pt x="30" y="271"/>
                  <a:pt x="29" y="283"/>
                  <a:pt x="32" y="293"/>
                </a:cubicBezTo>
                <a:cubicBezTo>
                  <a:pt x="36" y="302"/>
                  <a:pt x="43" y="306"/>
                  <a:pt x="48" y="301"/>
                </a:cubicBezTo>
                <a:cubicBezTo>
                  <a:pt x="71" y="278"/>
                  <a:pt x="71" y="278"/>
                  <a:pt x="71" y="278"/>
                </a:cubicBezTo>
                <a:cubicBezTo>
                  <a:pt x="105" y="305"/>
                  <a:pt x="150" y="317"/>
                  <a:pt x="196" y="308"/>
                </a:cubicBezTo>
                <a:cubicBezTo>
                  <a:pt x="279" y="291"/>
                  <a:pt x="332" y="211"/>
                  <a:pt x="315" y="128"/>
                </a:cubicBezTo>
                <a:moveTo>
                  <a:pt x="86" y="160"/>
                </a:moveTo>
                <a:cubicBezTo>
                  <a:pt x="74" y="102"/>
                  <a:pt x="111" y="45"/>
                  <a:pt x="169" y="33"/>
                </a:cubicBezTo>
                <a:cubicBezTo>
                  <a:pt x="199" y="27"/>
                  <a:pt x="228" y="34"/>
                  <a:pt x="251" y="50"/>
                </a:cubicBezTo>
                <a:cubicBezTo>
                  <a:pt x="102" y="199"/>
                  <a:pt x="102" y="199"/>
                  <a:pt x="102" y="199"/>
                </a:cubicBezTo>
                <a:cubicBezTo>
                  <a:pt x="95" y="187"/>
                  <a:pt x="89" y="174"/>
                  <a:pt x="86" y="160"/>
                </a:cubicBezTo>
                <a:moveTo>
                  <a:pt x="162" y="284"/>
                </a:moveTo>
                <a:cubicBezTo>
                  <a:pt x="133" y="290"/>
                  <a:pt x="104" y="283"/>
                  <a:pt x="81" y="268"/>
                </a:cubicBezTo>
                <a:cubicBezTo>
                  <a:pt x="230" y="119"/>
                  <a:pt x="230" y="119"/>
                  <a:pt x="230" y="119"/>
                </a:cubicBezTo>
                <a:cubicBezTo>
                  <a:pt x="237" y="130"/>
                  <a:pt x="243" y="143"/>
                  <a:pt x="246" y="158"/>
                </a:cubicBezTo>
                <a:cubicBezTo>
                  <a:pt x="258" y="216"/>
                  <a:pt x="220" y="272"/>
                  <a:pt x="162" y="284"/>
                </a:cubicBezTo>
              </a:path>
            </a:pathLst>
          </a:custGeom>
          <a:noFill/>
          <a:ln w="15875"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nb-NO"/>
          </a:p>
        </p:txBody>
      </p:sp>
      <p:grpSp>
        <p:nvGrpSpPr>
          <p:cNvPr id="73" name="Skravertlogo" hidden="1"/>
          <p:cNvGrpSpPr>
            <a:grpSpLocks noChangeAspect="1"/>
          </p:cNvGrpSpPr>
          <p:nvPr/>
        </p:nvGrpSpPr>
        <p:grpSpPr bwMode="auto">
          <a:xfrm>
            <a:off x="4656000" y="1987582"/>
            <a:ext cx="2880000" cy="2882836"/>
            <a:chOff x="1627" y="448"/>
            <a:chExt cx="3047" cy="3050"/>
          </a:xfrm>
          <a:solidFill>
            <a:schemeClr val="accent1"/>
          </a:solidFill>
        </p:grpSpPr>
        <p:sp>
          <p:nvSpPr>
            <p:cNvPr id="74" name="Freeform 265"/>
            <p:cNvSpPr>
              <a:spLocks/>
            </p:cNvSpPr>
            <p:nvPr/>
          </p:nvSpPr>
          <p:spPr bwMode="auto">
            <a:xfrm>
              <a:off x="1629" y="1145"/>
              <a:ext cx="898" cy="927"/>
            </a:xfrm>
            <a:custGeom>
              <a:avLst/>
              <a:gdLst>
                <a:gd name="T0" fmla="*/ 358 w 379"/>
                <a:gd name="T1" fmla="*/ 33 h 391"/>
                <a:gd name="T2" fmla="*/ 379 w 379"/>
                <a:gd name="T3" fmla="*/ 0 h 391"/>
                <a:gd name="T4" fmla="*/ 0 w 379"/>
                <a:gd name="T5" fmla="*/ 380 h 391"/>
                <a:gd name="T6" fmla="*/ 1 w 379"/>
                <a:gd name="T7" fmla="*/ 391 h 391"/>
                <a:gd name="T8" fmla="*/ 358 w 379"/>
                <a:gd name="T9" fmla="*/ 33 h 391"/>
              </a:gdLst>
              <a:ahLst/>
              <a:cxnLst>
                <a:cxn ang="0">
                  <a:pos x="T0" y="T1"/>
                </a:cxn>
                <a:cxn ang="0">
                  <a:pos x="T2" y="T3"/>
                </a:cxn>
                <a:cxn ang="0">
                  <a:pos x="T4" y="T5"/>
                </a:cxn>
                <a:cxn ang="0">
                  <a:pos x="T6" y="T7"/>
                </a:cxn>
                <a:cxn ang="0">
                  <a:pos x="T8" y="T9"/>
                </a:cxn>
              </a:cxnLst>
              <a:rect l="0" t="0" r="r" b="b"/>
              <a:pathLst>
                <a:path w="379" h="391">
                  <a:moveTo>
                    <a:pt x="358" y="33"/>
                  </a:moveTo>
                  <a:cubicBezTo>
                    <a:pt x="364" y="22"/>
                    <a:pt x="372" y="11"/>
                    <a:pt x="379" y="0"/>
                  </a:cubicBezTo>
                  <a:lnTo>
                    <a:pt x="0" y="380"/>
                  </a:lnTo>
                  <a:cubicBezTo>
                    <a:pt x="0" y="384"/>
                    <a:pt x="0" y="387"/>
                    <a:pt x="1" y="391"/>
                  </a:cubicBezTo>
                  <a:lnTo>
                    <a:pt x="358"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5" name="Freeform 266"/>
            <p:cNvSpPr>
              <a:spLocks/>
            </p:cNvSpPr>
            <p:nvPr/>
          </p:nvSpPr>
          <p:spPr bwMode="auto">
            <a:xfrm>
              <a:off x="1674" y="1684"/>
              <a:ext cx="659" cy="683"/>
            </a:xfrm>
            <a:custGeom>
              <a:avLst/>
              <a:gdLst>
                <a:gd name="T0" fmla="*/ 277 w 278"/>
                <a:gd name="T1" fmla="*/ 13 h 288"/>
                <a:gd name="T2" fmla="*/ 278 w 278"/>
                <a:gd name="T3" fmla="*/ 0 h 288"/>
                <a:gd name="T4" fmla="*/ 0 w 278"/>
                <a:gd name="T5" fmla="*/ 279 h 288"/>
                <a:gd name="T6" fmla="*/ 2 w 278"/>
                <a:gd name="T7" fmla="*/ 288 h 288"/>
                <a:gd name="T8" fmla="*/ 277 w 278"/>
                <a:gd name="T9" fmla="*/ 13 h 288"/>
              </a:gdLst>
              <a:ahLst/>
              <a:cxnLst>
                <a:cxn ang="0">
                  <a:pos x="T0" y="T1"/>
                </a:cxn>
                <a:cxn ang="0">
                  <a:pos x="T2" y="T3"/>
                </a:cxn>
                <a:cxn ang="0">
                  <a:pos x="T4" y="T5"/>
                </a:cxn>
                <a:cxn ang="0">
                  <a:pos x="T6" y="T7"/>
                </a:cxn>
                <a:cxn ang="0">
                  <a:pos x="T8" y="T9"/>
                </a:cxn>
              </a:cxnLst>
              <a:rect l="0" t="0" r="r" b="b"/>
              <a:pathLst>
                <a:path w="278" h="288">
                  <a:moveTo>
                    <a:pt x="277" y="13"/>
                  </a:moveTo>
                  <a:cubicBezTo>
                    <a:pt x="277" y="9"/>
                    <a:pt x="277" y="5"/>
                    <a:pt x="278" y="0"/>
                  </a:cubicBezTo>
                  <a:lnTo>
                    <a:pt x="0" y="279"/>
                  </a:lnTo>
                  <a:cubicBezTo>
                    <a:pt x="0" y="282"/>
                    <a:pt x="1" y="285"/>
                    <a:pt x="2" y="288"/>
                  </a:cubicBezTo>
                  <a:lnTo>
                    <a:pt x="277"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Freeform 267"/>
            <p:cNvSpPr>
              <a:spLocks/>
            </p:cNvSpPr>
            <p:nvPr/>
          </p:nvSpPr>
          <p:spPr bwMode="auto">
            <a:xfrm>
              <a:off x="1653" y="1553"/>
              <a:ext cx="697" cy="721"/>
            </a:xfrm>
            <a:custGeom>
              <a:avLst/>
              <a:gdLst>
                <a:gd name="T0" fmla="*/ 292 w 294"/>
                <a:gd name="T1" fmla="*/ 13 h 304"/>
                <a:gd name="T2" fmla="*/ 294 w 294"/>
                <a:gd name="T3" fmla="*/ 0 h 304"/>
                <a:gd name="T4" fmla="*/ 0 w 294"/>
                <a:gd name="T5" fmla="*/ 294 h 304"/>
                <a:gd name="T6" fmla="*/ 2 w 294"/>
                <a:gd name="T7" fmla="*/ 304 h 304"/>
                <a:gd name="T8" fmla="*/ 292 w 294"/>
                <a:gd name="T9" fmla="*/ 13 h 304"/>
              </a:gdLst>
              <a:ahLst/>
              <a:cxnLst>
                <a:cxn ang="0">
                  <a:pos x="T0" y="T1"/>
                </a:cxn>
                <a:cxn ang="0">
                  <a:pos x="T2" y="T3"/>
                </a:cxn>
                <a:cxn ang="0">
                  <a:pos x="T4" y="T5"/>
                </a:cxn>
                <a:cxn ang="0">
                  <a:pos x="T6" y="T7"/>
                </a:cxn>
                <a:cxn ang="0">
                  <a:pos x="T8" y="T9"/>
                </a:cxn>
              </a:cxnLst>
              <a:rect l="0" t="0" r="r" b="b"/>
              <a:pathLst>
                <a:path w="294" h="304">
                  <a:moveTo>
                    <a:pt x="292" y="13"/>
                  </a:moveTo>
                  <a:cubicBezTo>
                    <a:pt x="293" y="9"/>
                    <a:pt x="293" y="4"/>
                    <a:pt x="294" y="0"/>
                  </a:cubicBezTo>
                  <a:lnTo>
                    <a:pt x="0" y="294"/>
                  </a:lnTo>
                  <a:cubicBezTo>
                    <a:pt x="1" y="297"/>
                    <a:pt x="1" y="301"/>
                    <a:pt x="2" y="304"/>
                  </a:cubicBezTo>
                  <a:lnTo>
                    <a:pt x="292"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268"/>
            <p:cNvSpPr>
              <a:spLocks/>
            </p:cNvSpPr>
            <p:nvPr/>
          </p:nvSpPr>
          <p:spPr bwMode="auto">
            <a:xfrm>
              <a:off x="1639" y="1392"/>
              <a:ext cx="758" cy="785"/>
            </a:xfrm>
            <a:custGeom>
              <a:avLst/>
              <a:gdLst>
                <a:gd name="T0" fmla="*/ 314 w 320"/>
                <a:gd name="T1" fmla="*/ 17 h 331"/>
                <a:gd name="T2" fmla="*/ 320 w 320"/>
                <a:gd name="T3" fmla="*/ 0 h 331"/>
                <a:gd name="T4" fmla="*/ 0 w 320"/>
                <a:gd name="T5" fmla="*/ 321 h 331"/>
                <a:gd name="T6" fmla="*/ 1 w 320"/>
                <a:gd name="T7" fmla="*/ 331 h 331"/>
                <a:gd name="T8" fmla="*/ 314 w 320"/>
                <a:gd name="T9" fmla="*/ 17 h 331"/>
              </a:gdLst>
              <a:ahLst/>
              <a:cxnLst>
                <a:cxn ang="0">
                  <a:pos x="T0" y="T1"/>
                </a:cxn>
                <a:cxn ang="0">
                  <a:pos x="T2" y="T3"/>
                </a:cxn>
                <a:cxn ang="0">
                  <a:pos x="T4" y="T5"/>
                </a:cxn>
                <a:cxn ang="0">
                  <a:pos x="T6" y="T7"/>
                </a:cxn>
                <a:cxn ang="0">
                  <a:pos x="T8" y="T9"/>
                </a:cxn>
              </a:cxnLst>
              <a:rect l="0" t="0" r="r" b="b"/>
              <a:pathLst>
                <a:path w="320" h="331">
                  <a:moveTo>
                    <a:pt x="314" y="17"/>
                  </a:moveTo>
                  <a:cubicBezTo>
                    <a:pt x="316" y="11"/>
                    <a:pt x="318" y="5"/>
                    <a:pt x="320" y="0"/>
                  </a:cubicBezTo>
                  <a:lnTo>
                    <a:pt x="0" y="321"/>
                  </a:lnTo>
                  <a:cubicBezTo>
                    <a:pt x="0" y="324"/>
                    <a:pt x="0" y="327"/>
                    <a:pt x="1" y="331"/>
                  </a:cubicBezTo>
                  <a:lnTo>
                    <a:pt x="314"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 name="Freeform 269"/>
            <p:cNvSpPr>
              <a:spLocks/>
            </p:cNvSpPr>
            <p:nvPr/>
          </p:nvSpPr>
          <p:spPr bwMode="auto">
            <a:xfrm>
              <a:off x="1793" y="493"/>
              <a:ext cx="2658" cy="2673"/>
            </a:xfrm>
            <a:custGeom>
              <a:avLst/>
              <a:gdLst>
                <a:gd name="T0" fmla="*/ 1122 w 1122"/>
                <a:gd name="T1" fmla="*/ 3 h 1127"/>
                <a:gd name="T2" fmla="*/ 1114 w 1122"/>
                <a:gd name="T3" fmla="*/ 0 h 1127"/>
                <a:gd name="T4" fmla="*/ 3 w 1122"/>
                <a:gd name="T5" fmla="*/ 1113 h 1127"/>
                <a:gd name="T6" fmla="*/ 0 w 1122"/>
                <a:gd name="T7" fmla="*/ 1127 h 1127"/>
                <a:gd name="T8" fmla="*/ 1122 w 1122"/>
                <a:gd name="T9" fmla="*/ 3 h 1127"/>
              </a:gdLst>
              <a:ahLst/>
              <a:cxnLst>
                <a:cxn ang="0">
                  <a:pos x="T0" y="T1"/>
                </a:cxn>
                <a:cxn ang="0">
                  <a:pos x="T2" y="T3"/>
                </a:cxn>
                <a:cxn ang="0">
                  <a:pos x="T4" y="T5"/>
                </a:cxn>
                <a:cxn ang="0">
                  <a:pos x="T6" y="T7"/>
                </a:cxn>
                <a:cxn ang="0">
                  <a:pos x="T8" y="T9"/>
                </a:cxn>
              </a:cxnLst>
              <a:rect l="0" t="0" r="r" b="b"/>
              <a:pathLst>
                <a:path w="1122" h="1127">
                  <a:moveTo>
                    <a:pt x="1122" y="3"/>
                  </a:moveTo>
                  <a:cubicBezTo>
                    <a:pt x="1119" y="2"/>
                    <a:pt x="1117" y="1"/>
                    <a:pt x="1114" y="0"/>
                  </a:cubicBezTo>
                  <a:lnTo>
                    <a:pt x="3" y="1113"/>
                  </a:lnTo>
                  <a:cubicBezTo>
                    <a:pt x="2" y="1118"/>
                    <a:pt x="1" y="1122"/>
                    <a:pt x="0" y="1127"/>
                  </a:cubicBezTo>
                  <a:lnTo>
                    <a:pt x="1122"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 name="Freeform 270"/>
            <p:cNvSpPr>
              <a:spLocks/>
            </p:cNvSpPr>
            <p:nvPr/>
          </p:nvSpPr>
          <p:spPr bwMode="auto">
            <a:xfrm>
              <a:off x="2776" y="450"/>
              <a:ext cx="472" cy="446"/>
            </a:xfrm>
            <a:custGeom>
              <a:avLst/>
              <a:gdLst>
                <a:gd name="T0" fmla="*/ 0 w 199"/>
                <a:gd name="T1" fmla="*/ 188 h 188"/>
                <a:gd name="T2" fmla="*/ 33 w 199"/>
                <a:gd name="T3" fmla="*/ 167 h 188"/>
                <a:gd name="T4" fmla="*/ 199 w 199"/>
                <a:gd name="T5" fmla="*/ 0 h 188"/>
                <a:gd name="T6" fmla="*/ 188 w 199"/>
                <a:gd name="T7" fmla="*/ 0 h 188"/>
                <a:gd name="T8" fmla="*/ 0 w 199"/>
                <a:gd name="T9" fmla="*/ 188 h 188"/>
              </a:gdLst>
              <a:ahLst/>
              <a:cxnLst>
                <a:cxn ang="0">
                  <a:pos x="T0" y="T1"/>
                </a:cxn>
                <a:cxn ang="0">
                  <a:pos x="T2" y="T3"/>
                </a:cxn>
                <a:cxn ang="0">
                  <a:pos x="T4" y="T5"/>
                </a:cxn>
                <a:cxn ang="0">
                  <a:pos x="T6" y="T7"/>
                </a:cxn>
                <a:cxn ang="0">
                  <a:pos x="T8" y="T9"/>
                </a:cxn>
              </a:cxnLst>
              <a:rect l="0" t="0" r="r" b="b"/>
              <a:pathLst>
                <a:path w="199" h="188">
                  <a:moveTo>
                    <a:pt x="0" y="188"/>
                  </a:moveTo>
                  <a:cubicBezTo>
                    <a:pt x="11" y="180"/>
                    <a:pt x="22" y="173"/>
                    <a:pt x="33" y="167"/>
                  </a:cubicBezTo>
                  <a:lnTo>
                    <a:pt x="199" y="0"/>
                  </a:lnTo>
                  <a:cubicBezTo>
                    <a:pt x="195" y="0"/>
                    <a:pt x="192" y="0"/>
                    <a:pt x="188" y="0"/>
                  </a:cubicBezTo>
                  <a:lnTo>
                    <a:pt x="0"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 name="Freeform 271"/>
            <p:cNvSpPr>
              <a:spLocks/>
            </p:cNvSpPr>
            <p:nvPr/>
          </p:nvSpPr>
          <p:spPr bwMode="auto">
            <a:xfrm>
              <a:off x="3181" y="474"/>
              <a:ext cx="268" cy="244"/>
            </a:xfrm>
            <a:custGeom>
              <a:avLst/>
              <a:gdLst>
                <a:gd name="T0" fmla="*/ 0 w 113"/>
                <a:gd name="T1" fmla="*/ 103 h 103"/>
                <a:gd name="T2" fmla="*/ 1 w 113"/>
                <a:gd name="T3" fmla="*/ 103 h 103"/>
                <a:gd name="T4" fmla="*/ 14 w 113"/>
                <a:gd name="T5" fmla="*/ 101 h 103"/>
                <a:gd name="T6" fmla="*/ 113 w 113"/>
                <a:gd name="T7" fmla="*/ 1 h 103"/>
                <a:gd name="T8" fmla="*/ 104 w 113"/>
                <a:gd name="T9" fmla="*/ 0 h 103"/>
                <a:gd name="T10" fmla="*/ 0 w 113"/>
                <a:gd name="T11" fmla="*/ 103 h 103"/>
              </a:gdLst>
              <a:ahLst/>
              <a:cxnLst>
                <a:cxn ang="0">
                  <a:pos x="T0" y="T1"/>
                </a:cxn>
                <a:cxn ang="0">
                  <a:pos x="T2" y="T3"/>
                </a:cxn>
                <a:cxn ang="0">
                  <a:pos x="T4" y="T5"/>
                </a:cxn>
                <a:cxn ang="0">
                  <a:pos x="T6" y="T7"/>
                </a:cxn>
                <a:cxn ang="0">
                  <a:pos x="T8" y="T9"/>
                </a:cxn>
                <a:cxn ang="0">
                  <a:pos x="T10" y="T11"/>
                </a:cxn>
              </a:cxnLst>
              <a:rect l="0" t="0" r="r" b="b"/>
              <a:pathLst>
                <a:path w="113" h="103">
                  <a:moveTo>
                    <a:pt x="0" y="103"/>
                  </a:moveTo>
                  <a:cubicBezTo>
                    <a:pt x="1" y="103"/>
                    <a:pt x="1" y="103"/>
                    <a:pt x="1" y="103"/>
                  </a:cubicBezTo>
                  <a:cubicBezTo>
                    <a:pt x="5" y="102"/>
                    <a:pt x="10" y="101"/>
                    <a:pt x="14" y="101"/>
                  </a:cubicBezTo>
                  <a:lnTo>
                    <a:pt x="113" y="1"/>
                  </a:lnTo>
                  <a:cubicBezTo>
                    <a:pt x="110" y="1"/>
                    <a:pt x="107" y="0"/>
                    <a:pt x="104" y="0"/>
                  </a:cubicBezTo>
                  <a:lnTo>
                    <a:pt x="0"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1" name="Freeform 272"/>
            <p:cNvSpPr>
              <a:spLocks/>
            </p:cNvSpPr>
            <p:nvPr/>
          </p:nvSpPr>
          <p:spPr bwMode="auto">
            <a:xfrm>
              <a:off x="1840" y="2177"/>
              <a:ext cx="578" cy="590"/>
            </a:xfrm>
            <a:custGeom>
              <a:avLst/>
              <a:gdLst>
                <a:gd name="T0" fmla="*/ 244 w 244"/>
                <a:gd name="T1" fmla="*/ 8 h 249"/>
                <a:gd name="T2" fmla="*/ 241 w 244"/>
                <a:gd name="T3" fmla="*/ 0 h 249"/>
                <a:gd name="T4" fmla="*/ 0 w 244"/>
                <a:gd name="T5" fmla="*/ 242 h 249"/>
                <a:gd name="T6" fmla="*/ 4 w 244"/>
                <a:gd name="T7" fmla="*/ 249 h 249"/>
                <a:gd name="T8" fmla="*/ 244 w 244"/>
                <a:gd name="T9" fmla="*/ 8 h 249"/>
              </a:gdLst>
              <a:ahLst/>
              <a:cxnLst>
                <a:cxn ang="0">
                  <a:pos x="T0" y="T1"/>
                </a:cxn>
                <a:cxn ang="0">
                  <a:pos x="T2" y="T3"/>
                </a:cxn>
                <a:cxn ang="0">
                  <a:pos x="T4" y="T5"/>
                </a:cxn>
                <a:cxn ang="0">
                  <a:pos x="T6" y="T7"/>
                </a:cxn>
                <a:cxn ang="0">
                  <a:pos x="T8" y="T9"/>
                </a:cxn>
              </a:cxnLst>
              <a:rect l="0" t="0" r="r" b="b"/>
              <a:pathLst>
                <a:path w="244" h="249">
                  <a:moveTo>
                    <a:pt x="244" y="8"/>
                  </a:moveTo>
                  <a:cubicBezTo>
                    <a:pt x="243" y="6"/>
                    <a:pt x="242" y="3"/>
                    <a:pt x="241" y="0"/>
                  </a:cubicBezTo>
                  <a:lnTo>
                    <a:pt x="0" y="242"/>
                  </a:lnTo>
                  <a:cubicBezTo>
                    <a:pt x="1" y="244"/>
                    <a:pt x="3" y="246"/>
                    <a:pt x="4" y="249"/>
                  </a:cubicBezTo>
                  <a:lnTo>
                    <a:pt x="244"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273"/>
            <p:cNvSpPr>
              <a:spLocks/>
            </p:cNvSpPr>
            <p:nvPr/>
          </p:nvSpPr>
          <p:spPr bwMode="auto">
            <a:xfrm>
              <a:off x="1883" y="2255"/>
              <a:ext cx="573" cy="581"/>
            </a:xfrm>
            <a:custGeom>
              <a:avLst/>
              <a:gdLst>
                <a:gd name="T0" fmla="*/ 242 w 242"/>
                <a:gd name="T1" fmla="*/ 8 h 245"/>
                <a:gd name="T2" fmla="*/ 238 w 242"/>
                <a:gd name="T3" fmla="*/ 0 h 245"/>
                <a:gd name="T4" fmla="*/ 0 w 242"/>
                <a:gd name="T5" fmla="*/ 238 h 245"/>
                <a:gd name="T6" fmla="*/ 5 w 242"/>
                <a:gd name="T7" fmla="*/ 245 h 245"/>
                <a:gd name="T8" fmla="*/ 242 w 242"/>
                <a:gd name="T9" fmla="*/ 8 h 245"/>
              </a:gdLst>
              <a:ahLst/>
              <a:cxnLst>
                <a:cxn ang="0">
                  <a:pos x="T0" y="T1"/>
                </a:cxn>
                <a:cxn ang="0">
                  <a:pos x="T2" y="T3"/>
                </a:cxn>
                <a:cxn ang="0">
                  <a:pos x="T4" y="T5"/>
                </a:cxn>
                <a:cxn ang="0">
                  <a:pos x="T6" y="T7"/>
                </a:cxn>
                <a:cxn ang="0">
                  <a:pos x="T8" y="T9"/>
                </a:cxn>
              </a:cxnLst>
              <a:rect l="0" t="0" r="r" b="b"/>
              <a:pathLst>
                <a:path w="242" h="245">
                  <a:moveTo>
                    <a:pt x="242" y="8"/>
                  </a:moveTo>
                  <a:cubicBezTo>
                    <a:pt x="240" y="5"/>
                    <a:pt x="239" y="3"/>
                    <a:pt x="238" y="0"/>
                  </a:cubicBezTo>
                  <a:lnTo>
                    <a:pt x="0" y="238"/>
                  </a:lnTo>
                  <a:cubicBezTo>
                    <a:pt x="2" y="240"/>
                    <a:pt x="3" y="243"/>
                    <a:pt x="5" y="245"/>
                  </a:cubicBezTo>
                  <a:lnTo>
                    <a:pt x="242"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274"/>
            <p:cNvSpPr>
              <a:spLocks/>
            </p:cNvSpPr>
            <p:nvPr/>
          </p:nvSpPr>
          <p:spPr bwMode="auto">
            <a:xfrm>
              <a:off x="1930" y="2329"/>
              <a:ext cx="569" cy="574"/>
            </a:xfrm>
            <a:custGeom>
              <a:avLst/>
              <a:gdLst>
                <a:gd name="T0" fmla="*/ 240 w 240"/>
                <a:gd name="T1" fmla="*/ 7 h 242"/>
                <a:gd name="T2" fmla="*/ 235 w 240"/>
                <a:gd name="T3" fmla="*/ 0 h 242"/>
                <a:gd name="T4" fmla="*/ 0 w 240"/>
                <a:gd name="T5" fmla="*/ 235 h 242"/>
                <a:gd name="T6" fmla="*/ 5 w 240"/>
                <a:gd name="T7" fmla="*/ 242 h 242"/>
                <a:gd name="T8" fmla="*/ 240 w 240"/>
                <a:gd name="T9" fmla="*/ 7 h 242"/>
              </a:gdLst>
              <a:ahLst/>
              <a:cxnLst>
                <a:cxn ang="0">
                  <a:pos x="T0" y="T1"/>
                </a:cxn>
                <a:cxn ang="0">
                  <a:pos x="T2" y="T3"/>
                </a:cxn>
                <a:cxn ang="0">
                  <a:pos x="T4" y="T5"/>
                </a:cxn>
                <a:cxn ang="0">
                  <a:pos x="T6" y="T7"/>
                </a:cxn>
                <a:cxn ang="0">
                  <a:pos x="T8" y="T9"/>
                </a:cxn>
              </a:cxnLst>
              <a:rect l="0" t="0" r="r" b="b"/>
              <a:pathLst>
                <a:path w="240" h="242">
                  <a:moveTo>
                    <a:pt x="240" y="7"/>
                  </a:moveTo>
                  <a:cubicBezTo>
                    <a:pt x="238" y="5"/>
                    <a:pt x="237" y="2"/>
                    <a:pt x="235" y="0"/>
                  </a:cubicBezTo>
                  <a:lnTo>
                    <a:pt x="0" y="235"/>
                  </a:lnTo>
                  <a:cubicBezTo>
                    <a:pt x="2" y="237"/>
                    <a:pt x="4" y="240"/>
                    <a:pt x="5" y="242"/>
                  </a:cubicBezTo>
                  <a:lnTo>
                    <a:pt x="24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 name="Freeform 275"/>
            <p:cNvSpPr>
              <a:spLocks/>
            </p:cNvSpPr>
            <p:nvPr/>
          </p:nvSpPr>
          <p:spPr bwMode="auto">
            <a:xfrm>
              <a:off x="1729" y="1906"/>
              <a:ext cx="613" cy="631"/>
            </a:xfrm>
            <a:custGeom>
              <a:avLst/>
              <a:gdLst>
                <a:gd name="T0" fmla="*/ 259 w 259"/>
                <a:gd name="T1" fmla="*/ 10 h 266"/>
                <a:gd name="T2" fmla="*/ 257 w 259"/>
                <a:gd name="T3" fmla="*/ 0 h 266"/>
                <a:gd name="T4" fmla="*/ 0 w 259"/>
                <a:gd name="T5" fmla="*/ 258 h 266"/>
                <a:gd name="T6" fmla="*/ 3 w 259"/>
                <a:gd name="T7" fmla="*/ 266 h 266"/>
                <a:gd name="T8" fmla="*/ 259 w 259"/>
                <a:gd name="T9" fmla="*/ 10 h 266"/>
              </a:gdLst>
              <a:ahLst/>
              <a:cxnLst>
                <a:cxn ang="0">
                  <a:pos x="T0" y="T1"/>
                </a:cxn>
                <a:cxn ang="0">
                  <a:pos x="T2" y="T3"/>
                </a:cxn>
                <a:cxn ang="0">
                  <a:pos x="T4" y="T5"/>
                </a:cxn>
                <a:cxn ang="0">
                  <a:pos x="T6" y="T7"/>
                </a:cxn>
                <a:cxn ang="0">
                  <a:pos x="T8" y="T9"/>
                </a:cxn>
              </a:cxnLst>
              <a:rect l="0" t="0" r="r" b="b"/>
              <a:pathLst>
                <a:path w="259" h="266">
                  <a:moveTo>
                    <a:pt x="259" y="10"/>
                  </a:moveTo>
                  <a:cubicBezTo>
                    <a:pt x="258" y="7"/>
                    <a:pt x="258" y="4"/>
                    <a:pt x="257" y="0"/>
                  </a:cubicBezTo>
                  <a:lnTo>
                    <a:pt x="0" y="258"/>
                  </a:lnTo>
                  <a:cubicBezTo>
                    <a:pt x="1" y="261"/>
                    <a:pt x="2" y="264"/>
                    <a:pt x="3" y="266"/>
                  </a:cubicBezTo>
                  <a:lnTo>
                    <a:pt x="259"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5" name="Freeform 276"/>
            <p:cNvSpPr>
              <a:spLocks/>
            </p:cNvSpPr>
            <p:nvPr/>
          </p:nvSpPr>
          <p:spPr bwMode="auto">
            <a:xfrm>
              <a:off x="1800" y="2094"/>
              <a:ext cx="588" cy="600"/>
            </a:xfrm>
            <a:custGeom>
              <a:avLst/>
              <a:gdLst>
                <a:gd name="T0" fmla="*/ 248 w 248"/>
                <a:gd name="T1" fmla="*/ 8 h 253"/>
                <a:gd name="T2" fmla="*/ 245 w 248"/>
                <a:gd name="T3" fmla="*/ 0 h 253"/>
                <a:gd name="T4" fmla="*/ 0 w 248"/>
                <a:gd name="T5" fmla="*/ 246 h 253"/>
                <a:gd name="T6" fmla="*/ 3 w 248"/>
                <a:gd name="T7" fmla="*/ 253 h 253"/>
                <a:gd name="T8" fmla="*/ 248 w 248"/>
                <a:gd name="T9" fmla="*/ 8 h 253"/>
              </a:gdLst>
              <a:ahLst/>
              <a:cxnLst>
                <a:cxn ang="0">
                  <a:pos x="T0" y="T1"/>
                </a:cxn>
                <a:cxn ang="0">
                  <a:pos x="T2" y="T3"/>
                </a:cxn>
                <a:cxn ang="0">
                  <a:pos x="T4" y="T5"/>
                </a:cxn>
                <a:cxn ang="0">
                  <a:pos x="T6" y="T7"/>
                </a:cxn>
                <a:cxn ang="0">
                  <a:pos x="T8" y="T9"/>
                </a:cxn>
              </a:cxnLst>
              <a:rect l="0" t="0" r="r" b="b"/>
              <a:pathLst>
                <a:path w="248" h="253">
                  <a:moveTo>
                    <a:pt x="248" y="8"/>
                  </a:moveTo>
                  <a:cubicBezTo>
                    <a:pt x="247" y="6"/>
                    <a:pt x="246" y="3"/>
                    <a:pt x="245" y="0"/>
                  </a:cubicBezTo>
                  <a:lnTo>
                    <a:pt x="0" y="246"/>
                  </a:lnTo>
                  <a:cubicBezTo>
                    <a:pt x="1" y="248"/>
                    <a:pt x="2" y="250"/>
                    <a:pt x="3" y="253"/>
                  </a:cubicBezTo>
                  <a:lnTo>
                    <a:pt x="24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6" name="Freeform 277"/>
            <p:cNvSpPr>
              <a:spLocks/>
            </p:cNvSpPr>
            <p:nvPr/>
          </p:nvSpPr>
          <p:spPr bwMode="auto">
            <a:xfrm>
              <a:off x="1698" y="1802"/>
              <a:ext cx="633" cy="652"/>
            </a:xfrm>
            <a:custGeom>
              <a:avLst/>
              <a:gdLst>
                <a:gd name="T0" fmla="*/ 267 w 267"/>
                <a:gd name="T1" fmla="*/ 11 h 275"/>
                <a:gd name="T2" fmla="*/ 266 w 267"/>
                <a:gd name="T3" fmla="*/ 0 h 275"/>
                <a:gd name="T4" fmla="*/ 0 w 267"/>
                <a:gd name="T5" fmla="*/ 266 h 275"/>
                <a:gd name="T6" fmla="*/ 3 w 267"/>
                <a:gd name="T7" fmla="*/ 275 h 275"/>
                <a:gd name="T8" fmla="*/ 267 w 267"/>
                <a:gd name="T9" fmla="*/ 11 h 275"/>
              </a:gdLst>
              <a:ahLst/>
              <a:cxnLst>
                <a:cxn ang="0">
                  <a:pos x="T0" y="T1"/>
                </a:cxn>
                <a:cxn ang="0">
                  <a:pos x="T2" y="T3"/>
                </a:cxn>
                <a:cxn ang="0">
                  <a:pos x="T4" y="T5"/>
                </a:cxn>
                <a:cxn ang="0">
                  <a:pos x="T6" y="T7"/>
                </a:cxn>
                <a:cxn ang="0">
                  <a:pos x="T8" y="T9"/>
                </a:cxn>
              </a:cxnLst>
              <a:rect l="0" t="0" r="r" b="b"/>
              <a:pathLst>
                <a:path w="267" h="275">
                  <a:moveTo>
                    <a:pt x="267" y="11"/>
                  </a:moveTo>
                  <a:cubicBezTo>
                    <a:pt x="267" y="7"/>
                    <a:pt x="267" y="3"/>
                    <a:pt x="266" y="0"/>
                  </a:cubicBezTo>
                  <a:lnTo>
                    <a:pt x="0" y="266"/>
                  </a:lnTo>
                  <a:cubicBezTo>
                    <a:pt x="1" y="269"/>
                    <a:pt x="2" y="272"/>
                    <a:pt x="3" y="275"/>
                  </a:cubicBezTo>
                  <a:lnTo>
                    <a:pt x="267"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278"/>
            <p:cNvSpPr>
              <a:spLocks/>
            </p:cNvSpPr>
            <p:nvPr/>
          </p:nvSpPr>
          <p:spPr bwMode="auto">
            <a:xfrm>
              <a:off x="1762" y="2004"/>
              <a:ext cx="599" cy="614"/>
            </a:xfrm>
            <a:custGeom>
              <a:avLst/>
              <a:gdLst>
                <a:gd name="T0" fmla="*/ 253 w 253"/>
                <a:gd name="T1" fmla="*/ 9 h 259"/>
                <a:gd name="T2" fmla="*/ 250 w 253"/>
                <a:gd name="T3" fmla="*/ 0 h 259"/>
                <a:gd name="T4" fmla="*/ 0 w 253"/>
                <a:gd name="T5" fmla="*/ 251 h 259"/>
                <a:gd name="T6" fmla="*/ 3 w 253"/>
                <a:gd name="T7" fmla="*/ 259 h 259"/>
                <a:gd name="T8" fmla="*/ 253 w 253"/>
                <a:gd name="T9" fmla="*/ 9 h 259"/>
              </a:gdLst>
              <a:ahLst/>
              <a:cxnLst>
                <a:cxn ang="0">
                  <a:pos x="T0" y="T1"/>
                </a:cxn>
                <a:cxn ang="0">
                  <a:pos x="T2" y="T3"/>
                </a:cxn>
                <a:cxn ang="0">
                  <a:pos x="T4" y="T5"/>
                </a:cxn>
                <a:cxn ang="0">
                  <a:pos x="T6" y="T7"/>
                </a:cxn>
                <a:cxn ang="0">
                  <a:pos x="T8" y="T9"/>
                </a:cxn>
              </a:cxnLst>
              <a:rect l="0" t="0" r="r" b="b"/>
              <a:pathLst>
                <a:path w="253" h="259">
                  <a:moveTo>
                    <a:pt x="253" y="9"/>
                  </a:moveTo>
                  <a:cubicBezTo>
                    <a:pt x="252" y="6"/>
                    <a:pt x="251" y="3"/>
                    <a:pt x="250" y="0"/>
                  </a:cubicBezTo>
                  <a:lnTo>
                    <a:pt x="0" y="251"/>
                  </a:lnTo>
                  <a:cubicBezTo>
                    <a:pt x="1" y="254"/>
                    <a:pt x="2" y="256"/>
                    <a:pt x="3" y="259"/>
                  </a:cubicBezTo>
                  <a:lnTo>
                    <a:pt x="253"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Freeform 279"/>
            <p:cNvSpPr>
              <a:spLocks/>
            </p:cNvSpPr>
            <p:nvPr/>
          </p:nvSpPr>
          <p:spPr bwMode="auto">
            <a:xfrm>
              <a:off x="3020" y="457"/>
              <a:ext cx="332" cy="309"/>
            </a:xfrm>
            <a:custGeom>
              <a:avLst/>
              <a:gdLst>
                <a:gd name="T0" fmla="*/ 0 w 140"/>
                <a:gd name="T1" fmla="*/ 130 h 130"/>
                <a:gd name="T2" fmla="*/ 18 w 140"/>
                <a:gd name="T3" fmla="*/ 124 h 130"/>
                <a:gd name="T4" fmla="*/ 140 w 140"/>
                <a:gd name="T5" fmla="*/ 2 h 130"/>
                <a:gd name="T6" fmla="*/ 130 w 140"/>
                <a:gd name="T7" fmla="*/ 0 h 130"/>
                <a:gd name="T8" fmla="*/ 0 w 140"/>
                <a:gd name="T9" fmla="*/ 130 h 130"/>
              </a:gdLst>
              <a:ahLst/>
              <a:cxnLst>
                <a:cxn ang="0">
                  <a:pos x="T0" y="T1"/>
                </a:cxn>
                <a:cxn ang="0">
                  <a:pos x="T2" y="T3"/>
                </a:cxn>
                <a:cxn ang="0">
                  <a:pos x="T4" y="T5"/>
                </a:cxn>
                <a:cxn ang="0">
                  <a:pos x="T6" y="T7"/>
                </a:cxn>
                <a:cxn ang="0">
                  <a:pos x="T8" y="T9"/>
                </a:cxn>
              </a:cxnLst>
              <a:rect l="0" t="0" r="r" b="b"/>
              <a:pathLst>
                <a:path w="140" h="130">
                  <a:moveTo>
                    <a:pt x="0" y="130"/>
                  </a:moveTo>
                  <a:cubicBezTo>
                    <a:pt x="6" y="128"/>
                    <a:pt x="12" y="126"/>
                    <a:pt x="18" y="124"/>
                  </a:cubicBezTo>
                  <a:lnTo>
                    <a:pt x="140" y="2"/>
                  </a:lnTo>
                  <a:cubicBezTo>
                    <a:pt x="137" y="1"/>
                    <a:pt x="133" y="1"/>
                    <a:pt x="130" y="0"/>
                  </a:cubicBezTo>
                  <a:lnTo>
                    <a:pt x="0" y="1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 name="Freeform 280"/>
            <p:cNvSpPr>
              <a:spLocks/>
            </p:cNvSpPr>
            <p:nvPr/>
          </p:nvSpPr>
          <p:spPr bwMode="auto">
            <a:xfrm>
              <a:off x="1684" y="505"/>
              <a:ext cx="1054" cy="1058"/>
            </a:xfrm>
            <a:custGeom>
              <a:avLst/>
              <a:gdLst>
                <a:gd name="T0" fmla="*/ 445 w 445"/>
                <a:gd name="T1" fmla="*/ 0 h 446"/>
                <a:gd name="T2" fmla="*/ 429 w 445"/>
                <a:gd name="T3" fmla="*/ 5 h 446"/>
                <a:gd name="T4" fmla="*/ 4 w 445"/>
                <a:gd name="T5" fmla="*/ 430 h 446"/>
                <a:gd name="T6" fmla="*/ 0 w 445"/>
                <a:gd name="T7" fmla="*/ 446 h 446"/>
                <a:gd name="T8" fmla="*/ 445 w 445"/>
                <a:gd name="T9" fmla="*/ 0 h 446"/>
              </a:gdLst>
              <a:ahLst/>
              <a:cxnLst>
                <a:cxn ang="0">
                  <a:pos x="T0" y="T1"/>
                </a:cxn>
                <a:cxn ang="0">
                  <a:pos x="T2" y="T3"/>
                </a:cxn>
                <a:cxn ang="0">
                  <a:pos x="T4" y="T5"/>
                </a:cxn>
                <a:cxn ang="0">
                  <a:pos x="T6" y="T7"/>
                </a:cxn>
                <a:cxn ang="0">
                  <a:pos x="T8" y="T9"/>
                </a:cxn>
              </a:cxnLst>
              <a:rect l="0" t="0" r="r" b="b"/>
              <a:pathLst>
                <a:path w="445" h="446">
                  <a:moveTo>
                    <a:pt x="445" y="0"/>
                  </a:moveTo>
                  <a:cubicBezTo>
                    <a:pt x="439" y="2"/>
                    <a:pt x="434" y="3"/>
                    <a:pt x="429" y="5"/>
                  </a:cubicBezTo>
                  <a:lnTo>
                    <a:pt x="4" y="430"/>
                  </a:lnTo>
                  <a:cubicBezTo>
                    <a:pt x="3" y="435"/>
                    <a:pt x="1" y="441"/>
                    <a:pt x="0" y="446"/>
                  </a:cubicBezTo>
                  <a:lnTo>
                    <a:pt x="44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 name="Freeform 281"/>
            <p:cNvSpPr>
              <a:spLocks/>
            </p:cNvSpPr>
            <p:nvPr/>
          </p:nvSpPr>
          <p:spPr bwMode="auto">
            <a:xfrm>
              <a:off x="1651" y="472"/>
              <a:ext cx="1234" cy="1238"/>
            </a:xfrm>
            <a:custGeom>
              <a:avLst/>
              <a:gdLst>
                <a:gd name="T0" fmla="*/ 521 w 521"/>
                <a:gd name="T1" fmla="*/ 0 h 522"/>
                <a:gd name="T2" fmla="*/ 507 w 521"/>
                <a:gd name="T3" fmla="*/ 2 h 522"/>
                <a:gd name="T4" fmla="*/ 2 w 521"/>
                <a:gd name="T5" fmla="*/ 508 h 522"/>
                <a:gd name="T6" fmla="*/ 0 w 521"/>
                <a:gd name="T7" fmla="*/ 522 h 522"/>
                <a:gd name="T8" fmla="*/ 521 w 521"/>
                <a:gd name="T9" fmla="*/ 0 h 522"/>
              </a:gdLst>
              <a:ahLst/>
              <a:cxnLst>
                <a:cxn ang="0">
                  <a:pos x="T0" y="T1"/>
                </a:cxn>
                <a:cxn ang="0">
                  <a:pos x="T2" y="T3"/>
                </a:cxn>
                <a:cxn ang="0">
                  <a:pos x="T4" y="T5"/>
                </a:cxn>
                <a:cxn ang="0">
                  <a:pos x="T6" y="T7"/>
                </a:cxn>
                <a:cxn ang="0">
                  <a:pos x="T8" y="T9"/>
                </a:cxn>
              </a:cxnLst>
              <a:rect l="0" t="0" r="r" b="b"/>
              <a:pathLst>
                <a:path w="521" h="522">
                  <a:moveTo>
                    <a:pt x="521" y="0"/>
                  </a:moveTo>
                  <a:cubicBezTo>
                    <a:pt x="517" y="1"/>
                    <a:pt x="512" y="2"/>
                    <a:pt x="507" y="2"/>
                  </a:cubicBezTo>
                  <a:lnTo>
                    <a:pt x="2" y="508"/>
                  </a:lnTo>
                  <a:cubicBezTo>
                    <a:pt x="1" y="513"/>
                    <a:pt x="0" y="518"/>
                    <a:pt x="0" y="522"/>
                  </a:cubicBezTo>
                  <a:lnTo>
                    <a:pt x="5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 name="Freeform 282"/>
            <p:cNvSpPr>
              <a:spLocks/>
            </p:cNvSpPr>
            <p:nvPr/>
          </p:nvSpPr>
          <p:spPr bwMode="auto">
            <a:xfrm>
              <a:off x="1632" y="453"/>
              <a:ext cx="1386" cy="1389"/>
            </a:xfrm>
            <a:custGeom>
              <a:avLst/>
              <a:gdLst>
                <a:gd name="T0" fmla="*/ 585 w 585"/>
                <a:gd name="T1" fmla="*/ 0 h 586"/>
                <a:gd name="T2" fmla="*/ 572 w 585"/>
                <a:gd name="T3" fmla="*/ 2 h 586"/>
                <a:gd name="T4" fmla="*/ 2 w 585"/>
                <a:gd name="T5" fmla="*/ 573 h 586"/>
                <a:gd name="T6" fmla="*/ 0 w 585"/>
                <a:gd name="T7" fmla="*/ 586 h 586"/>
                <a:gd name="T8" fmla="*/ 585 w 585"/>
                <a:gd name="T9" fmla="*/ 0 h 586"/>
              </a:gdLst>
              <a:ahLst/>
              <a:cxnLst>
                <a:cxn ang="0">
                  <a:pos x="T0" y="T1"/>
                </a:cxn>
                <a:cxn ang="0">
                  <a:pos x="T2" y="T3"/>
                </a:cxn>
                <a:cxn ang="0">
                  <a:pos x="T4" y="T5"/>
                </a:cxn>
                <a:cxn ang="0">
                  <a:pos x="T6" y="T7"/>
                </a:cxn>
                <a:cxn ang="0">
                  <a:pos x="T8" y="T9"/>
                </a:cxn>
              </a:cxnLst>
              <a:rect l="0" t="0" r="r" b="b"/>
              <a:pathLst>
                <a:path w="585" h="586">
                  <a:moveTo>
                    <a:pt x="585" y="0"/>
                  </a:moveTo>
                  <a:cubicBezTo>
                    <a:pt x="581" y="1"/>
                    <a:pt x="576" y="1"/>
                    <a:pt x="572" y="2"/>
                  </a:cubicBezTo>
                  <a:lnTo>
                    <a:pt x="2" y="573"/>
                  </a:lnTo>
                  <a:cubicBezTo>
                    <a:pt x="1" y="577"/>
                    <a:pt x="1" y="581"/>
                    <a:pt x="0" y="586"/>
                  </a:cubicBezTo>
                  <a:lnTo>
                    <a:pt x="5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2" name="Freeform 283"/>
            <p:cNvSpPr>
              <a:spLocks/>
            </p:cNvSpPr>
            <p:nvPr/>
          </p:nvSpPr>
          <p:spPr bwMode="auto">
            <a:xfrm>
              <a:off x="3146" y="1966"/>
              <a:ext cx="1528" cy="1532"/>
            </a:xfrm>
            <a:custGeom>
              <a:avLst/>
              <a:gdLst>
                <a:gd name="T0" fmla="*/ 645 w 645"/>
                <a:gd name="T1" fmla="*/ 0 h 646"/>
                <a:gd name="T2" fmla="*/ 0 w 645"/>
                <a:gd name="T3" fmla="*/ 646 h 646"/>
                <a:gd name="T4" fmla="*/ 11 w 645"/>
                <a:gd name="T5" fmla="*/ 646 h 646"/>
                <a:gd name="T6" fmla="*/ 644 w 645"/>
                <a:gd name="T7" fmla="*/ 11 h 646"/>
                <a:gd name="T8" fmla="*/ 645 w 645"/>
                <a:gd name="T9" fmla="*/ 0 h 646"/>
              </a:gdLst>
              <a:ahLst/>
              <a:cxnLst>
                <a:cxn ang="0">
                  <a:pos x="T0" y="T1"/>
                </a:cxn>
                <a:cxn ang="0">
                  <a:pos x="T2" y="T3"/>
                </a:cxn>
                <a:cxn ang="0">
                  <a:pos x="T4" y="T5"/>
                </a:cxn>
                <a:cxn ang="0">
                  <a:pos x="T6" y="T7"/>
                </a:cxn>
                <a:cxn ang="0">
                  <a:pos x="T8" y="T9"/>
                </a:cxn>
              </a:cxnLst>
              <a:rect l="0" t="0" r="r" b="b"/>
              <a:pathLst>
                <a:path w="645" h="646">
                  <a:moveTo>
                    <a:pt x="645" y="0"/>
                  </a:moveTo>
                  <a:lnTo>
                    <a:pt x="0" y="646"/>
                  </a:lnTo>
                  <a:cubicBezTo>
                    <a:pt x="3" y="646"/>
                    <a:pt x="7" y="646"/>
                    <a:pt x="11" y="646"/>
                  </a:cubicBezTo>
                  <a:lnTo>
                    <a:pt x="644" y="11"/>
                  </a:lnTo>
                  <a:cubicBezTo>
                    <a:pt x="645" y="7"/>
                    <a:pt x="645" y="4"/>
                    <a:pt x="64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3" name="Freeform 284"/>
            <p:cNvSpPr>
              <a:spLocks/>
            </p:cNvSpPr>
            <p:nvPr/>
          </p:nvSpPr>
          <p:spPr bwMode="auto">
            <a:xfrm>
              <a:off x="1743" y="567"/>
              <a:ext cx="820" cy="820"/>
            </a:xfrm>
            <a:custGeom>
              <a:avLst/>
              <a:gdLst>
                <a:gd name="T0" fmla="*/ 346 w 346"/>
                <a:gd name="T1" fmla="*/ 0 h 346"/>
                <a:gd name="T2" fmla="*/ 326 w 346"/>
                <a:gd name="T3" fmla="*/ 8 h 346"/>
                <a:gd name="T4" fmla="*/ 9 w 346"/>
                <a:gd name="T5" fmla="*/ 326 h 346"/>
                <a:gd name="T6" fmla="*/ 0 w 346"/>
                <a:gd name="T7" fmla="*/ 346 h 346"/>
                <a:gd name="T8" fmla="*/ 346 w 346"/>
                <a:gd name="T9" fmla="*/ 0 h 346"/>
              </a:gdLst>
              <a:ahLst/>
              <a:cxnLst>
                <a:cxn ang="0">
                  <a:pos x="T0" y="T1"/>
                </a:cxn>
                <a:cxn ang="0">
                  <a:pos x="T2" y="T3"/>
                </a:cxn>
                <a:cxn ang="0">
                  <a:pos x="T4" y="T5"/>
                </a:cxn>
                <a:cxn ang="0">
                  <a:pos x="T6" y="T7"/>
                </a:cxn>
                <a:cxn ang="0">
                  <a:pos x="T8" y="T9"/>
                </a:cxn>
              </a:cxnLst>
              <a:rect l="0" t="0" r="r" b="b"/>
              <a:pathLst>
                <a:path w="346" h="346">
                  <a:moveTo>
                    <a:pt x="346" y="0"/>
                  </a:moveTo>
                  <a:cubicBezTo>
                    <a:pt x="340" y="2"/>
                    <a:pt x="333" y="5"/>
                    <a:pt x="326" y="8"/>
                  </a:cubicBezTo>
                  <a:lnTo>
                    <a:pt x="9" y="326"/>
                  </a:lnTo>
                  <a:cubicBezTo>
                    <a:pt x="6" y="333"/>
                    <a:pt x="3" y="339"/>
                    <a:pt x="0" y="346"/>
                  </a:cubicBezTo>
                  <a:lnTo>
                    <a:pt x="34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 name="Freeform 285"/>
            <p:cNvSpPr>
              <a:spLocks/>
            </p:cNvSpPr>
            <p:nvPr/>
          </p:nvSpPr>
          <p:spPr bwMode="auto">
            <a:xfrm>
              <a:off x="1627" y="448"/>
              <a:ext cx="1509" cy="1513"/>
            </a:xfrm>
            <a:custGeom>
              <a:avLst/>
              <a:gdLst>
                <a:gd name="T0" fmla="*/ 637 w 637"/>
                <a:gd name="T1" fmla="*/ 0 h 638"/>
                <a:gd name="T2" fmla="*/ 626 w 637"/>
                <a:gd name="T3" fmla="*/ 0 h 638"/>
                <a:gd name="T4" fmla="*/ 0 w 637"/>
                <a:gd name="T5" fmla="*/ 627 h 638"/>
                <a:gd name="T6" fmla="*/ 0 w 637"/>
                <a:gd name="T7" fmla="*/ 638 h 638"/>
                <a:gd name="T8" fmla="*/ 637 w 637"/>
                <a:gd name="T9" fmla="*/ 0 h 638"/>
              </a:gdLst>
              <a:ahLst/>
              <a:cxnLst>
                <a:cxn ang="0">
                  <a:pos x="T0" y="T1"/>
                </a:cxn>
                <a:cxn ang="0">
                  <a:pos x="T2" y="T3"/>
                </a:cxn>
                <a:cxn ang="0">
                  <a:pos x="T4" y="T5"/>
                </a:cxn>
                <a:cxn ang="0">
                  <a:pos x="T6" y="T7"/>
                </a:cxn>
                <a:cxn ang="0">
                  <a:pos x="T8" y="T9"/>
                </a:cxn>
              </a:cxnLst>
              <a:rect l="0" t="0" r="r" b="b"/>
              <a:pathLst>
                <a:path w="637" h="638">
                  <a:moveTo>
                    <a:pt x="637" y="0"/>
                  </a:moveTo>
                  <a:cubicBezTo>
                    <a:pt x="633" y="0"/>
                    <a:pt x="630" y="0"/>
                    <a:pt x="626" y="0"/>
                  </a:cubicBezTo>
                  <a:lnTo>
                    <a:pt x="0" y="627"/>
                  </a:lnTo>
                  <a:cubicBezTo>
                    <a:pt x="0" y="630"/>
                    <a:pt x="0" y="634"/>
                    <a:pt x="0" y="638"/>
                  </a:cubicBezTo>
                  <a:lnTo>
                    <a:pt x="6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 name="Freeform 286"/>
            <p:cNvSpPr>
              <a:spLocks/>
            </p:cNvSpPr>
            <p:nvPr/>
          </p:nvSpPr>
          <p:spPr bwMode="auto">
            <a:xfrm>
              <a:off x="1871" y="692"/>
              <a:ext cx="453" cy="453"/>
            </a:xfrm>
            <a:custGeom>
              <a:avLst/>
              <a:gdLst>
                <a:gd name="T0" fmla="*/ 191 w 191"/>
                <a:gd name="T1" fmla="*/ 0 h 191"/>
                <a:gd name="T2" fmla="*/ 154 w 191"/>
                <a:gd name="T3" fmla="*/ 26 h 191"/>
                <a:gd name="T4" fmla="*/ 26 w 191"/>
                <a:gd name="T5" fmla="*/ 154 h 191"/>
                <a:gd name="T6" fmla="*/ 0 w 191"/>
                <a:gd name="T7" fmla="*/ 191 h 191"/>
                <a:gd name="T8" fmla="*/ 191 w 191"/>
                <a:gd name="T9" fmla="*/ 0 h 191"/>
              </a:gdLst>
              <a:ahLst/>
              <a:cxnLst>
                <a:cxn ang="0">
                  <a:pos x="T0" y="T1"/>
                </a:cxn>
                <a:cxn ang="0">
                  <a:pos x="T2" y="T3"/>
                </a:cxn>
                <a:cxn ang="0">
                  <a:pos x="T4" y="T5"/>
                </a:cxn>
                <a:cxn ang="0">
                  <a:pos x="T6" y="T7"/>
                </a:cxn>
                <a:cxn ang="0">
                  <a:pos x="T8" y="T9"/>
                </a:cxn>
              </a:cxnLst>
              <a:rect l="0" t="0" r="r" b="b"/>
              <a:pathLst>
                <a:path w="191" h="191">
                  <a:moveTo>
                    <a:pt x="191" y="0"/>
                  </a:moveTo>
                  <a:cubicBezTo>
                    <a:pt x="178" y="8"/>
                    <a:pt x="166" y="17"/>
                    <a:pt x="154" y="26"/>
                  </a:cubicBezTo>
                  <a:lnTo>
                    <a:pt x="26" y="154"/>
                  </a:lnTo>
                  <a:cubicBezTo>
                    <a:pt x="17" y="166"/>
                    <a:pt x="8" y="179"/>
                    <a:pt x="0" y="191"/>
                  </a:cubicBezTo>
                  <a:lnTo>
                    <a:pt x="19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 name="Freeform 287"/>
            <p:cNvSpPr>
              <a:spLocks/>
            </p:cNvSpPr>
            <p:nvPr/>
          </p:nvSpPr>
          <p:spPr bwMode="auto">
            <a:xfrm>
              <a:off x="3885" y="704"/>
              <a:ext cx="125" cy="119"/>
            </a:xfrm>
            <a:custGeom>
              <a:avLst/>
              <a:gdLst>
                <a:gd name="T0" fmla="*/ 0 w 53"/>
                <a:gd name="T1" fmla="*/ 46 h 50"/>
                <a:gd name="T2" fmla="*/ 7 w 53"/>
                <a:gd name="T3" fmla="*/ 50 h 50"/>
                <a:gd name="T4" fmla="*/ 53 w 53"/>
                <a:gd name="T5" fmla="*/ 4 h 50"/>
                <a:gd name="T6" fmla="*/ 46 w 53"/>
                <a:gd name="T7" fmla="*/ 0 h 50"/>
                <a:gd name="T8" fmla="*/ 0 w 53"/>
                <a:gd name="T9" fmla="*/ 46 h 50"/>
              </a:gdLst>
              <a:ahLst/>
              <a:cxnLst>
                <a:cxn ang="0">
                  <a:pos x="T0" y="T1"/>
                </a:cxn>
                <a:cxn ang="0">
                  <a:pos x="T2" y="T3"/>
                </a:cxn>
                <a:cxn ang="0">
                  <a:pos x="T4" y="T5"/>
                </a:cxn>
                <a:cxn ang="0">
                  <a:pos x="T6" y="T7"/>
                </a:cxn>
                <a:cxn ang="0">
                  <a:pos x="T8" y="T9"/>
                </a:cxn>
              </a:cxnLst>
              <a:rect l="0" t="0" r="r" b="b"/>
              <a:pathLst>
                <a:path w="53" h="50">
                  <a:moveTo>
                    <a:pt x="0" y="46"/>
                  </a:moveTo>
                  <a:cubicBezTo>
                    <a:pt x="2" y="48"/>
                    <a:pt x="5" y="49"/>
                    <a:pt x="7" y="50"/>
                  </a:cubicBezTo>
                  <a:lnTo>
                    <a:pt x="53" y="4"/>
                  </a:lnTo>
                  <a:cubicBezTo>
                    <a:pt x="51" y="3"/>
                    <a:pt x="48" y="1"/>
                    <a:pt x="46" y="0"/>
                  </a:cubicBezTo>
                  <a:lnTo>
                    <a:pt x="0"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 name="Freeform 288"/>
            <p:cNvSpPr>
              <a:spLocks/>
            </p:cNvSpPr>
            <p:nvPr/>
          </p:nvSpPr>
          <p:spPr bwMode="auto">
            <a:xfrm>
              <a:off x="3724" y="619"/>
              <a:ext cx="144" cy="135"/>
            </a:xfrm>
            <a:custGeom>
              <a:avLst/>
              <a:gdLst>
                <a:gd name="T0" fmla="*/ 0 w 61"/>
                <a:gd name="T1" fmla="*/ 54 h 57"/>
                <a:gd name="T2" fmla="*/ 8 w 61"/>
                <a:gd name="T3" fmla="*/ 57 h 57"/>
                <a:gd name="T4" fmla="*/ 61 w 61"/>
                <a:gd name="T5" fmla="*/ 4 h 57"/>
                <a:gd name="T6" fmla="*/ 54 w 61"/>
                <a:gd name="T7" fmla="*/ 0 h 57"/>
                <a:gd name="T8" fmla="*/ 0 w 61"/>
                <a:gd name="T9" fmla="*/ 54 h 57"/>
              </a:gdLst>
              <a:ahLst/>
              <a:cxnLst>
                <a:cxn ang="0">
                  <a:pos x="T0" y="T1"/>
                </a:cxn>
                <a:cxn ang="0">
                  <a:pos x="T2" y="T3"/>
                </a:cxn>
                <a:cxn ang="0">
                  <a:pos x="T4" y="T5"/>
                </a:cxn>
                <a:cxn ang="0">
                  <a:pos x="T6" y="T7"/>
                </a:cxn>
                <a:cxn ang="0">
                  <a:pos x="T8" y="T9"/>
                </a:cxn>
              </a:cxnLst>
              <a:rect l="0" t="0" r="r" b="b"/>
              <a:pathLst>
                <a:path w="61" h="57">
                  <a:moveTo>
                    <a:pt x="0" y="54"/>
                  </a:moveTo>
                  <a:cubicBezTo>
                    <a:pt x="3" y="55"/>
                    <a:pt x="5" y="56"/>
                    <a:pt x="8" y="57"/>
                  </a:cubicBezTo>
                  <a:lnTo>
                    <a:pt x="61" y="4"/>
                  </a:lnTo>
                  <a:cubicBezTo>
                    <a:pt x="59" y="3"/>
                    <a:pt x="56" y="1"/>
                    <a:pt x="54" y="0"/>
                  </a:cubicBezTo>
                  <a:lnTo>
                    <a:pt x="0"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Freeform 289"/>
            <p:cNvSpPr>
              <a:spLocks/>
            </p:cNvSpPr>
            <p:nvPr/>
          </p:nvSpPr>
          <p:spPr bwMode="auto">
            <a:xfrm>
              <a:off x="3958" y="752"/>
              <a:ext cx="119" cy="113"/>
            </a:xfrm>
            <a:custGeom>
              <a:avLst/>
              <a:gdLst>
                <a:gd name="T0" fmla="*/ 43 w 50"/>
                <a:gd name="T1" fmla="*/ 0 h 48"/>
                <a:gd name="T2" fmla="*/ 0 w 50"/>
                <a:gd name="T3" fmla="*/ 43 h 48"/>
                <a:gd name="T4" fmla="*/ 7 w 50"/>
                <a:gd name="T5" fmla="*/ 48 h 48"/>
                <a:gd name="T6" fmla="*/ 50 w 50"/>
                <a:gd name="T7" fmla="*/ 5 h 48"/>
                <a:gd name="T8" fmla="*/ 43 w 50"/>
                <a:gd name="T9" fmla="*/ 0 h 48"/>
              </a:gdLst>
              <a:ahLst/>
              <a:cxnLst>
                <a:cxn ang="0">
                  <a:pos x="T0" y="T1"/>
                </a:cxn>
                <a:cxn ang="0">
                  <a:pos x="T2" y="T3"/>
                </a:cxn>
                <a:cxn ang="0">
                  <a:pos x="T4" y="T5"/>
                </a:cxn>
                <a:cxn ang="0">
                  <a:pos x="T6" y="T7"/>
                </a:cxn>
                <a:cxn ang="0">
                  <a:pos x="T8" y="T9"/>
                </a:cxn>
              </a:cxnLst>
              <a:rect l="0" t="0" r="r" b="b"/>
              <a:pathLst>
                <a:path w="50" h="48">
                  <a:moveTo>
                    <a:pt x="43" y="0"/>
                  </a:moveTo>
                  <a:lnTo>
                    <a:pt x="0" y="43"/>
                  </a:lnTo>
                  <a:cubicBezTo>
                    <a:pt x="2" y="45"/>
                    <a:pt x="4" y="46"/>
                    <a:pt x="7" y="48"/>
                  </a:cubicBezTo>
                  <a:lnTo>
                    <a:pt x="50" y="5"/>
                  </a:lnTo>
                  <a:cubicBezTo>
                    <a:pt x="48" y="3"/>
                    <a:pt x="45" y="1"/>
                    <a:pt x="4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Freeform 290"/>
            <p:cNvSpPr>
              <a:spLocks/>
            </p:cNvSpPr>
            <p:nvPr/>
          </p:nvSpPr>
          <p:spPr bwMode="auto">
            <a:xfrm>
              <a:off x="3430" y="519"/>
              <a:ext cx="199" cy="178"/>
            </a:xfrm>
            <a:custGeom>
              <a:avLst/>
              <a:gdLst>
                <a:gd name="T0" fmla="*/ 0 w 84"/>
                <a:gd name="T1" fmla="*/ 75 h 75"/>
                <a:gd name="T2" fmla="*/ 11 w 84"/>
                <a:gd name="T3" fmla="*/ 75 h 75"/>
                <a:gd name="T4" fmla="*/ 84 w 84"/>
                <a:gd name="T5" fmla="*/ 3 h 75"/>
                <a:gd name="T6" fmla="*/ 76 w 84"/>
                <a:gd name="T7" fmla="*/ 0 h 75"/>
                <a:gd name="T8" fmla="*/ 0 w 84"/>
                <a:gd name="T9" fmla="*/ 75 h 75"/>
              </a:gdLst>
              <a:ahLst/>
              <a:cxnLst>
                <a:cxn ang="0">
                  <a:pos x="T0" y="T1"/>
                </a:cxn>
                <a:cxn ang="0">
                  <a:pos x="T2" y="T3"/>
                </a:cxn>
                <a:cxn ang="0">
                  <a:pos x="T4" y="T5"/>
                </a:cxn>
                <a:cxn ang="0">
                  <a:pos x="T6" y="T7"/>
                </a:cxn>
                <a:cxn ang="0">
                  <a:pos x="T8" y="T9"/>
                </a:cxn>
              </a:cxnLst>
              <a:rect l="0" t="0" r="r" b="b"/>
              <a:pathLst>
                <a:path w="84" h="75">
                  <a:moveTo>
                    <a:pt x="0" y="75"/>
                  </a:moveTo>
                  <a:cubicBezTo>
                    <a:pt x="4" y="75"/>
                    <a:pt x="8" y="75"/>
                    <a:pt x="11" y="75"/>
                  </a:cubicBezTo>
                  <a:lnTo>
                    <a:pt x="84" y="3"/>
                  </a:lnTo>
                  <a:cubicBezTo>
                    <a:pt x="81" y="2"/>
                    <a:pt x="78" y="1"/>
                    <a:pt x="76" y="0"/>
                  </a:cubicBezTo>
                  <a:lnTo>
                    <a:pt x="0"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Freeform 291"/>
            <p:cNvSpPr>
              <a:spLocks/>
            </p:cNvSpPr>
            <p:nvPr/>
          </p:nvSpPr>
          <p:spPr bwMode="auto">
            <a:xfrm>
              <a:off x="3537" y="548"/>
              <a:ext cx="175" cy="161"/>
            </a:xfrm>
            <a:custGeom>
              <a:avLst/>
              <a:gdLst>
                <a:gd name="T0" fmla="*/ 0 w 74"/>
                <a:gd name="T1" fmla="*/ 67 h 68"/>
                <a:gd name="T2" fmla="*/ 10 w 74"/>
                <a:gd name="T3" fmla="*/ 68 h 68"/>
                <a:gd name="T4" fmla="*/ 74 w 74"/>
                <a:gd name="T5" fmla="*/ 4 h 68"/>
                <a:gd name="T6" fmla="*/ 66 w 74"/>
                <a:gd name="T7" fmla="*/ 0 h 68"/>
                <a:gd name="T8" fmla="*/ 0 w 74"/>
                <a:gd name="T9" fmla="*/ 67 h 68"/>
              </a:gdLst>
              <a:ahLst/>
              <a:cxnLst>
                <a:cxn ang="0">
                  <a:pos x="T0" y="T1"/>
                </a:cxn>
                <a:cxn ang="0">
                  <a:pos x="T2" y="T3"/>
                </a:cxn>
                <a:cxn ang="0">
                  <a:pos x="T4" y="T5"/>
                </a:cxn>
                <a:cxn ang="0">
                  <a:pos x="T6" y="T7"/>
                </a:cxn>
                <a:cxn ang="0">
                  <a:pos x="T8" y="T9"/>
                </a:cxn>
              </a:cxnLst>
              <a:rect l="0" t="0" r="r" b="b"/>
              <a:pathLst>
                <a:path w="74" h="68">
                  <a:moveTo>
                    <a:pt x="0" y="67"/>
                  </a:moveTo>
                  <a:cubicBezTo>
                    <a:pt x="3" y="67"/>
                    <a:pt x="7" y="67"/>
                    <a:pt x="10" y="68"/>
                  </a:cubicBezTo>
                  <a:lnTo>
                    <a:pt x="74" y="4"/>
                  </a:lnTo>
                  <a:cubicBezTo>
                    <a:pt x="72" y="2"/>
                    <a:pt x="69" y="1"/>
                    <a:pt x="66" y="0"/>
                  </a:cubicBezTo>
                  <a:lnTo>
                    <a:pt x="0"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Freeform 292"/>
            <p:cNvSpPr>
              <a:spLocks/>
            </p:cNvSpPr>
            <p:nvPr/>
          </p:nvSpPr>
          <p:spPr bwMode="auto">
            <a:xfrm>
              <a:off x="3807" y="659"/>
              <a:ext cx="135" cy="126"/>
            </a:xfrm>
            <a:custGeom>
              <a:avLst/>
              <a:gdLst>
                <a:gd name="T0" fmla="*/ 0 w 57"/>
                <a:gd name="T1" fmla="*/ 50 h 53"/>
                <a:gd name="T2" fmla="*/ 8 w 57"/>
                <a:gd name="T3" fmla="*/ 53 h 53"/>
                <a:gd name="T4" fmla="*/ 57 w 57"/>
                <a:gd name="T5" fmla="*/ 5 h 53"/>
                <a:gd name="T6" fmla="*/ 50 w 57"/>
                <a:gd name="T7" fmla="*/ 0 h 53"/>
                <a:gd name="T8" fmla="*/ 0 w 57"/>
                <a:gd name="T9" fmla="*/ 50 h 53"/>
              </a:gdLst>
              <a:ahLst/>
              <a:cxnLst>
                <a:cxn ang="0">
                  <a:pos x="T0" y="T1"/>
                </a:cxn>
                <a:cxn ang="0">
                  <a:pos x="T2" y="T3"/>
                </a:cxn>
                <a:cxn ang="0">
                  <a:pos x="T4" y="T5"/>
                </a:cxn>
                <a:cxn ang="0">
                  <a:pos x="T6" y="T7"/>
                </a:cxn>
                <a:cxn ang="0">
                  <a:pos x="T8" y="T9"/>
                </a:cxn>
              </a:cxnLst>
              <a:rect l="0" t="0" r="r" b="b"/>
              <a:pathLst>
                <a:path w="57" h="53">
                  <a:moveTo>
                    <a:pt x="0" y="50"/>
                  </a:moveTo>
                  <a:cubicBezTo>
                    <a:pt x="3" y="51"/>
                    <a:pt x="5" y="52"/>
                    <a:pt x="8" y="53"/>
                  </a:cubicBezTo>
                  <a:lnTo>
                    <a:pt x="57" y="5"/>
                  </a:lnTo>
                  <a:cubicBezTo>
                    <a:pt x="54" y="3"/>
                    <a:pt x="52" y="2"/>
                    <a:pt x="50" y="0"/>
                  </a:cubicBezTo>
                  <a:lnTo>
                    <a:pt x="0"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Freeform 293"/>
            <p:cNvSpPr>
              <a:spLocks/>
            </p:cNvSpPr>
            <p:nvPr/>
          </p:nvSpPr>
          <p:spPr bwMode="auto">
            <a:xfrm>
              <a:off x="3314" y="493"/>
              <a:ext cx="227" cy="206"/>
            </a:xfrm>
            <a:custGeom>
              <a:avLst/>
              <a:gdLst>
                <a:gd name="T0" fmla="*/ 0 w 96"/>
                <a:gd name="T1" fmla="*/ 87 h 87"/>
                <a:gd name="T2" fmla="*/ 12 w 96"/>
                <a:gd name="T3" fmla="*/ 86 h 87"/>
                <a:gd name="T4" fmla="*/ 96 w 96"/>
                <a:gd name="T5" fmla="*/ 3 h 87"/>
                <a:gd name="T6" fmla="*/ 87 w 96"/>
                <a:gd name="T7" fmla="*/ 0 h 87"/>
                <a:gd name="T8" fmla="*/ 0 w 96"/>
                <a:gd name="T9" fmla="*/ 87 h 87"/>
              </a:gdLst>
              <a:ahLst/>
              <a:cxnLst>
                <a:cxn ang="0">
                  <a:pos x="T0" y="T1"/>
                </a:cxn>
                <a:cxn ang="0">
                  <a:pos x="T2" y="T3"/>
                </a:cxn>
                <a:cxn ang="0">
                  <a:pos x="T4" y="T5"/>
                </a:cxn>
                <a:cxn ang="0">
                  <a:pos x="T6" y="T7"/>
                </a:cxn>
                <a:cxn ang="0">
                  <a:pos x="T8" y="T9"/>
                </a:cxn>
              </a:cxnLst>
              <a:rect l="0" t="0" r="r" b="b"/>
              <a:pathLst>
                <a:path w="96" h="87">
                  <a:moveTo>
                    <a:pt x="0" y="87"/>
                  </a:moveTo>
                  <a:cubicBezTo>
                    <a:pt x="4" y="87"/>
                    <a:pt x="8" y="87"/>
                    <a:pt x="12" y="86"/>
                  </a:cubicBezTo>
                  <a:lnTo>
                    <a:pt x="96" y="3"/>
                  </a:lnTo>
                  <a:cubicBezTo>
                    <a:pt x="93" y="2"/>
                    <a:pt x="90" y="1"/>
                    <a:pt x="87" y="0"/>
                  </a:cubicBezTo>
                  <a:lnTo>
                    <a:pt x="0"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 name="Freeform 294"/>
            <p:cNvSpPr>
              <a:spLocks/>
            </p:cNvSpPr>
            <p:nvPr/>
          </p:nvSpPr>
          <p:spPr bwMode="auto">
            <a:xfrm>
              <a:off x="3634" y="583"/>
              <a:ext cx="158" cy="145"/>
            </a:xfrm>
            <a:custGeom>
              <a:avLst/>
              <a:gdLst>
                <a:gd name="T0" fmla="*/ 0 w 67"/>
                <a:gd name="T1" fmla="*/ 59 h 61"/>
                <a:gd name="T2" fmla="*/ 9 w 67"/>
                <a:gd name="T3" fmla="*/ 61 h 61"/>
                <a:gd name="T4" fmla="*/ 67 w 67"/>
                <a:gd name="T5" fmla="*/ 3 h 61"/>
                <a:gd name="T6" fmla="*/ 59 w 67"/>
                <a:gd name="T7" fmla="*/ 0 h 61"/>
                <a:gd name="T8" fmla="*/ 0 w 67"/>
                <a:gd name="T9" fmla="*/ 59 h 61"/>
              </a:gdLst>
              <a:ahLst/>
              <a:cxnLst>
                <a:cxn ang="0">
                  <a:pos x="T0" y="T1"/>
                </a:cxn>
                <a:cxn ang="0">
                  <a:pos x="T2" y="T3"/>
                </a:cxn>
                <a:cxn ang="0">
                  <a:pos x="T4" y="T5"/>
                </a:cxn>
                <a:cxn ang="0">
                  <a:pos x="T6" y="T7"/>
                </a:cxn>
                <a:cxn ang="0">
                  <a:pos x="T8" y="T9"/>
                </a:cxn>
              </a:cxnLst>
              <a:rect l="0" t="0" r="r" b="b"/>
              <a:pathLst>
                <a:path w="67" h="61">
                  <a:moveTo>
                    <a:pt x="0" y="59"/>
                  </a:moveTo>
                  <a:cubicBezTo>
                    <a:pt x="3" y="60"/>
                    <a:pt x="6" y="60"/>
                    <a:pt x="9" y="61"/>
                  </a:cubicBezTo>
                  <a:lnTo>
                    <a:pt x="67" y="3"/>
                  </a:lnTo>
                  <a:cubicBezTo>
                    <a:pt x="64" y="2"/>
                    <a:pt x="62" y="1"/>
                    <a:pt x="59" y="0"/>
                  </a:cubicBezTo>
                  <a:lnTo>
                    <a:pt x="0"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 name="Freeform 295"/>
            <p:cNvSpPr>
              <a:spLocks/>
            </p:cNvSpPr>
            <p:nvPr/>
          </p:nvSpPr>
          <p:spPr bwMode="auto">
            <a:xfrm>
              <a:off x="2835" y="3230"/>
              <a:ext cx="261" cy="239"/>
            </a:xfrm>
            <a:custGeom>
              <a:avLst/>
              <a:gdLst>
                <a:gd name="T0" fmla="*/ 110 w 110"/>
                <a:gd name="T1" fmla="*/ 0 h 101"/>
                <a:gd name="T2" fmla="*/ 96 w 110"/>
                <a:gd name="T3" fmla="*/ 3 h 101"/>
                <a:gd name="T4" fmla="*/ 0 w 110"/>
                <a:gd name="T5" fmla="*/ 99 h 101"/>
                <a:gd name="T6" fmla="*/ 10 w 110"/>
                <a:gd name="T7" fmla="*/ 101 h 101"/>
                <a:gd name="T8" fmla="*/ 110 w 110"/>
                <a:gd name="T9" fmla="*/ 0 h 101"/>
              </a:gdLst>
              <a:ahLst/>
              <a:cxnLst>
                <a:cxn ang="0">
                  <a:pos x="T0" y="T1"/>
                </a:cxn>
                <a:cxn ang="0">
                  <a:pos x="T2" y="T3"/>
                </a:cxn>
                <a:cxn ang="0">
                  <a:pos x="T4" y="T5"/>
                </a:cxn>
                <a:cxn ang="0">
                  <a:pos x="T6" y="T7"/>
                </a:cxn>
                <a:cxn ang="0">
                  <a:pos x="T8" y="T9"/>
                </a:cxn>
              </a:cxnLst>
              <a:rect l="0" t="0" r="r" b="b"/>
              <a:pathLst>
                <a:path w="110" h="101">
                  <a:moveTo>
                    <a:pt x="110" y="0"/>
                  </a:moveTo>
                  <a:cubicBezTo>
                    <a:pt x="106" y="1"/>
                    <a:pt x="101" y="2"/>
                    <a:pt x="96" y="3"/>
                  </a:cubicBezTo>
                  <a:lnTo>
                    <a:pt x="0" y="99"/>
                  </a:lnTo>
                  <a:cubicBezTo>
                    <a:pt x="3" y="100"/>
                    <a:pt x="6" y="100"/>
                    <a:pt x="10" y="101"/>
                  </a:cubicBezTo>
                  <a:lnTo>
                    <a:pt x="1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 name="Freeform 296"/>
            <p:cNvSpPr>
              <a:spLocks/>
            </p:cNvSpPr>
            <p:nvPr/>
          </p:nvSpPr>
          <p:spPr bwMode="auto">
            <a:xfrm>
              <a:off x="2575" y="3235"/>
              <a:ext cx="173" cy="156"/>
            </a:xfrm>
            <a:custGeom>
              <a:avLst/>
              <a:gdLst>
                <a:gd name="T0" fmla="*/ 73 w 73"/>
                <a:gd name="T1" fmla="*/ 1 h 66"/>
                <a:gd name="T2" fmla="*/ 63 w 73"/>
                <a:gd name="T3" fmla="*/ 0 h 66"/>
                <a:gd name="T4" fmla="*/ 0 w 73"/>
                <a:gd name="T5" fmla="*/ 63 h 66"/>
                <a:gd name="T6" fmla="*/ 8 w 73"/>
                <a:gd name="T7" fmla="*/ 66 h 66"/>
                <a:gd name="T8" fmla="*/ 73 w 73"/>
                <a:gd name="T9" fmla="*/ 1 h 66"/>
              </a:gdLst>
              <a:ahLst/>
              <a:cxnLst>
                <a:cxn ang="0">
                  <a:pos x="T0" y="T1"/>
                </a:cxn>
                <a:cxn ang="0">
                  <a:pos x="T2" y="T3"/>
                </a:cxn>
                <a:cxn ang="0">
                  <a:pos x="T4" y="T5"/>
                </a:cxn>
                <a:cxn ang="0">
                  <a:pos x="T6" y="T7"/>
                </a:cxn>
                <a:cxn ang="0">
                  <a:pos x="T8" y="T9"/>
                </a:cxn>
              </a:cxnLst>
              <a:rect l="0" t="0" r="r" b="b"/>
              <a:pathLst>
                <a:path w="73" h="66">
                  <a:moveTo>
                    <a:pt x="73" y="1"/>
                  </a:moveTo>
                  <a:cubicBezTo>
                    <a:pt x="70" y="1"/>
                    <a:pt x="66" y="0"/>
                    <a:pt x="63" y="0"/>
                  </a:cubicBezTo>
                  <a:lnTo>
                    <a:pt x="0" y="63"/>
                  </a:lnTo>
                  <a:cubicBezTo>
                    <a:pt x="3" y="64"/>
                    <a:pt x="5" y="65"/>
                    <a:pt x="8" y="66"/>
                  </a:cubicBezTo>
                  <a:lnTo>
                    <a:pt x="7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 name="Freeform 297"/>
            <p:cNvSpPr>
              <a:spLocks/>
            </p:cNvSpPr>
            <p:nvPr/>
          </p:nvSpPr>
          <p:spPr bwMode="auto">
            <a:xfrm>
              <a:off x="2743" y="3246"/>
              <a:ext cx="223" cy="202"/>
            </a:xfrm>
            <a:custGeom>
              <a:avLst/>
              <a:gdLst>
                <a:gd name="T0" fmla="*/ 94 w 94"/>
                <a:gd name="T1" fmla="*/ 0 h 85"/>
                <a:gd name="T2" fmla="*/ 82 w 94"/>
                <a:gd name="T3" fmla="*/ 0 h 85"/>
                <a:gd name="T4" fmla="*/ 0 w 94"/>
                <a:gd name="T5" fmla="*/ 82 h 85"/>
                <a:gd name="T6" fmla="*/ 9 w 94"/>
                <a:gd name="T7" fmla="*/ 85 h 85"/>
                <a:gd name="T8" fmla="*/ 94 w 94"/>
                <a:gd name="T9" fmla="*/ 0 h 85"/>
              </a:gdLst>
              <a:ahLst/>
              <a:cxnLst>
                <a:cxn ang="0">
                  <a:pos x="T0" y="T1"/>
                </a:cxn>
                <a:cxn ang="0">
                  <a:pos x="T2" y="T3"/>
                </a:cxn>
                <a:cxn ang="0">
                  <a:pos x="T4" y="T5"/>
                </a:cxn>
                <a:cxn ang="0">
                  <a:pos x="T6" y="T7"/>
                </a:cxn>
                <a:cxn ang="0">
                  <a:pos x="T8" y="T9"/>
                </a:cxn>
              </a:cxnLst>
              <a:rect l="0" t="0" r="r" b="b"/>
              <a:pathLst>
                <a:path w="94" h="85">
                  <a:moveTo>
                    <a:pt x="94" y="0"/>
                  </a:moveTo>
                  <a:cubicBezTo>
                    <a:pt x="90" y="0"/>
                    <a:pt x="86" y="0"/>
                    <a:pt x="82" y="0"/>
                  </a:cubicBezTo>
                  <a:lnTo>
                    <a:pt x="0" y="82"/>
                  </a:lnTo>
                  <a:cubicBezTo>
                    <a:pt x="3" y="83"/>
                    <a:pt x="6" y="84"/>
                    <a:pt x="9" y="85"/>
                  </a:cubicBezTo>
                  <a:lnTo>
                    <a:pt x="9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7" name="Freeform 298"/>
            <p:cNvSpPr>
              <a:spLocks/>
            </p:cNvSpPr>
            <p:nvPr/>
          </p:nvSpPr>
          <p:spPr bwMode="auto">
            <a:xfrm>
              <a:off x="2658" y="3246"/>
              <a:ext cx="194" cy="176"/>
            </a:xfrm>
            <a:custGeom>
              <a:avLst/>
              <a:gdLst>
                <a:gd name="T0" fmla="*/ 82 w 82"/>
                <a:gd name="T1" fmla="*/ 0 h 74"/>
                <a:gd name="T2" fmla="*/ 71 w 82"/>
                <a:gd name="T3" fmla="*/ 0 h 74"/>
                <a:gd name="T4" fmla="*/ 0 w 82"/>
                <a:gd name="T5" fmla="*/ 71 h 74"/>
                <a:gd name="T6" fmla="*/ 8 w 82"/>
                <a:gd name="T7" fmla="*/ 74 h 74"/>
                <a:gd name="T8" fmla="*/ 82 w 82"/>
                <a:gd name="T9" fmla="*/ 0 h 74"/>
              </a:gdLst>
              <a:ahLst/>
              <a:cxnLst>
                <a:cxn ang="0">
                  <a:pos x="T0" y="T1"/>
                </a:cxn>
                <a:cxn ang="0">
                  <a:pos x="T2" y="T3"/>
                </a:cxn>
                <a:cxn ang="0">
                  <a:pos x="T4" y="T5"/>
                </a:cxn>
                <a:cxn ang="0">
                  <a:pos x="T6" y="T7"/>
                </a:cxn>
                <a:cxn ang="0">
                  <a:pos x="T8" y="T9"/>
                </a:cxn>
              </a:cxnLst>
              <a:rect l="0" t="0" r="r" b="b"/>
              <a:pathLst>
                <a:path w="82" h="74">
                  <a:moveTo>
                    <a:pt x="82" y="0"/>
                  </a:moveTo>
                  <a:cubicBezTo>
                    <a:pt x="78" y="0"/>
                    <a:pt x="75" y="0"/>
                    <a:pt x="71" y="0"/>
                  </a:cubicBezTo>
                  <a:lnTo>
                    <a:pt x="0" y="71"/>
                  </a:lnTo>
                  <a:cubicBezTo>
                    <a:pt x="3" y="72"/>
                    <a:pt x="5" y="73"/>
                    <a:pt x="8" y="74"/>
                  </a:cubicBezTo>
                  <a:lnTo>
                    <a:pt x="8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8" name="Freeform 299"/>
            <p:cNvSpPr>
              <a:spLocks/>
            </p:cNvSpPr>
            <p:nvPr/>
          </p:nvSpPr>
          <p:spPr bwMode="auto">
            <a:xfrm>
              <a:off x="2347" y="3154"/>
              <a:ext cx="133" cy="123"/>
            </a:xfrm>
            <a:custGeom>
              <a:avLst/>
              <a:gdLst>
                <a:gd name="T0" fmla="*/ 56 w 56"/>
                <a:gd name="T1" fmla="*/ 3 h 52"/>
                <a:gd name="T2" fmla="*/ 48 w 56"/>
                <a:gd name="T3" fmla="*/ 0 h 52"/>
                <a:gd name="T4" fmla="*/ 0 w 56"/>
                <a:gd name="T5" fmla="*/ 48 h 52"/>
                <a:gd name="T6" fmla="*/ 7 w 56"/>
                <a:gd name="T7" fmla="*/ 52 h 52"/>
                <a:gd name="T8" fmla="*/ 56 w 56"/>
                <a:gd name="T9" fmla="*/ 3 h 52"/>
              </a:gdLst>
              <a:ahLst/>
              <a:cxnLst>
                <a:cxn ang="0">
                  <a:pos x="T0" y="T1"/>
                </a:cxn>
                <a:cxn ang="0">
                  <a:pos x="T2" y="T3"/>
                </a:cxn>
                <a:cxn ang="0">
                  <a:pos x="T4" y="T5"/>
                </a:cxn>
                <a:cxn ang="0">
                  <a:pos x="T6" y="T7"/>
                </a:cxn>
                <a:cxn ang="0">
                  <a:pos x="T8" y="T9"/>
                </a:cxn>
              </a:cxnLst>
              <a:rect l="0" t="0" r="r" b="b"/>
              <a:pathLst>
                <a:path w="56" h="52">
                  <a:moveTo>
                    <a:pt x="56" y="3"/>
                  </a:moveTo>
                  <a:cubicBezTo>
                    <a:pt x="54" y="2"/>
                    <a:pt x="51" y="1"/>
                    <a:pt x="48" y="0"/>
                  </a:cubicBezTo>
                  <a:lnTo>
                    <a:pt x="0" y="48"/>
                  </a:lnTo>
                  <a:cubicBezTo>
                    <a:pt x="3" y="50"/>
                    <a:pt x="5" y="51"/>
                    <a:pt x="7" y="52"/>
                  </a:cubicBezTo>
                  <a:lnTo>
                    <a:pt x="56"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 name="Freeform 300"/>
            <p:cNvSpPr>
              <a:spLocks/>
            </p:cNvSpPr>
            <p:nvPr/>
          </p:nvSpPr>
          <p:spPr bwMode="auto">
            <a:xfrm>
              <a:off x="2494" y="3213"/>
              <a:ext cx="159" cy="145"/>
            </a:xfrm>
            <a:custGeom>
              <a:avLst/>
              <a:gdLst>
                <a:gd name="T0" fmla="*/ 67 w 67"/>
                <a:gd name="T1" fmla="*/ 2 h 61"/>
                <a:gd name="T2" fmla="*/ 57 w 67"/>
                <a:gd name="T3" fmla="*/ 0 h 61"/>
                <a:gd name="T4" fmla="*/ 0 w 67"/>
                <a:gd name="T5" fmla="*/ 57 h 61"/>
                <a:gd name="T6" fmla="*/ 8 w 67"/>
                <a:gd name="T7" fmla="*/ 61 h 61"/>
                <a:gd name="T8" fmla="*/ 67 w 67"/>
                <a:gd name="T9" fmla="*/ 2 h 61"/>
              </a:gdLst>
              <a:ahLst/>
              <a:cxnLst>
                <a:cxn ang="0">
                  <a:pos x="T0" y="T1"/>
                </a:cxn>
                <a:cxn ang="0">
                  <a:pos x="T2" y="T3"/>
                </a:cxn>
                <a:cxn ang="0">
                  <a:pos x="T4" y="T5"/>
                </a:cxn>
                <a:cxn ang="0">
                  <a:pos x="T6" y="T7"/>
                </a:cxn>
                <a:cxn ang="0">
                  <a:pos x="T8" y="T9"/>
                </a:cxn>
              </a:cxnLst>
              <a:rect l="0" t="0" r="r" b="b"/>
              <a:pathLst>
                <a:path w="67" h="61">
                  <a:moveTo>
                    <a:pt x="67" y="2"/>
                  </a:moveTo>
                  <a:cubicBezTo>
                    <a:pt x="63" y="2"/>
                    <a:pt x="60" y="1"/>
                    <a:pt x="57" y="0"/>
                  </a:cubicBezTo>
                  <a:lnTo>
                    <a:pt x="0" y="57"/>
                  </a:lnTo>
                  <a:cubicBezTo>
                    <a:pt x="3" y="58"/>
                    <a:pt x="6" y="60"/>
                    <a:pt x="8" y="61"/>
                  </a:cubicBezTo>
                  <a:lnTo>
                    <a:pt x="67"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0" name="Freeform 301"/>
            <p:cNvSpPr>
              <a:spLocks/>
            </p:cNvSpPr>
            <p:nvPr/>
          </p:nvSpPr>
          <p:spPr bwMode="auto">
            <a:xfrm>
              <a:off x="2279" y="3116"/>
              <a:ext cx="125" cy="119"/>
            </a:xfrm>
            <a:custGeom>
              <a:avLst/>
              <a:gdLst>
                <a:gd name="T0" fmla="*/ 53 w 53"/>
                <a:gd name="T1" fmla="*/ 4 h 50"/>
                <a:gd name="T2" fmla="*/ 45 w 53"/>
                <a:gd name="T3" fmla="*/ 0 h 50"/>
                <a:gd name="T4" fmla="*/ 0 w 53"/>
                <a:gd name="T5" fmla="*/ 45 h 50"/>
                <a:gd name="T6" fmla="*/ 7 w 53"/>
                <a:gd name="T7" fmla="*/ 50 h 50"/>
                <a:gd name="T8" fmla="*/ 53 w 53"/>
                <a:gd name="T9" fmla="*/ 4 h 50"/>
              </a:gdLst>
              <a:ahLst/>
              <a:cxnLst>
                <a:cxn ang="0">
                  <a:pos x="T0" y="T1"/>
                </a:cxn>
                <a:cxn ang="0">
                  <a:pos x="T2" y="T3"/>
                </a:cxn>
                <a:cxn ang="0">
                  <a:pos x="T4" y="T5"/>
                </a:cxn>
                <a:cxn ang="0">
                  <a:pos x="T6" y="T7"/>
                </a:cxn>
                <a:cxn ang="0">
                  <a:pos x="T8" y="T9"/>
                </a:cxn>
              </a:cxnLst>
              <a:rect l="0" t="0" r="r" b="b"/>
              <a:pathLst>
                <a:path w="53" h="50">
                  <a:moveTo>
                    <a:pt x="53" y="4"/>
                  </a:moveTo>
                  <a:cubicBezTo>
                    <a:pt x="50" y="2"/>
                    <a:pt x="48" y="1"/>
                    <a:pt x="45" y="0"/>
                  </a:cubicBezTo>
                  <a:lnTo>
                    <a:pt x="0" y="45"/>
                  </a:lnTo>
                  <a:cubicBezTo>
                    <a:pt x="2" y="47"/>
                    <a:pt x="5" y="48"/>
                    <a:pt x="7" y="50"/>
                  </a:cubicBezTo>
                  <a:lnTo>
                    <a:pt x="53"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1" name="Freeform 302"/>
            <p:cNvSpPr>
              <a:spLocks/>
            </p:cNvSpPr>
            <p:nvPr/>
          </p:nvSpPr>
          <p:spPr bwMode="auto">
            <a:xfrm>
              <a:off x="1795" y="540"/>
              <a:ext cx="2713" cy="2732"/>
            </a:xfrm>
            <a:custGeom>
              <a:avLst/>
              <a:gdLst>
                <a:gd name="T0" fmla="*/ 1145 w 1145"/>
                <a:gd name="T1" fmla="*/ 7 h 1152"/>
                <a:gd name="T2" fmla="*/ 1141 w 1145"/>
                <a:gd name="T3" fmla="*/ 0 h 1152"/>
                <a:gd name="T4" fmla="*/ 0 w 1145"/>
                <a:gd name="T5" fmla="*/ 1142 h 1152"/>
                <a:gd name="T6" fmla="*/ 2 w 1145"/>
                <a:gd name="T7" fmla="*/ 1152 h 1152"/>
                <a:gd name="T8" fmla="*/ 1145 w 1145"/>
                <a:gd name="T9" fmla="*/ 7 h 1152"/>
              </a:gdLst>
              <a:ahLst/>
              <a:cxnLst>
                <a:cxn ang="0">
                  <a:pos x="T0" y="T1"/>
                </a:cxn>
                <a:cxn ang="0">
                  <a:pos x="T2" y="T3"/>
                </a:cxn>
                <a:cxn ang="0">
                  <a:pos x="T4" y="T5"/>
                </a:cxn>
                <a:cxn ang="0">
                  <a:pos x="T6" y="T7"/>
                </a:cxn>
                <a:cxn ang="0">
                  <a:pos x="T8" y="T9"/>
                </a:cxn>
              </a:cxnLst>
              <a:rect l="0" t="0" r="r" b="b"/>
              <a:pathLst>
                <a:path w="1145" h="1152">
                  <a:moveTo>
                    <a:pt x="1145" y="7"/>
                  </a:moveTo>
                  <a:cubicBezTo>
                    <a:pt x="1144" y="5"/>
                    <a:pt x="1142" y="3"/>
                    <a:pt x="1141" y="0"/>
                  </a:cubicBezTo>
                  <a:lnTo>
                    <a:pt x="0" y="1142"/>
                  </a:lnTo>
                  <a:cubicBezTo>
                    <a:pt x="1" y="1146"/>
                    <a:pt x="2" y="1149"/>
                    <a:pt x="2" y="1152"/>
                  </a:cubicBezTo>
                  <a:lnTo>
                    <a:pt x="1145"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2" name="Freeform 303"/>
            <p:cNvSpPr>
              <a:spLocks/>
            </p:cNvSpPr>
            <p:nvPr/>
          </p:nvSpPr>
          <p:spPr bwMode="auto">
            <a:xfrm>
              <a:off x="3707" y="2528"/>
              <a:ext cx="860" cy="863"/>
            </a:xfrm>
            <a:custGeom>
              <a:avLst/>
              <a:gdLst>
                <a:gd name="T0" fmla="*/ 356 w 363"/>
                <a:gd name="T1" fmla="*/ 19 h 364"/>
                <a:gd name="T2" fmla="*/ 363 w 363"/>
                <a:gd name="T3" fmla="*/ 0 h 364"/>
                <a:gd name="T4" fmla="*/ 0 w 363"/>
                <a:gd name="T5" fmla="*/ 364 h 364"/>
                <a:gd name="T6" fmla="*/ 18 w 363"/>
                <a:gd name="T7" fmla="*/ 357 h 364"/>
                <a:gd name="T8" fmla="*/ 356 w 363"/>
                <a:gd name="T9" fmla="*/ 19 h 364"/>
              </a:gdLst>
              <a:ahLst/>
              <a:cxnLst>
                <a:cxn ang="0">
                  <a:pos x="T0" y="T1"/>
                </a:cxn>
                <a:cxn ang="0">
                  <a:pos x="T2" y="T3"/>
                </a:cxn>
                <a:cxn ang="0">
                  <a:pos x="T4" y="T5"/>
                </a:cxn>
                <a:cxn ang="0">
                  <a:pos x="T6" y="T7"/>
                </a:cxn>
                <a:cxn ang="0">
                  <a:pos x="T8" y="T9"/>
                </a:cxn>
              </a:cxnLst>
              <a:rect l="0" t="0" r="r" b="b"/>
              <a:pathLst>
                <a:path w="363" h="364">
                  <a:moveTo>
                    <a:pt x="356" y="19"/>
                  </a:moveTo>
                  <a:cubicBezTo>
                    <a:pt x="358" y="13"/>
                    <a:pt x="361" y="6"/>
                    <a:pt x="363" y="0"/>
                  </a:cubicBezTo>
                  <a:lnTo>
                    <a:pt x="0" y="364"/>
                  </a:lnTo>
                  <a:cubicBezTo>
                    <a:pt x="6" y="362"/>
                    <a:pt x="12" y="359"/>
                    <a:pt x="18" y="357"/>
                  </a:cubicBezTo>
                  <a:lnTo>
                    <a:pt x="356"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3" name="Freeform 304"/>
            <p:cNvSpPr>
              <a:spLocks/>
            </p:cNvSpPr>
            <p:nvPr/>
          </p:nvSpPr>
          <p:spPr bwMode="auto">
            <a:xfrm>
              <a:off x="3927" y="2751"/>
              <a:ext cx="534" cy="531"/>
            </a:xfrm>
            <a:custGeom>
              <a:avLst/>
              <a:gdLst>
                <a:gd name="T0" fmla="*/ 205 w 225"/>
                <a:gd name="T1" fmla="*/ 31 h 224"/>
                <a:gd name="T2" fmla="*/ 225 w 225"/>
                <a:gd name="T3" fmla="*/ 0 h 224"/>
                <a:gd name="T4" fmla="*/ 0 w 225"/>
                <a:gd name="T5" fmla="*/ 224 h 224"/>
                <a:gd name="T6" fmla="*/ 31 w 225"/>
                <a:gd name="T7" fmla="*/ 205 h 224"/>
                <a:gd name="T8" fmla="*/ 205 w 225"/>
                <a:gd name="T9" fmla="*/ 31 h 224"/>
              </a:gdLst>
              <a:ahLst/>
              <a:cxnLst>
                <a:cxn ang="0">
                  <a:pos x="T0" y="T1"/>
                </a:cxn>
                <a:cxn ang="0">
                  <a:pos x="T2" y="T3"/>
                </a:cxn>
                <a:cxn ang="0">
                  <a:pos x="T4" y="T5"/>
                </a:cxn>
                <a:cxn ang="0">
                  <a:pos x="T6" y="T7"/>
                </a:cxn>
                <a:cxn ang="0">
                  <a:pos x="T8" y="T9"/>
                </a:cxn>
              </a:cxnLst>
              <a:rect l="0" t="0" r="r" b="b"/>
              <a:pathLst>
                <a:path w="225" h="224">
                  <a:moveTo>
                    <a:pt x="205" y="31"/>
                  </a:moveTo>
                  <a:cubicBezTo>
                    <a:pt x="212" y="21"/>
                    <a:pt x="218" y="10"/>
                    <a:pt x="225" y="0"/>
                  </a:cubicBezTo>
                  <a:lnTo>
                    <a:pt x="0" y="224"/>
                  </a:lnTo>
                  <a:cubicBezTo>
                    <a:pt x="11" y="218"/>
                    <a:pt x="21" y="212"/>
                    <a:pt x="31" y="205"/>
                  </a:cubicBezTo>
                  <a:lnTo>
                    <a:pt x="205"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4" name="Freeform 305"/>
            <p:cNvSpPr>
              <a:spLocks/>
            </p:cNvSpPr>
            <p:nvPr/>
          </p:nvSpPr>
          <p:spPr bwMode="auto">
            <a:xfrm>
              <a:off x="3537" y="2357"/>
              <a:ext cx="1087" cy="1089"/>
            </a:xfrm>
            <a:custGeom>
              <a:avLst/>
              <a:gdLst>
                <a:gd name="T0" fmla="*/ 454 w 459"/>
                <a:gd name="T1" fmla="*/ 16 h 459"/>
                <a:gd name="T2" fmla="*/ 459 w 459"/>
                <a:gd name="T3" fmla="*/ 0 h 459"/>
                <a:gd name="T4" fmla="*/ 0 w 459"/>
                <a:gd name="T5" fmla="*/ 459 h 459"/>
                <a:gd name="T6" fmla="*/ 16 w 459"/>
                <a:gd name="T7" fmla="*/ 455 h 459"/>
                <a:gd name="T8" fmla="*/ 454 w 459"/>
                <a:gd name="T9" fmla="*/ 16 h 459"/>
              </a:gdLst>
              <a:ahLst/>
              <a:cxnLst>
                <a:cxn ang="0">
                  <a:pos x="T0" y="T1"/>
                </a:cxn>
                <a:cxn ang="0">
                  <a:pos x="T2" y="T3"/>
                </a:cxn>
                <a:cxn ang="0">
                  <a:pos x="T4" y="T5"/>
                </a:cxn>
                <a:cxn ang="0">
                  <a:pos x="T6" y="T7"/>
                </a:cxn>
                <a:cxn ang="0">
                  <a:pos x="T8" y="T9"/>
                </a:cxn>
              </a:cxnLst>
              <a:rect l="0" t="0" r="r" b="b"/>
              <a:pathLst>
                <a:path w="459" h="459">
                  <a:moveTo>
                    <a:pt x="454" y="16"/>
                  </a:moveTo>
                  <a:cubicBezTo>
                    <a:pt x="456" y="11"/>
                    <a:pt x="457" y="5"/>
                    <a:pt x="459" y="0"/>
                  </a:cubicBezTo>
                  <a:lnTo>
                    <a:pt x="0" y="459"/>
                  </a:lnTo>
                  <a:cubicBezTo>
                    <a:pt x="6" y="458"/>
                    <a:pt x="11" y="456"/>
                    <a:pt x="16" y="455"/>
                  </a:cubicBezTo>
                  <a:lnTo>
                    <a:pt x="454"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5" name="Freeform 306"/>
            <p:cNvSpPr>
              <a:spLocks/>
            </p:cNvSpPr>
            <p:nvPr/>
          </p:nvSpPr>
          <p:spPr bwMode="auto">
            <a:xfrm>
              <a:off x="3392" y="2212"/>
              <a:ext cx="1263" cy="1264"/>
            </a:xfrm>
            <a:custGeom>
              <a:avLst/>
              <a:gdLst>
                <a:gd name="T0" fmla="*/ 530 w 533"/>
                <a:gd name="T1" fmla="*/ 14 h 533"/>
                <a:gd name="T2" fmla="*/ 533 w 533"/>
                <a:gd name="T3" fmla="*/ 0 h 533"/>
                <a:gd name="T4" fmla="*/ 0 w 533"/>
                <a:gd name="T5" fmla="*/ 533 h 533"/>
                <a:gd name="T6" fmla="*/ 14 w 533"/>
                <a:gd name="T7" fmla="*/ 531 h 533"/>
                <a:gd name="T8" fmla="*/ 530 w 533"/>
                <a:gd name="T9" fmla="*/ 14 h 533"/>
              </a:gdLst>
              <a:ahLst/>
              <a:cxnLst>
                <a:cxn ang="0">
                  <a:pos x="T0" y="T1"/>
                </a:cxn>
                <a:cxn ang="0">
                  <a:pos x="T2" y="T3"/>
                </a:cxn>
                <a:cxn ang="0">
                  <a:pos x="T4" y="T5"/>
                </a:cxn>
                <a:cxn ang="0">
                  <a:pos x="T6" y="T7"/>
                </a:cxn>
                <a:cxn ang="0">
                  <a:pos x="T8" y="T9"/>
                </a:cxn>
              </a:cxnLst>
              <a:rect l="0" t="0" r="r" b="b"/>
              <a:pathLst>
                <a:path w="533" h="533">
                  <a:moveTo>
                    <a:pt x="530" y="14"/>
                  </a:moveTo>
                  <a:cubicBezTo>
                    <a:pt x="531" y="9"/>
                    <a:pt x="532" y="5"/>
                    <a:pt x="533" y="0"/>
                  </a:cubicBezTo>
                  <a:lnTo>
                    <a:pt x="0" y="533"/>
                  </a:lnTo>
                  <a:cubicBezTo>
                    <a:pt x="5" y="533"/>
                    <a:pt x="9" y="532"/>
                    <a:pt x="14" y="531"/>
                  </a:cubicBezTo>
                  <a:lnTo>
                    <a:pt x="53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6" name="Freeform 307"/>
            <p:cNvSpPr>
              <a:spLocks/>
            </p:cNvSpPr>
            <p:nvPr/>
          </p:nvSpPr>
          <p:spPr bwMode="auto">
            <a:xfrm>
              <a:off x="2932" y="3189"/>
              <a:ext cx="318" cy="295"/>
            </a:xfrm>
            <a:custGeom>
              <a:avLst/>
              <a:gdLst>
                <a:gd name="T0" fmla="*/ 134 w 134"/>
                <a:gd name="T1" fmla="*/ 0 h 124"/>
                <a:gd name="T2" fmla="*/ 118 w 134"/>
                <a:gd name="T3" fmla="*/ 5 h 124"/>
                <a:gd name="T4" fmla="*/ 0 w 134"/>
                <a:gd name="T5" fmla="*/ 123 h 124"/>
                <a:gd name="T6" fmla="*/ 10 w 134"/>
                <a:gd name="T7" fmla="*/ 124 h 124"/>
                <a:gd name="T8" fmla="*/ 134 w 134"/>
                <a:gd name="T9" fmla="*/ 0 h 124"/>
              </a:gdLst>
              <a:ahLst/>
              <a:cxnLst>
                <a:cxn ang="0">
                  <a:pos x="T0" y="T1"/>
                </a:cxn>
                <a:cxn ang="0">
                  <a:pos x="T2" y="T3"/>
                </a:cxn>
                <a:cxn ang="0">
                  <a:pos x="T4" y="T5"/>
                </a:cxn>
                <a:cxn ang="0">
                  <a:pos x="T6" y="T7"/>
                </a:cxn>
                <a:cxn ang="0">
                  <a:pos x="T8" y="T9"/>
                </a:cxn>
              </a:cxnLst>
              <a:rect l="0" t="0" r="r" b="b"/>
              <a:pathLst>
                <a:path w="134" h="124">
                  <a:moveTo>
                    <a:pt x="134" y="0"/>
                  </a:moveTo>
                  <a:cubicBezTo>
                    <a:pt x="129" y="2"/>
                    <a:pt x="123" y="4"/>
                    <a:pt x="118" y="5"/>
                  </a:cubicBezTo>
                  <a:lnTo>
                    <a:pt x="0" y="123"/>
                  </a:lnTo>
                  <a:cubicBezTo>
                    <a:pt x="3" y="124"/>
                    <a:pt x="7" y="124"/>
                    <a:pt x="10" y="124"/>
                  </a:cubicBezTo>
                  <a:lnTo>
                    <a:pt x="1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7" name="Freeform 308"/>
            <p:cNvSpPr>
              <a:spLocks/>
            </p:cNvSpPr>
            <p:nvPr/>
          </p:nvSpPr>
          <p:spPr bwMode="auto">
            <a:xfrm>
              <a:off x="3034" y="3085"/>
              <a:ext cx="434" cy="410"/>
            </a:xfrm>
            <a:custGeom>
              <a:avLst/>
              <a:gdLst>
                <a:gd name="T0" fmla="*/ 183 w 183"/>
                <a:gd name="T1" fmla="*/ 0 h 173"/>
                <a:gd name="T2" fmla="*/ 156 w 183"/>
                <a:gd name="T3" fmla="*/ 16 h 173"/>
                <a:gd name="T4" fmla="*/ 0 w 183"/>
                <a:gd name="T5" fmla="*/ 172 h 173"/>
                <a:gd name="T6" fmla="*/ 11 w 183"/>
                <a:gd name="T7" fmla="*/ 173 h 173"/>
                <a:gd name="T8" fmla="*/ 183 w 183"/>
                <a:gd name="T9" fmla="*/ 0 h 173"/>
              </a:gdLst>
              <a:ahLst/>
              <a:cxnLst>
                <a:cxn ang="0">
                  <a:pos x="T0" y="T1"/>
                </a:cxn>
                <a:cxn ang="0">
                  <a:pos x="T2" y="T3"/>
                </a:cxn>
                <a:cxn ang="0">
                  <a:pos x="T4" y="T5"/>
                </a:cxn>
                <a:cxn ang="0">
                  <a:pos x="T6" y="T7"/>
                </a:cxn>
                <a:cxn ang="0">
                  <a:pos x="T8" y="T9"/>
                </a:cxn>
              </a:cxnLst>
              <a:rect l="0" t="0" r="r" b="b"/>
              <a:pathLst>
                <a:path w="183" h="173">
                  <a:moveTo>
                    <a:pt x="183" y="0"/>
                  </a:moveTo>
                  <a:cubicBezTo>
                    <a:pt x="174" y="6"/>
                    <a:pt x="165" y="11"/>
                    <a:pt x="156" y="16"/>
                  </a:cubicBezTo>
                  <a:lnTo>
                    <a:pt x="0" y="172"/>
                  </a:lnTo>
                  <a:cubicBezTo>
                    <a:pt x="4" y="172"/>
                    <a:pt x="7" y="172"/>
                    <a:pt x="11" y="173"/>
                  </a:cubicBezTo>
                  <a:lnTo>
                    <a:pt x="18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8" name="Freeform 309"/>
            <p:cNvSpPr>
              <a:spLocks/>
            </p:cNvSpPr>
            <p:nvPr/>
          </p:nvSpPr>
          <p:spPr bwMode="auto">
            <a:xfrm>
              <a:off x="3264" y="2084"/>
              <a:ext cx="1405" cy="1409"/>
            </a:xfrm>
            <a:custGeom>
              <a:avLst/>
              <a:gdLst>
                <a:gd name="T0" fmla="*/ 592 w 593"/>
                <a:gd name="T1" fmla="*/ 12 h 594"/>
                <a:gd name="T2" fmla="*/ 593 w 593"/>
                <a:gd name="T3" fmla="*/ 0 h 594"/>
                <a:gd name="T4" fmla="*/ 0 w 593"/>
                <a:gd name="T5" fmla="*/ 594 h 594"/>
                <a:gd name="T6" fmla="*/ 12 w 593"/>
                <a:gd name="T7" fmla="*/ 593 h 594"/>
                <a:gd name="T8" fmla="*/ 592 w 593"/>
                <a:gd name="T9" fmla="*/ 12 h 594"/>
              </a:gdLst>
              <a:ahLst/>
              <a:cxnLst>
                <a:cxn ang="0">
                  <a:pos x="T0" y="T1"/>
                </a:cxn>
                <a:cxn ang="0">
                  <a:pos x="T2" y="T3"/>
                </a:cxn>
                <a:cxn ang="0">
                  <a:pos x="T4" y="T5"/>
                </a:cxn>
                <a:cxn ang="0">
                  <a:pos x="T6" y="T7"/>
                </a:cxn>
                <a:cxn ang="0">
                  <a:pos x="T8" y="T9"/>
                </a:cxn>
              </a:cxnLst>
              <a:rect l="0" t="0" r="r" b="b"/>
              <a:pathLst>
                <a:path w="593" h="594">
                  <a:moveTo>
                    <a:pt x="592" y="12"/>
                  </a:moveTo>
                  <a:cubicBezTo>
                    <a:pt x="592" y="8"/>
                    <a:pt x="592" y="4"/>
                    <a:pt x="593" y="0"/>
                  </a:cubicBezTo>
                  <a:lnTo>
                    <a:pt x="0" y="594"/>
                  </a:lnTo>
                  <a:cubicBezTo>
                    <a:pt x="4" y="593"/>
                    <a:pt x="8" y="593"/>
                    <a:pt x="12" y="593"/>
                  </a:cubicBezTo>
                  <a:lnTo>
                    <a:pt x="592"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9" name="Freeform 310"/>
            <p:cNvSpPr>
              <a:spLocks/>
            </p:cNvSpPr>
            <p:nvPr/>
          </p:nvSpPr>
          <p:spPr bwMode="auto">
            <a:xfrm>
              <a:off x="2421" y="3187"/>
              <a:ext cx="142" cy="133"/>
            </a:xfrm>
            <a:custGeom>
              <a:avLst/>
              <a:gdLst>
                <a:gd name="T0" fmla="*/ 60 w 60"/>
                <a:gd name="T1" fmla="*/ 3 h 56"/>
                <a:gd name="T2" fmla="*/ 52 w 60"/>
                <a:gd name="T3" fmla="*/ 0 h 56"/>
                <a:gd name="T4" fmla="*/ 0 w 60"/>
                <a:gd name="T5" fmla="*/ 52 h 56"/>
                <a:gd name="T6" fmla="*/ 7 w 60"/>
                <a:gd name="T7" fmla="*/ 56 h 56"/>
                <a:gd name="T8" fmla="*/ 60 w 60"/>
                <a:gd name="T9" fmla="*/ 3 h 56"/>
              </a:gdLst>
              <a:ahLst/>
              <a:cxnLst>
                <a:cxn ang="0">
                  <a:pos x="T0" y="T1"/>
                </a:cxn>
                <a:cxn ang="0">
                  <a:pos x="T2" y="T3"/>
                </a:cxn>
                <a:cxn ang="0">
                  <a:pos x="T4" y="T5"/>
                </a:cxn>
                <a:cxn ang="0">
                  <a:pos x="T6" y="T7"/>
                </a:cxn>
                <a:cxn ang="0">
                  <a:pos x="T8" y="T9"/>
                </a:cxn>
              </a:cxnLst>
              <a:rect l="0" t="0" r="r" b="b"/>
              <a:pathLst>
                <a:path w="60" h="56">
                  <a:moveTo>
                    <a:pt x="60" y="3"/>
                  </a:moveTo>
                  <a:cubicBezTo>
                    <a:pt x="57" y="2"/>
                    <a:pt x="54" y="1"/>
                    <a:pt x="52" y="0"/>
                  </a:cubicBezTo>
                  <a:lnTo>
                    <a:pt x="0" y="52"/>
                  </a:lnTo>
                  <a:cubicBezTo>
                    <a:pt x="2" y="53"/>
                    <a:pt x="5" y="55"/>
                    <a:pt x="7" y="56"/>
                  </a:cubicBezTo>
                  <a:lnTo>
                    <a:pt x="6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0" name="Freeform 311"/>
            <p:cNvSpPr>
              <a:spLocks/>
            </p:cNvSpPr>
            <p:nvPr/>
          </p:nvSpPr>
          <p:spPr bwMode="auto">
            <a:xfrm>
              <a:off x="3809" y="1857"/>
              <a:ext cx="860" cy="887"/>
            </a:xfrm>
            <a:custGeom>
              <a:avLst/>
              <a:gdLst>
                <a:gd name="T0" fmla="*/ 363 w 363"/>
                <a:gd name="T1" fmla="*/ 10 h 374"/>
                <a:gd name="T2" fmla="*/ 363 w 363"/>
                <a:gd name="T3" fmla="*/ 0 h 374"/>
                <a:gd name="T4" fmla="*/ 16 w 363"/>
                <a:gd name="T5" fmla="*/ 347 h 374"/>
                <a:gd name="T6" fmla="*/ 0 w 363"/>
                <a:gd name="T7" fmla="*/ 374 h 374"/>
                <a:gd name="T8" fmla="*/ 363 w 363"/>
                <a:gd name="T9" fmla="*/ 10 h 374"/>
              </a:gdLst>
              <a:ahLst/>
              <a:cxnLst>
                <a:cxn ang="0">
                  <a:pos x="T0" y="T1"/>
                </a:cxn>
                <a:cxn ang="0">
                  <a:pos x="T2" y="T3"/>
                </a:cxn>
                <a:cxn ang="0">
                  <a:pos x="T4" y="T5"/>
                </a:cxn>
                <a:cxn ang="0">
                  <a:pos x="T6" y="T7"/>
                </a:cxn>
                <a:cxn ang="0">
                  <a:pos x="T8" y="T9"/>
                </a:cxn>
              </a:cxnLst>
              <a:rect l="0" t="0" r="r" b="b"/>
              <a:pathLst>
                <a:path w="363" h="374">
                  <a:moveTo>
                    <a:pt x="363" y="10"/>
                  </a:moveTo>
                  <a:cubicBezTo>
                    <a:pt x="363" y="7"/>
                    <a:pt x="363" y="3"/>
                    <a:pt x="363" y="0"/>
                  </a:cubicBezTo>
                  <a:lnTo>
                    <a:pt x="16" y="347"/>
                  </a:lnTo>
                  <a:cubicBezTo>
                    <a:pt x="11" y="356"/>
                    <a:pt x="5" y="366"/>
                    <a:pt x="0" y="374"/>
                  </a:cubicBezTo>
                  <a:lnTo>
                    <a:pt x="363"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1" name="Freeform 312"/>
            <p:cNvSpPr>
              <a:spLocks/>
            </p:cNvSpPr>
            <p:nvPr/>
          </p:nvSpPr>
          <p:spPr bwMode="auto">
            <a:xfrm>
              <a:off x="2215" y="3073"/>
              <a:ext cx="116" cy="114"/>
            </a:xfrm>
            <a:custGeom>
              <a:avLst/>
              <a:gdLst>
                <a:gd name="T0" fmla="*/ 49 w 49"/>
                <a:gd name="T1" fmla="*/ 4 h 48"/>
                <a:gd name="T2" fmla="*/ 42 w 49"/>
                <a:gd name="T3" fmla="*/ 0 h 48"/>
                <a:gd name="T4" fmla="*/ 0 w 49"/>
                <a:gd name="T5" fmla="*/ 43 h 48"/>
                <a:gd name="T6" fmla="*/ 6 w 49"/>
                <a:gd name="T7" fmla="*/ 48 h 48"/>
                <a:gd name="T8" fmla="*/ 49 w 49"/>
                <a:gd name="T9" fmla="*/ 4 h 48"/>
              </a:gdLst>
              <a:ahLst/>
              <a:cxnLst>
                <a:cxn ang="0">
                  <a:pos x="T0" y="T1"/>
                </a:cxn>
                <a:cxn ang="0">
                  <a:pos x="T2" y="T3"/>
                </a:cxn>
                <a:cxn ang="0">
                  <a:pos x="T4" y="T5"/>
                </a:cxn>
                <a:cxn ang="0">
                  <a:pos x="T6" y="T7"/>
                </a:cxn>
                <a:cxn ang="0">
                  <a:pos x="T8" y="T9"/>
                </a:cxn>
              </a:cxnLst>
              <a:rect l="0" t="0" r="r" b="b"/>
              <a:pathLst>
                <a:path w="49" h="48">
                  <a:moveTo>
                    <a:pt x="49" y="4"/>
                  </a:moveTo>
                  <a:cubicBezTo>
                    <a:pt x="47" y="3"/>
                    <a:pt x="45" y="1"/>
                    <a:pt x="42" y="0"/>
                  </a:cubicBezTo>
                  <a:lnTo>
                    <a:pt x="0" y="43"/>
                  </a:lnTo>
                  <a:cubicBezTo>
                    <a:pt x="2" y="44"/>
                    <a:pt x="4" y="46"/>
                    <a:pt x="6" y="48"/>
                  </a:cubicBezTo>
                  <a:lnTo>
                    <a:pt x="49"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2" name="Freeform 313"/>
            <p:cNvSpPr>
              <a:spLocks/>
            </p:cNvSpPr>
            <p:nvPr/>
          </p:nvSpPr>
          <p:spPr bwMode="auto">
            <a:xfrm>
              <a:off x="3970" y="1565"/>
              <a:ext cx="652" cy="676"/>
            </a:xfrm>
            <a:custGeom>
              <a:avLst/>
              <a:gdLst>
                <a:gd name="T0" fmla="*/ 0 w 275"/>
                <a:gd name="T1" fmla="*/ 273 h 285"/>
                <a:gd name="T2" fmla="*/ 0 w 275"/>
                <a:gd name="T3" fmla="*/ 285 h 285"/>
                <a:gd name="T4" fmla="*/ 275 w 275"/>
                <a:gd name="T5" fmla="*/ 9 h 285"/>
                <a:gd name="T6" fmla="*/ 273 w 275"/>
                <a:gd name="T7" fmla="*/ 0 h 285"/>
                <a:gd name="T8" fmla="*/ 0 w 275"/>
                <a:gd name="T9" fmla="*/ 273 h 285"/>
              </a:gdLst>
              <a:ahLst/>
              <a:cxnLst>
                <a:cxn ang="0">
                  <a:pos x="T0" y="T1"/>
                </a:cxn>
                <a:cxn ang="0">
                  <a:pos x="T2" y="T3"/>
                </a:cxn>
                <a:cxn ang="0">
                  <a:pos x="T4" y="T5"/>
                </a:cxn>
                <a:cxn ang="0">
                  <a:pos x="T6" y="T7"/>
                </a:cxn>
                <a:cxn ang="0">
                  <a:pos x="T8" y="T9"/>
                </a:cxn>
              </a:cxnLst>
              <a:rect l="0" t="0" r="r" b="b"/>
              <a:pathLst>
                <a:path w="275" h="285">
                  <a:moveTo>
                    <a:pt x="0" y="273"/>
                  </a:moveTo>
                  <a:cubicBezTo>
                    <a:pt x="0" y="277"/>
                    <a:pt x="0" y="281"/>
                    <a:pt x="0" y="285"/>
                  </a:cubicBezTo>
                  <a:lnTo>
                    <a:pt x="275" y="9"/>
                  </a:lnTo>
                  <a:cubicBezTo>
                    <a:pt x="275" y="6"/>
                    <a:pt x="274" y="3"/>
                    <a:pt x="273" y="0"/>
                  </a:cubicBezTo>
                  <a:lnTo>
                    <a:pt x="0" y="2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3" name="Freeform 314"/>
            <p:cNvSpPr>
              <a:spLocks/>
            </p:cNvSpPr>
            <p:nvPr/>
          </p:nvSpPr>
          <p:spPr bwMode="auto">
            <a:xfrm>
              <a:off x="3968" y="1477"/>
              <a:ext cx="630" cy="648"/>
            </a:xfrm>
            <a:custGeom>
              <a:avLst/>
              <a:gdLst>
                <a:gd name="T0" fmla="*/ 0 w 266"/>
                <a:gd name="T1" fmla="*/ 263 h 273"/>
                <a:gd name="T2" fmla="*/ 1 w 266"/>
                <a:gd name="T3" fmla="*/ 273 h 273"/>
                <a:gd name="T4" fmla="*/ 266 w 266"/>
                <a:gd name="T5" fmla="*/ 8 h 273"/>
                <a:gd name="T6" fmla="*/ 263 w 266"/>
                <a:gd name="T7" fmla="*/ 0 h 273"/>
                <a:gd name="T8" fmla="*/ 0 w 266"/>
                <a:gd name="T9" fmla="*/ 263 h 273"/>
              </a:gdLst>
              <a:ahLst/>
              <a:cxnLst>
                <a:cxn ang="0">
                  <a:pos x="T0" y="T1"/>
                </a:cxn>
                <a:cxn ang="0">
                  <a:pos x="T2" y="T3"/>
                </a:cxn>
                <a:cxn ang="0">
                  <a:pos x="T4" y="T5"/>
                </a:cxn>
                <a:cxn ang="0">
                  <a:pos x="T6" y="T7"/>
                </a:cxn>
                <a:cxn ang="0">
                  <a:pos x="T8" y="T9"/>
                </a:cxn>
              </a:cxnLst>
              <a:rect l="0" t="0" r="r" b="b"/>
              <a:pathLst>
                <a:path w="266" h="273">
                  <a:moveTo>
                    <a:pt x="0" y="263"/>
                  </a:moveTo>
                  <a:cubicBezTo>
                    <a:pt x="0" y="266"/>
                    <a:pt x="1" y="270"/>
                    <a:pt x="1" y="273"/>
                  </a:cubicBezTo>
                  <a:lnTo>
                    <a:pt x="266" y="8"/>
                  </a:lnTo>
                  <a:cubicBezTo>
                    <a:pt x="265" y="6"/>
                    <a:pt x="264" y="3"/>
                    <a:pt x="263" y="0"/>
                  </a:cubicBezTo>
                  <a:lnTo>
                    <a:pt x="0" y="2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4" name="Freeform 315"/>
            <p:cNvSpPr>
              <a:spLocks/>
            </p:cNvSpPr>
            <p:nvPr/>
          </p:nvSpPr>
          <p:spPr bwMode="auto">
            <a:xfrm>
              <a:off x="3954" y="1655"/>
              <a:ext cx="689" cy="716"/>
            </a:xfrm>
            <a:custGeom>
              <a:avLst/>
              <a:gdLst>
                <a:gd name="T0" fmla="*/ 0 w 291"/>
                <a:gd name="T1" fmla="*/ 302 h 302"/>
                <a:gd name="T2" fmla="*/ 291 w 291"/>
                <a:gd name="T3" fmla="*/ 10 h 302"/>
                <a:gd name="T4" fmla="*/ 290 w 291"/>
                <a:gd name="T5" fmla="*/ 5 h 302"/>
                <a:gd name="T6" fmla="*/ 289 w 291"/>
                <a:gd name="T7" fmla="*/ 0 h 302"/>
                <a:gd name="T8" fmla="*/ 2 w 291"/>
                <a:gd name="T9" fmla="*/ 288 h 302"/>
                <a:gd name="T10" fmla="*/ 0 w 291"/>
                <a:gd name="T11" fmla="*/ 302 h 302"/>
              </a:gdLst>
              <a:ahLst/>
              <a:cxnLst>
                <a:cxn ang="0">
                  <a:pos x="T0" y="T1"/>
                </a:cxn>
                <a:cxn ang="0">
                  <a:pos x="T2" y="T3"/>
                </a:cxn>
                <a:cxn ang="0">
                  <a:pos x="T4" y="T5"/>
                </a:cxn>
                <a:cxn ang="0">
                  <a:pos x="T6" y="T7"/>
                </a:cxn>
                <a:cxn ang="0">
                  <a:pos x="T8" y="T9"/>
                </a:cxn>
                <a:cxn ang="0">
                  <a:pos x="T10" y="T11"/>
                </a:cxn>
              </a:cxnLst>
              <a:rect l="0" t="0" r="r" b="b"/>
              <a:pathLst>
                <a:path w="291" h="302">
                  <a:moveTo>
                    <a:pt x="0" y="302"/>
                  </a:moveTo>
                  <a:lnTo>
                    <a:pt x="291" y="10"/>
                  </a:lnTo>
                  <a:cubicBezTo>
                    <a:pt x="291" y="8"/>
                    <a:pt x="291" y="7"/>
                    <a:pt x="290" y="5"/>
                  </a:cubicBezTo>
                  <a:cubicBezTo>
                    <a:pt x="290" y="3"/>
                    <a:pt x="290" y="2"/>
                    <a:pt x="289" y="0"/>
                  </a:cubicBezTo>
                  <a:lnTo>
                    <a:pt x="2" y="288"/>
                  </a:lnTo>
                  <a:cubicBezTo>
                    <a:pt x="2" y="293"/>
                    <a:pt x="1" y="297"/>
                    <a:pt x="0" y="3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5" name="Freeform 316"/>
            <p:cNvSpPr>
              <a:spLocks/>
            </p:cNvSpPr>
            <p:nvPr/>
          </p:nvSpPr>
          <p:spPr bwMode="auto">
            <a:xfrm>
              <a:off x="1824" y="619"/>
              <a:ext cx="2715" cy="2736"/>
            </a:xfrm>
            <a:custGeom>
              <a:avLst/>
              <a:gdLst>
                <a:gd name="T0" fmla="*/ 1146 w 1146"/>
                <a:gd name="T1" fmla="*/ 9 h 1154"/>
                <a:gd name="T2" fmla="*/ 1144 w 1146"/>
                <a:gd name="T3" fmla="*/ 0 h 1154"/>
                <a:gd name="T4" fmla="*/ 0 w 1146"/>
                <a:gd name="T5" fmla="*/ 1146 h 1154"/>
                <a:gd name="T6" fmla="*/ 4 w 1146"/>
                <a:gd name="T7" fmla="*/ 1154 h 1154"/>
                <a:gd name="T8" fmla="*/ 1146 w 1146"/>
                <a:gd name="T9" fmla="*/ 9 h 1154"/>
              </a:gdLst>
              <a:ahLst/>
              <a:cxnLst>
                <a:cxn ang="0">
                  <a:pos x="T0" y="T1"/>
                </a:cxn>
                <a:cxn ang="0">
                  <a:pos x="T2" y="T3"/>
                </a:cxn>
                <a:cxn ang="0">
                  <a:pos x="T4" y="T5"/>
                </a:cxn>
                <a:cxn ang="0">
                  <a:pos x="T6" y="T7"/>
                </a:cxn>
                <a:cxn ang="0">
                  <a:pos x="T8" y="T9"/>
                </a:cxn>
              </a:cxnLst>
              <a:rect l="0" t="0" r="r" b="b"/>
              <a:pathLst>
                <a:path w="1146" h="1154">
                  <a:moveTo>
                    <a:pt x="1146" y="9"/>
                  </a:moveTo>
                  <a:cubicBezTo>
                    <a:pt x="1146" y="6"/>
                    <a:pt x="1145" y="3"/>
                    <a:pt x="1144" y="0"/>
                  </a:cubicBezTo>
                  <a:lnTo>
                    <a:pt x="0" y="1146"/>
                  </a:lnTo>
                  <a:cubicBezTo>
                    <a:pt x="1" y="1149"/>
                    <a:pt x="2" y="1151"/>
                    <a:pt x="4" y="1154"/>
                  </a:cubicBezTo>
                  <a:lnTo>
                    <a:pt x="1146"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6" name="Freeform 317"/>
            <p:cNvSpPr>
              <a:spLocks/>
            </p:cNvSpPr>
            <p:nvPr/>
          </p:nvSpPr>
          <p:spPr bwMode="auto">
            <a:xfrm>
              <a:off x="1873" y="721"/>
              <a:ext cx="2673" cy="2689"/>
            </a:xfrm>
            <a:custGeom>
              <a:avLst/>
              <a:gdLst>
                <a:gd name="T0" fmla="*/ 1128 w 1128"/>
                <a:gd name="T1" fmla="*/ 12 h 1134"/>
                <a:gd name="T2" fmla="*/ 1128 w 1128"/>
                <a:gd name="T3" fmla="*/ 0 h 1134"/>
                <a:gd name="T4" fmla="*/ 0 w 1128"/>
                <a:gd name="T5" fmla="*/ 1130 h 1134"/>
                <a:gd name="T6" fmla="*/ 7 w 1128"/>
                <a:gd name="T7" fmla="*/ 1134 h 1134"/>
                <a:gd name="T8" fmla="*/ 1128 w 1128"/>
                <a:gd name="T9" fmla="*/ 12 h 1134"/>
              </a:gdLst>
              <a:ahLst/>
              <a:cxnLst>
                <a:cxn ang="0">
                  <a:pos x="T0" y="T1"/>
                </a:cxn>
                <a:cxn ang="0">
                  <a:pos x="T2" y="T3"/>
                </a:cxn>
                <a:cxn ang="0">
                  <a:pos x="T4" y="T5"/>
                </a:cxn>
                <a:cxn ang="0">
                  <a:pos x="T6" y="T7"/>
                </a:cxn>
                <a:cxn ang="0">
                  <a:pos x="T8" y="T9"/>
                </a:cxn>
              </a:cxnLst>
              <a:rect l="0" t="0" r="r" b="b"/>
              <a:pathLst>
                <a:path w="1128" h="1134">
                  <a:moveTo>
                    <a:pt x="1128" y="12"/>
                  </a:moveTo>
                  <a:cubicBezTo>
                    <a:pt x="1128" y="8"/>
                    <a:pt x="1128" y="4"/>
                    <a:pt x="1128" y="0"/>
                  </a:cubicBezTo>
                  <a:lnTo>
                    <a:pt x="0" y="1130"/>
                  </a:lnTo>
                  <a:cubicBezTo>
                    <a:pt x="2" y="1132"/>
                    <a:pt x="5" y="1133"/>
                    <a:pt x="7" y="1134"/>
                  </a:cubicBezTo>
                  <a:lnTo>
                    <a:pt x="1128"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7" name="Freeform 318"/>
            <p:cNvSpPr>
              <a:spLocks/>
            </p:cNvSpPr>
            <p:nvPr/>
          </p:nvSpPr>
          <p:spPr bwMode="auto">
            <a:xfrm>
              <a:off x="3913" y="1752"/>
              <a:ext cx="747" cy="773"/>
            </a:xfrm>
            <a:custGeom>
              <a:avLst/>
              <a:gdLst>
                <a:gd name="T0" fmla="*/ 5 w 315"/>
                <a:gd name="T1" fmla="*/ 309 h 326"/>
                <a:gd name="T2" fmla="*/ 0 w 315"/>
                <a:gd name="T3" fmla="*/ 326 h 326"/>
                <a:gd name="T4" fmla="*/ 315 w 315"/>
                <a:gd name="T5" fmla="*/ 10 h 326"/>
                <a:gd name="T6" fmla="*/ 314 w 315"/>
                <a:gd name="T7" fmla="*/ 0 h 326"/>
                <a:gd name="T8" fmla="*/ 5 w 315"/>
                <a:gd name="T9" fmla="*/ 309 h 326"/>
              </a:gdLst>
              <a:ahLst/>
              <a:cxnLst>
                <a:cxn ang="0">
                  <a:pos x="T0" y="T1"/>
                </a:cxn>
                <a:cxn ang="0">
                  <a:pos x="T2" y="T3"/>
                </a:cxn>
                <a:cxn ang="0">
                  <a:pos x="T4" y="T5"/>
                </a:cxn>
                <a:cxn ang="0">
                  <a:pos x="T6" y="T7"/>
                </a:cxn>
                <a:cxn ang="0">
                  <a:pos x="T8" y="T9"/>
                </a:cxn>
              </a:cxnLst>
              <a:rect l="0" t="0" r="r" b="b"/>
              <a:pathLst>
                <a:path w="315" h="326">
                  <a:moveTo>
                    <a:pt x="5" y="309"/>
                  </a:moveTo>
                  <a:cubicBezTo>
                    <a:pt x="4" y="315"/>
                    <a:pt x="2" y="320"/>
                    <a:pt x="0" y="326"/>
                  </a:cubicBezTo>
                  <a:lnTo>
                    <a:pt x="315" y="10"/>
                  </a:lnTo>
                  <a:cubicBezTo>
                    <a:pt x="315" y="7"/>
                    <a:pt x="314" y="4"/>
                    <a:pt x="314" y="0"/>
                  </a:cubicBezTo>
                  <a:lnTo>
                    <a:pt x="5" y="3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8" name="Freeform 319"/>
            <p:cNvSpPr>
              <a:spLocks/>
            </p:cNvSpPr>
            <p:nvPr/>
          </p:nvSpPr>
          <p:spPr bwMode="auto">
            <a:xfrm>
              <a:off x="3956" y="1394"/>
              <a:ext cx="611" cy="629"/>
            </a:xfrm>
            <a:custGeom>
              <a:avLst/>
              <a:gdLst>
                <a:gd name="T0" fmla="*/ 0 w 258"/>
                <a:gd name="T1" fmla="*/ 255 h 265"/>
                <a:gd name="T2" fmla="*/ 2 w 258"/>
                <a:gd name="T3" fmla="*/ 265 h 265"/>
                <a:gd name="T4" fmla="*/ 258 w 258"/>
                <a:gd name="T5" fmla="*/ 8 h 265"/>
                <a:gd name="T6" fmla="*/ 255 w 258"/>
                <a:gd name="T7" fmla="*/ 0 h 265"/>
                <a:gd name="T8" fmla="*/ 0 w 258"/>
                <a:gd name="T9" fmla="*/ 255 h 265"/>
              </a:gdLst>
              <a:ahLst/>
              <a:cxnLst>
                <a:cxn ang="0">
                  <a:pos x="T0" y="T1"/>
                </a:cxn>
                <a:cxn ang="0">
                  <a:pos x="T2" y="T3"/>
                </a:cxn>
                <a:cxn ang="0">
                  <a:pos x="T4" y="T5"/>
                </a:cxn>
                <a:cxn ang="0">
                  <a:pos x="T6" y="T7"/>
                </a:cxn>
                <a:cxn ang="0">
                  <a:pos x="T8" y="T9"/>
                </a:cxn>
              </a:cxnLst>
              <a:rect l="0" t="0" r="r" b="b"/>
              <a:pathLst>
                <a:path w="258" h="265">
                  <a:moveTo>
                    <a:pt x="0" y="255"/>
                  </a:moveTo>
                  <a:cubicBezTo>
                    <a:pt x="0" y="258"/>
                    <a:pt x="1" y="261"/>
                    <a:pt x="2" y="265"/>
                  </a:cubicBezTo>
                  <a:lnTo>
                    <a:pt x="258" y="8"/>
                  </a:lnTo>
                  <a:cubicBezTo>
                    <a:pt x="257" y="5"/>
                    <a:pt x="256" y="3"/>
                    <a:pt x="255" y="0"/>
                  </a:cubicBezTo>
                  <a:lnTo>
                    <a:pt x="0" y="2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9" name="Freeform 320"/>
            <p:cNvSpPr>
              <a:spLocks/>
            </p:cNvSpPr>
            <p:nvPr/>
          </p:nvSpPr>
          <p:spPr bwMode="auto">
            <a:xfrm>
              <a:off x="3795" y="1034"/>
              <a:ext cx="566" cy="571"/>
            </a:xfrm>
            <a:custGeom>
              <a:avLst/>
              <a:gdLst>
                <a:gd name="T0" fmla="*/ 0 w 239"/>
                <a:gd name="T1" fmla="*/ 234 h 241"/>
                <a:gd name="T2" fmla="*/ 4 w 239"/>
                <a:gd name="T3" fmla="*/ 241 h 241"/>
                <a:gd name="T4" fmla="*/ 239 w 239"/>
                <a:gd name="T5" fmla="*/ 6 h 241"/>
                <a:gd name="T6" fmla="*/ 234 w 239"/>
                <a:gd name="T7" fmla="*/ 0 h 241"/>
                <a:gd name="T8" fmla="*/ 0 w 239"/>
                <a:gd name="T9" fmla="*/ 234 h 241"/>
              </a:gdLst>
              <a:ahLst/>
              <a:cxnLst>
                <a:cxn ang="0">
                  <a:pos x="T0" y="T1"/>
                </a:cxn>
                <a:cxn ang="0">
                  <a:pos x="T2" y="T3"/>
                </a:cxn>
                <a:cxn ang="0">
                  <a:pos x="T4" y="T5"/>
                </a:cxn>
                <a:cxn ang="0">
                  <a:pos x="T6" y="T7"/>
                </a:cxn>
                <a:cxn ang="0">
                  <a:pos x="T8" y="T9"/>
                </a:cxn>
              </a:cxnLst>
              <a:rect l="0" t="0" r="r" b="b"/>
              <a:pathLst>
                <a:path w="239" h="241">
                  <a:moveTo>
                    <a:pt x="0" y="234"/>
                  </a:moveTo>
                  <a:cubicBezTo>
                    <a:pt x="2" y="236"/>
                    <a:pt x="3" y="239"/>
                    <a:pt x="4" y="241"/>
                  </a:cubicBezTo>
                  <a:lnTo>
                    <a:pt x="239" y="6"/>
                  </a:lnTo>
                  <a:cubicBezTo>
                    <a:pt x="237" y="4"/>
                    <a:pt x="236" y="2"/>
                    <a:pt x="234" y="0"/>
                  </a:cubicBezTo>
                  <a:lnTo>
                    <a:pt x="0" y="2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0" name="Freeform 321"/>
            <p:cNvSpPr>
              <a:spLocks/>
            </p:cNvSpPr>
            <p:nvPr/>
          </p:nvSpPr>
          <p:spPr bwMode="auto">
            <a:xfrm>
              <a:off x="3875" y="1167"/>
              <a:ext cx="578" cy="588"/>
            </a:xfrm>
            <a:custGeom>
              <a:avLst/>
              <a:gdLst>
                <a:gd name="T0" fmla="*/ 0 w 244"/>
                <a:gd name="T1" fmla="*/ 240 h 248"/>
                <a:gd name="T2" fmla="*/ 4 w 244"/>
                <a:gd name="T3" fmla="*/ 248 h 248"/>
                <a:gd name="T4" fmla="*/ 244 w 244"/>
                <a:gd name="T5" fmla="*/ 7 h 248"/>
                <a:gd name="T6" fmla="*/ 240 w 244"/>
                <a:gd name="T7" fmla="*/ 0 h 248"/>
                <a:gd name="T8" fmla="*/ 0 w 244"/>
                <a:gd name="T9" fmla="*/ 240 h 248"/>
              </a:gdLst>
              <a:ahLst/>
              <a:cxnLst>
                <a:cxn ang="0">
                  <a:pos x="T0" y="T1"/>
                </a:cxn>
                <a:cxn ang="0">
                  <a:pos x="T2" y="T3"/>
                </a:cxn>
                <a:cxn ang="0">
                  <a:pos x="T4" y="T5"/>
                </a:cxn>
                <a:cxn ang="0">
                  <a:pos x="T6" y="T7"/>
                </a:cxn>
                <a:cxn ang="0">
                  <a:pos x="T8" y="T9"/>
                </a:cxn>
              </a:cxnLst>
              <a:rect l="0" t="0" r="r" b="b"/>
              <a:pathLst>
                <a:path w="244" h="248">
                  <a:moveTo>
                    <a:pt x="0" y="240"/>
                  </a:moveTo>
                  <a:cubicBezTo>
                    <a:pt x="1" y="243"/>
                    <a:pt x="3" y="245"/>
                    <a:pt x="4" y="248"/>
                  </a:cubicBezTo>
                  <a:lnTo>
                    <a:pt x="244" y="7"/>
                  </a:lnTo>
                  <a:cubicBezTo>
                    <a:pt x="243" y="5"/>
                    <a:pt x="241" y="3"/>
                    <a:pt x="240" y="0"/>
                  </a:cubicBezTo>
                  <a:lnTo>
                    <a:pt x="0" y="24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1" name="Freeform 322"/>
            <p:cNvSpPr>
              <a:spLocks/>
            </p:cNvSpPr>
            <p:nvPr/>
          </p:nvSpPr>
          <p:spPr bwMode="auto">
            <a:xfrm>
              <a:off x="3837" y="1098"/>
              <a:ext cx="571" cy="578"/>
            </a:xfrm>
            <a:custGeom>
              <a:avLst/>
              <a:gdLst>
                <a:gd name="T0" fmla="*/ 0 w 241"/>
                <a:gd name="T1" fmla="*/ 237 h 244"/>
                <a:gd name="T2" fmla="*/ 4 w 241"/>
                <a:gd name="T3" fmla="*/ 244 h 244"/>
                <a:gd name="T4" fmla="*/ 241 w 241"/>
                <a:gd name="T5" fmla="*/ 7 h 244"/>
                <a:gd name="T6" fmla="*/ 237 w 241"/>
                <a:gd name="T7" fmla="*/ 0 h 244"/>
                <a:gd name="T8" fmla="*/ 0 w 241"/>
                <a:gd name="T9" fmla="*/ 237 h 244"/>
              </a:gdLst>
              <a:ahLst/>
              <a:cxnLst>
                <a:cxn ang="0">
                  <a:pos x="T0" y="T1"/>
                </a:cxn>
                <a:cxn ang="0">
                  <a:pos x="T2" y="T3"/>
                </a:cxn>
                <a:cxn ang="0">
                  <a:pos x="T4" y="T5"/>
                </a:cxn>
                <a:cxn ang="0">
                  <a:pos x="T6" y="T7"/>
                </a:cxn>
                <a:cxn ang="0">
                  <a:pos x="T8" y="T9"/>
                </a:cxn>
              </a:cxnLst>
              <a:rect l="0" t="0" r="r" b="b"/>
              <a:pathLst>
                <a:path w="241" h="244">
                  <a:moveTo>
                    <a:pt x="0" y="237"/>
                  </a:moveTo>
                  <a:cubicBezTo>
                    <a:pt x="2" y="239"/>
                    <a:pt x="3" y="242"/>
                    <a:pt x="4" y="244"/>
                  </a:cubicBezTo>
                  <a:lnTo>
                    <a:pt x="241" y="7"/>
                  </a:lnTo>
                  <a:cubicBezTo>
                    <a:pt x="240" y="5"/>
                    <a:pt x="238" y="3"/>
                    <a:pt x="237" y="0"/>
                  </a:cubicBezTo>
                  <a:lnTo>
                    <a:pt x="0" y="2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2" name="Freeform 323"/>
            <p:cNvSpPr>
              <a:spLocks/>
            </p:cNvSpPr>
            <p:nvPr/>
          </p:nvSpPr>
          <p:spPr bwMode="auto">
            <a:xfrm>
              <a:off x="3935" y="1316"/>
              <a:ext cx="597" cy="609"/>
            </a:xfrm>
            <a:custGeom>
              <a:avLst/>
              <a:gdLst>
                <a:gd name="T0" fmla="*/ 0 w 252"/>
                <a:gd name="T1" fmla="*/ 248 h 257"/>
                <a:gd name="T2" fmla="*/ 3 w 252"/>
                <a:gd name="T3" fmla="*/ 257 h 257"/>
                <a:gd name="T4" fmla="*/ 252 w 252"/>
                <a:gd name="T5" fmla="*/ 7 h 257"/>
                <a:gd name="T6" fmla="*/ 249 w 252"/>
                <a:gd name="T7" fmla="*/ 0 h 257"/>
                <a:gd name="T8" fmla="*/ 0 w 252"/>
                <a:gd name="T9" fmla="*/ 248 h 257"/>
              </a:gdLst>
              <a:ahLst/>
              <a:cxnLst>
                <a:cxn ang="0">
                  <a:pos x="T0" y="T1"/>
                </a:cxn>
                <a:cxn ang="0">
                  <a:pos x="T2" y="T3"/>
                </a:cxn>
                <a:cxn ang="0">
                  <a:pos x="T4" y="T5"/>
                </a:cxn>
                <a:cxn ang="0">
                  <a:pos x="T6" y="T7"/>
                </a:cxn>
                <a:cxn ang="0">
                  <a:pos x="T8" y="T9"/>
                </a:cxn>
              </a:cxnLst>
              <a:rect l="0" t="0" r="r" b="b"/>
              <a:pathLst>
                <a:path w="252" h="257">
                  <a:moveTo>
                    <a:pt x="0" y="248"/>
                  </a:moveTo>
                  <a:cubicBezTo>
                    <a:pt x="1" y="251"/>
                    <a:pt x="2" y="254"/>
                    <a:pt x="3" y="257"/>
                  </a:cubicBezTo>
                  <a:lnTo>
                    <a:pt x="252" y="7"/>
                  </a:lnTo>
                  <a:cubicBezTo>
                    <a:pt x="251" y="5"/>
                    <a:pt x="250" y="2"/>
                    <a:pt x="249" y="0"/>
                  </a:cubicBezTo>
                  <a:lnTo>
                    <a:pt x="0" y="2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3" name="Freeform 324"/>
            <p:cNvSpPr>
              <a:spLocks/>
            </p:cNvSpPr>
            <p:nvPr/>
          </p:nvSpPr>
          <p:spPr bwMode="auto">
            <a:xfrm>
              <a:off x="3909" y="1240"/>
              <a:ext cx="585" cy="598"/>
            </a:xfrm>
            <a:custGeom>
              <a:avLst/>
              <a:gdLst>
                <a:gd name="T0" fmla="*/ 0 w 247"/>
                <a:gd name="T1" fmla="*/ 243 h 252"/>
                <a:gd name="T2" fmla="*/ 3 w 247"/>
                <a:gd name="T3" fmla="*/ 252 h 252"/>
                <a:gd name="T4" fmla="*/ 247 w 247"/>
                <a:gd name="T5" fmla="*/ 7 h 252"/>
                <a:gd name="T6" fmla="*/ 243 w 247"/>
                <a:gd name="T7" fmla="*/ 0 h 252"/>
                <a:gd name="T8" fmla="*/ 0 w 247"/>
                <a:gd name="T9" fmla="*/ 243 h 252"/>
              </a:gdLst>
              <a:ahLst/>
              <a:cxnLst>
                <a:cxn ang="0">
                  <a:pos x="T0" y="T1"/>
                </a:cxn>
                <a:cxn ang="0">
                  <a:pos x="T2" y="T3"/>
                </a:cxn>
                <a:cxn ang="0">
                  <a:pos x="T4" y="T5"/>
                </a:cxn>
                <a:cxn ang="0">
                  <a:pos x="T6" y="T7"/>
                </a:cxn>
                <a:cxn ang="0">
                  <a:pos x="T8" y="T9"/>
                </a:cxn>
              </a:cxnLst>
              <a:rect l="0" t="0" r="r" b="b"/>
              <a:pathLst>
                <a:path w="247" h="252">
                  <a:moveTo>
                    <a:pt x="0" y="243"/>
                  </a:moveTo>
                  <a:cubicBezTo>
                    <a:pt x="1" y="246"/>
                    <a:pt x="2" y="249"/>
                    <a:pt x="3" y="252"/>
                  </a:cubicBezTo>
                  <a:lnTo>
                    <a:pt x="247" y="7"/>
                  </a:lnTo>
                  <a:cubicBezTo>
                    <a:pt x="246" y="5"/>
                    <a:pt x="245" y="2"/>
                    <a:pt x="243" y="0"/>
                  </a:cubicBezTo>
                  <a:lnTo>
                    <a:pt x="0" y="2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pic>
        <p:nvPicPr>
          <p:cNvPr id="10" name="Grafikk 9">
            <a:extLst>
              <a:ext uri="{FF2B5EF4-FFF2-40B4-BE49-F238E27FC236}">
                <a16:creationId xmlns:a16="http://schemas.microsoft.com/office/drawing/2014/main" id="{6CAEA097-8E2E-6649-9431-F8FE21DF405D}"/>
              </a:ext>
            </a:extLst>
          </p:cNvPr>
          <p:cNvPicPr>
            <a:picLocks noChangeAspect="1"/>
          </p:cNvPicPr>
          <p:nvPr userDrawn="1"/>
        </p:nvPicPr>
        <p:blipFill>
          <a:blip r:embed="rId52" cstate="print">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10451429" y="6271064"/>
            <a:ext cx="1237527" cy="337508"/>
          </a:xfrm>
          <a:prstGeom prst="rect">
            <a:avLst/>
          </a:prstGeom>
        </p:spPr>
      </p:pic>
    </p:spTree>
    <p:extLst>
      <p:ext uri="{BB962C8B-B14F-4D97-AF65-F5344CB8AC3E}">
        <p14:creationId xmlns:p14="http://schemas.microsoft.com/office/powerpoint/2010/main" val="1643857197"/>
      </p:ext>
    </p:extLst>
  </p:cSld>
  <p:clrMap bg1="lt1" tx1="dk1" bg2="lt2" tx2="dk2" accent1="accent1" accent2="accent2" accent3="accent3" accent4="accent4" accent5="accent5" accent6="accent6" hlink="hlink" folHlink="folHlink"/>
  <p:sldLayoutIdLst>
    <p:sldLayoutId id="2147483701" r:id="rId1"/>
    <p:sldLayoutId id="2147483727" r:id="rId2"/>
    <p:sldLayoutId id="2147483729" r:id="rId3"/>
    <p:sldLayoutId id="2147483730" r:id="rId4"/>
    <p:sldLayoutId id="2147483728" r:id="rId5"/>
    <p:sldLayoutId id="2147483731" r:id="rId6"/>
    <p:sldLayoutId id="2147483732" r:id="rId7"/>
    <p:sldLayoutId id="2147483743" r:id="rId8"/>
    <p:sldLayoutId id="2147483726" r:id="rId9"/>
    <p:sldLayoutId id="2147483774" r:id="rId10"/>
    <p:sldLayoutId id="2147483775" r:id="rId11"/>
    <p:sldLayoutId id="2147483776" r:id="rId12"/>
    <p:sldLayoutId id="2147483755" r:id="rId13"/>
    <p:sldLayoutId id="2147483770" r:id="rId14"/>
    <p:sldLayoutId id="2147483771" r:id="rId15"/>
    <p:sldLayoutId id="2147483780" r:id="rId16"/>
    <p:sldLayoutId id="2147483781" r:id="rId17"/>
    <p:sldLayoutId id="2147483782" r:id="rId18"/>
    <p:sldLayoutId id="2147483777" r:id="rId19"/>
    <p:sldLayoutId id="2147483778" r:id="rId20"/>
    <p:sldLayoutId id="2147483779" r:id="rId21"/>
    <p:sldLayoutId id="2147483703" r:id="rId22"/>
    <p:sldLayoutId id="2147483749" r:id="rId23"/>
    <p:sldLayoutId id="2147483704" r:id="rId24"/>
    <p:sldLayoutId id="2147483750" r:id="rId25"/>
    <p:sldLayoutId id="2147483705" r:id="rId26"/>
    <p:sldLayoutId id="2147483751" r:id="rId27"/>
    <p:sldLayoutId id="2147483707" r:id="rId28"/>
    <p:sldLayoutId id="2147483733" r:id="rId29"/>
    <p:sldLayoutId id="2147483747" r:id="rId30"/>
    <p:sldLayoutId id="2147483748" r:id="rId31"/>
    <p:sldLayoutId id="2147483783" r:id="rId32"/>
    <p:sldLayoutId id="2147483765" r:id="rId33"/>
    <p:sldLayoutId id="2147483764" r:id="rId34"/>
    <p:sldLayoutId id="2147483725" r:id="rId35"/>
    <p:sldLayoutId id="2147483746" r:id="rId36"/>
    <p:sldLayoutId id="2147483766" r:id="rId37"/>
    <p:sldLayoutId id="2147483767" r:id="rId38"/>
    <p:sldLayoutId id="2147483772" r:id="rId39"/>
    <p:sldLayoutId id="2147483773" r:id="rId40"/>
    <p:sldLayoutId id="2147483719" r:id="rId41"/>
    <p:sldLayoutId id="2147483744" r:id="rId42"/>
    <p:sldLayoutId id="2147483745" r:id="rId43"/>
    <p:sldLayoutId id="2147483768" r:id="rId44"/>
    <p:sldLayoutId id="2147483769" r:id="rId45"/>
    <p:sldLayoutId id="2147483660" r:id="rId46"/>
    <p:sldLayoutId id="2147483788" r:id="rId47"/>
    <p:sldLayoutId id="2147483792" r:id="rId48"/>
    <p:sldLayoutId id="2147483796" r:id="rId4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432000" indent="-216000" algn="l" defTabSz="914400" rtl="0" eaLnBrk="1" latinLnBrk="0" hangingPunct="1">
        <a:lnSpc>
          <a:spcPct val="100000"/>
        </a:lnSpc>
        <a:spcBef>
          <a:spcPts val="400"/>
        </a:spcBef>
        <a:buClr>
          <a:schemeClr val="accent1"/>
        </a:buClr>
        <a:buSzPct val="135000"/>
        <a:buFont typeface="System Font Regular"/>
        <a:buChar char="-"/>
        <a:defRPr sz="2000" kern="1200">
          <a:solidFill>
            <a:schemeClr val="tx1"/>
          </a:solidFill>
          <a:latin typeface="+mn-lt"/>
          <a:ea typeface="+mn-ea"/>
          <a:cs typeface="+mn-cs"/>
        </a:defRPr>
      </a:lvl2pPr>
      <a:lvl3pPr marL="648000" indent="-216000" algn="l" defTabSz="914400" rtl="0" eaLnBrk="1" latinLnBrk="0" hangingPunct="1">
        <a:lnSpc>
          <a:spcPct val="100000"/>
        </a:lnSpc>
        <a:spcBef>
          <a:spcPts val="4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864000" indent="-216000" algn="l" defTabSz="914400" rtl="0" eaLnBrk="1" latinLnBrk="0" hangingPunct="1">
        <a:lnSpc>
          <a:spcPct val="100000"/>
        </a:lnSpc>
        <a:spcBef>
          <a:spcPts val="400"/>
        </a:spcBef>
        <a:buClr>
          <a:schemeClr val="accent1"/>
        </a:buClr>
        <a:buSzPct val="135000"/>
        <a:buFont typeface="System Font Regular"/>
        <a:buChar char="-"/>
        <a:defRPr sz="1400" kern="1200">
          <a:solidFill>
            <a:schemeClr val="tx1"/>
          </a:solidFill>
          <a:latin typeface="+mn-lt"/>
          <a:ea typeface="+mn-ea"/>
          <a:cs typeface="+mn-cs"/>
        </a:defRPr>
      </a:lvl4pPr>
      <a:lvl5pPr marL="1080000" indent="-216000" algn="l" defTabSz="914400" rtl="0" eaLnBrk="1" latinLnBrk="0" hangingPunct="1">
        <a:lnSpc>
          <a:spcPct val="100000"/>
        </a:lnSpc>
        <a:spcBef>
          <a:spcPts val="4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8" userDrawn="1">
          <p15:clr>
            <a:srgbClr val="F26B43"/>
          </p15:clr>
        </p15:guide>
        <p15:guide id="2" pos="338" userDrawn="1">
          <p15:clr>
            <a:srgbClr val="F26B43"/>
          </p15:clr>
        </p15:guide>
        <p15:guide id="3" pos="7331" userDrawn="1">
          <p15:clr>
            <a:srgbClr val="F26B43"/>
          </p15:clr>
        </p15:guide>
        <p15:guide id="5" orient="horz" pos="3748" userDrawn="1">
          <p15:clr>
            <a:srgbClr val="F26B43"/>
          </p15:clr>
        </p15:guide>
        <p15:guide id="6" orient="horz" pos="1082" userDrawn="1">
          <p15:clr>
            <a:srgbClr val="F26B43"/>
          </p15:clr>
        </p15:guide>
        <p15:guide id="7" orient="horz" pos="720" userDrawn="1">
          <p15:clr>
            <a:srgbClr val="F26B43"/>
          </p15:clr>
        </p15:guide>
        <p15:guide id="8" orient="horz" pos="4135" userDrawn="1">
          <p15:clr>
            <a:srgbClr val="F26B43"/>
          </p15:clr>
        </p15:guide>
        <p15:guide id="9" pos="4951" userDrawn="1">
          <p15:clr>
            <a:srgbClr val="F26B43"/>
          </p15:clr>
        </p15:guide>
        <p15:guide id="10" pos="4725" userDrawn="1">
          <p15:clr>
            <a:srgbClr val="F26B43"/>
          </p15:clr>
        </p15:guide>
        <p15:guide id="11" pos="3829" userDrawn="1">
          <p15:clr>
            <a:srgbClr val="F26B43"/>
          </p15:clr>
        </p15:guide>
        <p15:guide id="12" pos="3740" userDrawn="1">
          <p15:clr>
            <a:srgbClr val="F26B43"/>
          </p15:clr>
        </p15:guide>
        <p15:guide id="13" pos="391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36.xml"/><Relationship Id="rId4" Type="http://schemas.openxmlformats.org/officeDocument/2006/relationships/image" Target="../media/image44.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notesSlide" Target="../notesSlides/notesSlide15.xml"/><Relationship Id="rId1" Type="http://schemas.openxmlformats.org/officeDocument/2006/relationships/slideLayout" Target="../slideLayouts/slideLayout48.xml"/><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 Id="rId14" Type="http://schemas.openxmlformats.org/officeDocument/2006/relationships/image" Target="../media/image56.svg"/></Relationships>
</file>

<file path=ppt/slides/_rels/slide19.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66.sv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5.png"/><Relationship Id="rId17" Type="http://schemas.openxmlformats.org/officeDocument/2006/relationships/image" Target="../media/image70.svg"/><Relationship Id="rId2" Type="http://schemas.openxmlformats.org/officeDocument/2006/relationships/notesSlide" Target="../notesSlides/notesSlide16.xml"/><Relationship Id="rId16" Type="http://schemas.openxmlformats.org/officeDocument/2006/relationships/image" Target="../media/image69.png"/><Relationship Id="rId1" Type="http://schemas.openxmlformats.org/officeDocument/2006/relationships/slideLayout" Target="../slideLayouts/slideLayout40.xml"/><Relationship Id="rId6" Type="http://schemas.openxmlformats.org/officeDocument/2006/relationships/image" Target="../media/image60.svg"/><Relationship Id="rId11" Type="http://schemas.openxmlformats.org/officeDocument/2006/relationships/image" Target="../media/image64.png"/><Relationship Id="rId5" Type="http://schemas.openxmlformats.org/officeDocument/2006/relationships/image" Target="../media/image59.png"/><Relationship Id="rId15" Type="http://schemas.openxmlformats.org/officeDocument/2006/relationships/image" Target="../media/image68.svg"/><Relationship Id="rId10" Type="http://schemas.openxmlformats.org/officeDocument/2006/relationships/image" Target="../media/image63.png"/><Relationship Id="rId4" Type="http://schemas.openxmlformats.org/officeDocument/2006/relationships/image" Target="../media/image58.svg"/><Relationship Id="rId9" Type="http://schemas.openxmlformats.org/officeDocument/2006/relationships/hyperlink" Target="https://pub.dfo.no/trenger-vi-en-internrevisjon/vedlegg/sjekkliste-for-vurdering-av-behovet-for-internrevisjon/" TargetMode="External"/><Relationship Id="rId14" Type="http://schemas.openxmlformats.org/officeDocument/2006/relationships/image" Target="../media/image67.png"/></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7.png"/><Relationship Id="rId3" Type="http://schemas.openxmlformats.org/officeDocument/2006/relationships/image" Target="../media/image71.png"/><Relationship Id="rId7" Type="http://schemas.openxmlformats.org/officeDocument/2006/relationships/image" Target="../media/image57.png"/><Relationship Id="rId12" Type="http://schemas.openxmlformats.org/officeDocument/2006/relationships/image" Target="../media/image66.svg"/><Relationship Id="rId2" Type="http://schemas.openxmlformats.org/officeDocument/2006/relationships/notesSlide" Target="../notesSlides/notesSlide17.xml"/><Relationship Id="rId16" Type="http://schemas.openxmlformats.org/officeDocument/2006/relationships/image" Target="../media/image76.svg"/><Relationship Id="rId1" Type="http://schemas.openxmlformats.org/officeDocument/2006/relationships/slideLayout" Target="../slideLayouts/slideLayout40.xml"/><Relationship Id="rId6" Type="http://schemas.openxmlformats.org/officeDocument/2006/relationships/image" Target="../media/image74.svg"/><Relationship Id="rId11" Type="http://schemas.openxmlformats.org/officeDocument/2006/relationships/image" Target="../media/image65.png"/><Relationship Id="rId5" Type="http://schemas.openxmlformats.org/officeDocument/2006/relationships/image" Target="../media/image73.png"/><Relationship Id="rId15" Type="http://schemas.openxmlformats.org/officeDocument/2006/relationships/image" Target="../media/image75.png"/><Relationship Id="rId10" Type="http://schemas.openxmlformats.org/officeDocument/2006/relationships/image" Target="../media/image62.svg"/><Relationship Id="rId4" Type="http://schemas.openxmlformats.org/officeDocument/2006/relationships/image" Target="../media/image72.svg"/><Relationship Id="rId9" Type="http://schemas.openxmlformats.org/officeDocument/2006/relationships/image" Target="../media/image61.png"/><Relationship Id="rId14" Type="http://schemas.openxmlformats.org/officeDocument/2006/relationships/image" Target="../media/image68.svg"/></Relationships>
</file>

<file path=ppt/slides/_rels/slide21.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75.png"/><Relationship Id="rId3" Type="http://schemas.openxmlformats.org/officeDocument/2006/relationships/image" Target="../media/image73.png"/><Relationship Id="rId7" Type="http://schemas.openxmlformats.org/officeDocument/2006/relationships/image" Target="../media/image61.png"/><Relationship Id="rId12" Type="http://schemas.openxmlformats.org/officeDocument/2006/relationships/image" Target="../media/image68.svg"/><Relationship Id="rId2" Type="http://schemas.openxmlformats.org/officeDocument/2006/relationships/notesSlide" Target="../notesSlides/notesSlide18.xml"/><Relationship Id="rId1" Type="http://schemas.openxmlformats.org/officeDocument/2006/relationships/slideLayout" Target="../slideLayouts/slideLayout40.xml"/><Relationship Id="rId6" Type="http://schemas.openxmlformats.org/officeDocument/2006/relationships/image" Target="../media/image58.svg"/><Relationship Id="rId11" Type="http://schemas.openxmlformats.org/officeDocument/2006/relationships/image" Target="../media/image67.png"/><Relationship Id="rId5" Type="http://schemas.openxmlformats.org/officeDocument/2006/relationships/image" Target="../media/image57.png"/><Relationship Id="rId10" Type="http://schemas.openxmlformats.org/officeDocument/2006/relationships/image" Target="../media/image66.svg"/><Relationship Id="rId4" Type="http://schemas.openxmlformats.org/officeDocument/2006/relationships/image" Target="../media/image74.svg"/><Relationship Id="rId9" Type="http://schemas.openxmlformats.org/officeDocument/2006/relationships/image" Target="../media/image65.png"/><Relationship Id="rId14" Type="http://schemas.openxmlformats.org/officeDocument/2006/relationships/image" Target="../media/image76.svg"/></Relationships>
</file>

<file path=ppt/slides/_rels/slide22.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81.png"/><Relationship Id="rId18" Type="http://schemas.openxmlformats.org/officeDocument/2006/relationships/image" Target="../media/image66.svg"/><Relationship Id="rId3" Type="http://schemas.openxmlformats.org/officeDocument/2006/relationships/image" Target="../media/image73.png"/><Relationship Id="rId21" Type="http://schemas.openxmlformats.org/officeDocument/2006/relationships/image" Target="../media/image75.png"/><Relationship Id="rId7" Type="http://schemas.openxmlformats.org/officeDocument/2006/relationships/image" Target="../media/image61.png"/><Relationship Id="rId12" Type="http://schemas.openxmlformats.org/officeDocument/2006/relationships/image" Target="../media/image80.svg"/><Relationship Id="rId17" Type="http://schemas.openxmlformats.org/officeDocument/2006/relationships/image" Target="../media/image65.png"/><Relationship Id="rId2" Type="http://schemas.openxmlformats.org/officeDocument/2006/relationships/notesSlide" Target="../notesSlides/notesSlide19.xml"/><Relationship Id="rId16" Type="http://schemas.openxmlformats.org/officeDocument/2006/relationships/image" Target="../media/image84.svg"/><Relationship Id="rId20" Type="http://schemas.openxmlformats.org/officeDocument/2006/relationships/image" Target="../media/image68.svg"/><Relationship Id="rId1" Type="http://schemas.openxmlformats.org/officeDocument/2006/relationships/slideLayout" Target="../slideLayouts/slideLayout40.xml"/><Relationship Id="rId6" Type="http://schemas.openxmlformats.org/officeDocument/2006/relationships/image" Target="../media/image58.svg"/><Relationship Id="rId11" Type="http://schemas.openxmlformats.org/officeDocument/2006/relationships/image" Target="../media/image79.png"/><Relationship Id="rId5" Type="http://schemas.openxmlformats.org/officeDocument/2006/relationships/image" Target="../media/image57.png"/><Relationship Id="rId15" Type="http://schemas.openxmlformats.org/officeDocument/2006/relationships/image" Target="../media/image83.png"/><Relationship Id="rId10" Type="http://schemas.openxmlformats.org/officeDocument/2006/relationships/image" Target="../media/image78.svg"/><Relationship Id="rId19" Type="http://schemas.openxmlformats.org/officeDocument/2006/relationships/image" Target="../media/image67.png"/><Relationship Id="rId4" Type="http://schemas.openxmlformats.org/officeDocument/2006/relationships/image" Target="../media/image74.svg"/><Relationship Id="rId9" Type="http://schemas.openxmlformats.org/officeDocument/2006/relationships/image" Target="../media/image77.png"/><Relationship Id="rId14" Type="http://schemas.openxmlformats.org/officeDocument/2006/relationships/image" Target="../media/image82.svg"/><Relationship Id="rId22" Type="http://schemas.openxmlformats.org/officeDocument/2006/relationships/image" Target="../media/image76.svg"/></Relationships>
</file>

<file path=ppt/slides/_rels/slide23.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75.png"/><Relationship Id="rId3" Type="http://schemas.openxmlformats.org/officeDocument/2006/relationships/image" Target="../media/image85.png"/><Relationship Id="rId7" Type="http://schemas.openxmlformats.org/officeDocument/2006/relationships/image" Target="../media/image59.png"/><Relationship Id="rId12" Type="http://schemas.openxmlformats.org/officeDocument/2006/relationships/image" Target="../media/image68.svg"/><Relationship Id="rId2" Type="http://schemas.openxmlformats.org/officeDocument/2006/relationships/notesSlide" Target="../notesSlides/notesSlide20.xml"/><Relationship Id="rId1" Type="http://schemas.openxmlformats.org/officeDocument/2006/relationships/slideLayout" Target="../slideLayouts/slideLayout40.xml"/><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86.svg"/><Relationship Id="rId9" Type="http://schemas.openxmlformats.org/officeDocument/2006/relationships/image" Target="../media/image65.png"/><Relationship Id="rId14" Type="http://schemas.openxmlformats.org/officeDocument/2006/relationships/image" Target="../media/image76.svg"/></Relationships>
</file>

<file path=ppt/slides/_rels/slide24.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75.png"/><Relationship Id="rId3" Type="http://schemas.openxmlformats.org/officeDocument/2006/relationships/image" Target="../media/image87.png"/><Relationship Id="rId7" Type="http://schemas.openxmlformats.org/officeDocument/2006/relationships/image" Target="../media/image59.png"/><Relationship Id="rId12" Type="http://schemas.openxmlformats.org/officeDocument/2006/relationships/image" Target="../media/image68.svg"/><Relationship Id="rId2" Type="http://schemas.openxmlformats.org/officeDocument/2006/relationships/notesSlide" Target="../notesSlides/notesSlide21.xml"/><Relationship Id="rId1" Type="http://schemas.openxmlformats.org/officeDocument/2006/relationships/slideLayout" Target="../slideLayouts/slideLayout40.xml"/><Relationship Id="rId6" Type="http://schemas.openxmlformats.org/officeDocument/2006/relationships/image" Target="../media/image58.svg"/><Relationship Id="rId11" Type="http://schemas.openxmlformats.org/officeDocument/2006/relationships/image" Target="../media/image67.png"/><Relationship Id="rId5" Type="http://schemas.openxmlformats.org/officeDocument/2006/relationships/image" Target="../media/image57.png"/><Relationship Id="rId10" Type="http://schemas.openxmlformats.org/officeDocument/2006/relationships/image" Target="../media/image66.svg"/><Relationship Id="rId4" Type="http://schemas.openxmlformats.org/officeDocument/2006/relationships/image" Target="../media/image88.svg"/><Relationship Id="rId9" Type="http://schemas.openxmlformats.org/officeDocument/2006/relationships/image" Target="../media/image65.png"/><Relationship Id="rId14" Type="http://schemas.openxmlformats.org/officeDocument/2006/relationships/image" Target="../media/image76.sv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40.xml"/><Relationship Id="rId4" Type="http://schemas.openxmlformats.org/officeDocument/2006/relationships/image" Target="../media/image72.svg"/></Relationships>
</file>

<file path=ppt/slides/_rels/slide26.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93.png"/><Relationship Id="rId18" Type="http://schemas.openxmlformats.org/officeDocument/2006/relationships/image" Target="../media/image98.svg"/><Relationship Id="rId3" Type="http://schemas.openxmlformats.org/officeDocument/2006/relationships/image" Target="../media/image89.png"/><Relationship Id="rId21" Type="http://schemas.openxmlformats.org/officeDocument/2006/relationships/image" Target="../media/image71.png"/><Relationship Id="rId7" Type="http://schemas.openxmlformats.org/officeDocument/2006/relationships/image" Target="../media/image57.png"/><Relationship Id="rId12" Type="http://schemas.openxmlformats.org/officeDocument/2006/relationships/image" Target="../media/image62.svg"/><Relationship Id="rId17" Type="http://schemas.openxmlformats.org/officeDocument/2006/relationships/image" Target="../media/image97.png"/><Relationship Id="rId2" Type="http://schemas.openxmlformats.org/officeDocument/2006/relationships/notesSlide" Target="../notesSlides/notesSlide23.xml"/><Relationship Id="rId16" Type="http://schemas.openxmlformats.org/officeDocument/2006/relationships/image" Target="../media/image96.svg"/><Relationship Id="rId20" Type="http://schemas.openxmlformats.org/officeDocument/2006/relationships/image" Target="../media/image100.svg"/><Relationship Id="rId1" Type="http://schemas.openxmlformats.org/officeDocument/2006/relationships/slideLayout" Target="../slideLayouts/slideLayout40.xml"/><Relationship Id="rId6" Type="http://schemas.openxmlformats.org/officeDocument/2006/relationships/image" Target="../media/image92.svg"/><Relationship Id="rId11" Type="http://schemas.openxmlformats.org/officeDocument/2006/relationships/image" Target="../media/image61.png"/><Relationship Id="rId24" Type="http://schemas.openxmlformats.org/officeDocument/2006/relationships/image" Target="../media/image76.svg"/><Relationship Id="rId5" Type="http://schemas.openxmlformats.org/officeDocument/2006/relationships/image" Target="../media/image91.png"/><Relationship Id="rId15" Type="http://schemas.openxmlformats.org/officeDocument/2006/relationships/image" Target="../media/image95.png"/><Relationship Id="rId23" Type="http://schemas.openxmlformats.org/officeDocument/2006/relationships/image" Target="../media/image75.png"/><Relationship Id="rId10" Type="http://schemas.openxmlformats.org/officeDocument/2006/relationships/image" Target="../media/image60.svg"/><Relationship Id="rId19" Type="http://schemas.openxmlformats.org/officeDocument/2006/relationships/image" Target="../media/image99.png"/><Relationship Id="rId4" Type="http://schemas.openxmlformats.org/officeDocument/2006/relationships/image" Target="../media/image90.svg"/><Relationship Id="rId9" Type="http://schemas.openxmlformats.org/officeDocument/2006/relationships/image" Target="../media/image59.png"/><Relationship Id="rId14" Type="http://schemas.openxmlformats.org/officeDocument/2006/relationships/image" Target="../media/image94.svg"/><Relationship Id="rId22" Type="http://schemas.openxmlformats.org/officeDocument/2006/relationships/image" Target="../media/image72.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8" Type="http://schemas.openxmlformats.org/officeDocument/2006/relationships/image" Target="../media/image106.svg"/><Relationship Id="rId13" Type="http://schemas.openxmlformats.org/officeDocument/2006/relationships/image" Target="../media/image53.pn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10.svg"/><Relationship Id="rId2" Type="http://schemas.openxmlformats.org/officeDocument/2006/relationships/notesSlide" Target="../notesSlides/notesSlide25.xml"/><Relationship Id="rId1" Type="http://schemas.openxmlformats.org/officeDocument/2006/relationships/slideLayout" Target="../slideLayouts/slideLayout38.xml"/><Relationship Id="rId6" Type="http://schemas.openxmlformats.org/officeDocument/2006/relationships/image" Target="../media/image104.sv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svg"/><Relationship Id="rId4" Type="http://schemas.openxmlformats.org/officeDocument/2006/relationships/image" Target="../media/image102.svg"/><Relationship Id="rId9" Type="http://schemas.openxmlformats.org/officeDocument/2006/relationships/image" Target="../media/image107.png"/><Relationship Id="rId14" Type="http://schemas.openxmlformats.org/officeDocument/2006/relationships/image" Target="../media/image54.svg"/></Relationships>
</file>

<file path=ppt/slides/_rels/slide29.xml.rels><?xml version="1.0" encoding="UTF-8" standalone="yes"?>
<Relationships xmlns="http://schemas.openxmlformats.org/package/2006/relationships"><Relationship Id="rId8" Type="http://schemas.openxmlformats.org/officeDocument/2006/relationships/hyperlink" Target="https://dfo.no/fagomrader/internrevisjon/veileder-trenger-vi-internrevisjon/vedlegg/sjekkliste-for-vurdering-av-behovet-for-en-internrevisjonsfunksjon" TargetMode="External"/><Relationship Id="rId3" Type="http://schemas.openxmlformats.org/officeDocument/2006/relationships/image" Target="../media/image111.png"/><Relationship Id="rId7" Type="http://schemas.openxmlformats.org/officeDocument/2006/relationships/image" Target="../media/image113.png"/><Relationship Id="rId2" Type="http://schemas.openxmlformats.org/officeDocument/2006/relationships/hyperlink" Target="https://www.regjeringen.no/globalassets/upload/fin/vedlegg/okstyring/rundskriv/faste/r_117_2020.pdff" TargetMode="External"/><Relationship Id="rId1" Type="http://schemas.openxmlformats.org/officeDocument/2006/relationships/slideLayout" Target="../slideLayouts/slideLayout39.xml"/><Relationship Id="rId6" Type="http://schemas.openxmlformats.org/officeDocument/2006/relationships/hyperlink" Target="http://pub.dfo.no/trenger-vi-en-internrevisjon/wp-content/uploads/sites/5/2015/08/Fordeler-og-ulemper-ved-ulike-modeller_DF&#216;-2015_aug2015.pdf" TargetMode="External"/><Relationship Id="rId11" Type="http://schemas.openxmlformats.org/officeDocument/2006/relationships/image" Target="../media/image115.png"/><Relationship Id="rId5" Type="http://schemas.openxmlformats.org/officeDocument/2006/relationships/image" Target="../media/image112.png"/><Relationship Id="rId10" Type="http://schemas.openxmlformats.org/officeDocument/2006/relationships/hyperlink" Target="https://dfo.no/fagomrader/internrevisjon" TargetMode="External"/><Relationship Id="rId4" Type="http://schemas.openxmlformats.org/officeDocument/2006/relationships/hyperlink" Target="https://dfo.no/fagomrader/internrevisjon/veileder-trenger-vi-internrevisjon/innledning" TargetMode="External"/><Relationship Id="rId9" Type="http://schemas.openxmlformats.org/officeDocument/2006/relationships/image" Target="../media/image1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6.xml"/><Relationship Id="rId1" Type="http://schemas.openxmlformats.org/officeDocument/2006/relationships/slideLayout" Target="../slideLayouts/slideLayout49.xml"/><Relationship Id="rId4" Type="http://schemas.openxmlformats.org/officeDocument/2006/relationships/image" Target="../media/image11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eb1vk3JganM"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39.xml"/><Relationship Id="rId4" Type="http://schemas.openxmlformats.org/officeDocument/2006/relationships/image" Target="../media/image28.svg"/></Relationships>
</file>

<file path=ppt/slides/_rels/slide8.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notesSlide" Target="../notesSlides/notesSlide7.xml"/><Relationship Id="rId1" Type="http://schemas.openxmlformats.org/officeDocument/2006/relationships/slideLayout" Target="../slideLayouts/slideLayout47.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AE37015-0E3A-9B44-BFC4-FC7E3E4893FE}"/>
              </a:ext>
            </a:extLst>
          </p:cNvPr>
          <p:cNvSpPr>
            <a:spLocks noGrp="1"/>
          </p:cNvSpPr>
          <p:nvPr>
            <p:ph type="ctrTitle"/>
          </p:nvPr>
        </p:nvSpPr>
        <p:spPr/>
        <p:txBody>
          <a:bodyPr/>
          <a:lstStyle/>
          <a:p>
            <a:r>
              <a:rPr lang="nb-NO" dirty="0"/>
              <a:t>Internrevisjon</a:t>
            </a:r>
          </a:p>
        </p:txBody>
      </p:sp>
      <p:sp>
        <p:nvSpPr>
          <p:cNvPr id="3" name="Undertittel 2">
            <a:extLst>
              <a:ext uri="{FF2B5EF4-FFF2-40B4-BE49-F238E27FC236}">
                <a16:creationId xmlns:a16="http://schemas.microsoft.com/office/drawing/2014/main" id="{500DFAA2-182E-B449-BCCD-0908F009E155}"/>
              </a:ext>
            </a:extLst>
          </p:cNvPr>
          <p:cNvSpPr>
            <a:spLocks noGrp="1"/>
          </p:cNvSpPr>
          <p:nvPr>
            <p:ph type="subTitle" idx="1"/>
          </p:nvPr>
        </p:nvSpPr>
        <p:spPr/>
        <p:txBody>
          <a:bodyPr/>
          <a:lstStyle/>
          <a:p>
            <a:pPr fontAlgn="base"/>
            <a:r>
              <a:rPr lang="nb-NO" dirty="0"/>
              <a:t>Hva er internrevisjon? </a:t>
            </a:r>
          </a:p>
          <a:p>
            <a:pPr fontAlgn="base"/>
            <a:r>
              <a:rPr lang="nb-NO" dirty="0"/>
              <a:t>Hvorfor internrevisjon? </a:t>
            </a:r>
          </a:p>
          <a:p>
            <a:pPr fontAlgn="base"/>
            <a:r>
              <a:rPr lang="nb-NO" dirty="0"/>
              <a:t>Hvordan kan vi vurdere om vi trenger en internrevisjon? </a:t>
            </a:r>
            <a:endParaRPr lang="en-US" dirty="0"/>
          </a:p>
        </p:txBody>
      </p:sp>
    </p:spTree>
    <p:extLst>
      <p:ext uri="{BB962C8B-B14F-4D97-AF65-F5344CB8AC3E}">
        <p14:creationId xmlns:p14="http://schemas.microsoft.com/office/powerpoint/2010/main" val="138359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1A875-0431-4F2D-BAE2-AF2B5E286CE8}"/>
              </a:ext>
            </a:extLst>
          </p:cNvPr>
          <p:cNvSpPr>
            <a:spLocks noGrp="1"/>
          </p:cNvSpPr>
          <p:nvPr>
            <p:ph type="title"/>
          </p:nvPr>
        </p:nvSpPr>
        <p:spPr/>
        <p:txBody>
          <a:bodyPr/>
          <a:lstStyle/>
          <a:p>
            <a:r>
              <a:rPr lang="nb-NO" dirty="0"/>
              <a:t>Krav til internrevisjon i staten</a:t>
            </a:r>
          </a:p>
        </p:txBody>
      </p:sp>
      <p:sp>
        <p:nvSpPr>
          <p:cNvPr id="3" name="Content Placeholder 2">
            <a:extLst>
              <a:ext uri="{FF2B5EF4-FFF2-40B4-BE49-F238E27FC236}">
                <a16:creationId xmlns:a16="http://schemas.microsoft.com/office/drawing/2014/main" id="{B443CAF3-AA1D-4AC8-902D-44688861DF23}"/>
              </a:ext>
            </a:extLst>
          </p:cNvPr>
          <p:cNvSpPr>
            <a:spLocks noGrp="1"/>
          </p:cNvSpPr>
          <p:nvPr>
            <p:ph sz="quarter" idx="13"/>
          </p:nvPr>
        </p:nvSpPr>
        <p:spPr>
          <a:xfrm>
            <a:off x="533400" y="1717675"/>
            <a:ext cx="6967538" cy="4232275"/>
          </a:xfrm>
        </p:spPr>
        <p:txBody>
          <a:bodyPr/>
          <a:lstStyle/>
          <a:p>
            <a:pPr marL="0" indent="0">
              <a:buNone/>
            </a:pPr>
            <a:r>
              <a:rPr lang="nb-NO" dirty="0"/>
              <a:t>Kravene i Rundskriv R-117 omfatter:</a:t>
            </a:r>
          </a:p>
          <a:p>
            <a:pPr marL="0" indent="0">
              <a:buNone/>
            </a:pPr>
            <a:endParaRPr lang="nb-NO" dirty="0"/>
          </a:p>
          <a:p>
            <a:r>
              <a:rPr lang="nb-NO" dirty="0"/>
              <a:t>at alle forvaltningsorgan med inntekter eller utgifter over 300 millioner </a:t>
            </a:r>
            <a:r>
              <a:rPr lang="nb-NO" i="1" dirty="0"/>
              <a:t>skal vurdere </a:t>
            </a:r>
            <a:r>
              <a:rPr lang="nb-NO" dirty="0"/>
              <a:t>om de bør bruke internrevisjon. </a:t>
            </a:r>
          </a:p>
          <a:p>
            <a:endParaRPr lang="nb-NO" dirty="0"/>
          </a:p>
          <a:p>
            <a:r>
              <a:rPr lang="nb-NO" dirty="0"/>
              <a:t>en innretning for de virksomhetene som har etablert eller skal etablere internrevisjon. </a:t>
            </a:r>
            <a:r>
              <a:rPr lang="nb-NO" i="1" dirty="0"/>
              <a:t>Kravet om innretning </a:t>
            </a:r>
            <a:r>
              <a:rPr lang="nb-NO" dirty="0"/>
              <a:t>omfatter krav til organisering, kompetanse og bruk av anerkjente standarder og informasjon fra virksomheten.</a:t>
            </a:r>
          </a:p>
          <a:p>
            <a:endParaRPr lang="nb-NO" sz="1600" dirty="0"/>
          </a:p>
        </p:txBody>
      </p:sp>
    </p:spTree>
    <p:extLst>
      <p:ext uri="{BB962C8B-B14F-4D97-AF65-F5344CB8AC3E}">
        <p14:creationId xmlns:p14="http://schemas.microsoft.com/office/powerpoint/2010/main" val="138236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1A875-0431-4F2D-BAE2-AF2B5E286CE8}"/>
              </a:ext>
            </a:extLst>
          </p:cNvPr>
          <p:cNvSpPr>
            <a:spLocks noGrp="1"/>
          </p:cNvSpPr>
          <p:nvPr>
            <p:ph type="title"/>
          </p:nvPr>
        </p:nvSpPr>
        <p:spPr>
          <a:xfrm>
            <a:off x="536577" y="441325"/>
            <a:ext cx="6964362" cy="701675"/>
          </a:xfrm>
        </p:spPr>
        <p:txBody>
          <a:bodyPr/>
          <a:lstStyle/>
          <a:p>
            <a:r>
              <a:rPr lang="nb-NO" sz="2800" dirty="0"/>
              <a:t>Krav om å vurdere bruk av internrevisjon</a:t>
            </a:r>
          </a:p>
        </p:txBody>
      </p:sp>
      <p:sp>
        <p:nvSpPr>
          <p:cNvPr id="3" name="Content Placeholder 2">
            <a:extLst>
              <a:ext uri="{FF2B5EF4-FFF2-40B4-BE49-F238E27FC236}">
                <a16:creationId xmlns:a16="http://schemas.microsoft.com/office/drawing/2014/main" id="{B443CAF3-AA1D-4AC8-902D-44688861DF23}"/>
              </a:ext>
            </a:extLst>
          </p:cNvPr>
          <p:cNvSpPr>
            <a:spLocks noGrp="1"/>
          </p:cNvSpPr>
          <p:nvPr>
            <p:ph sz="quarter" idx="13"/>
          </p:nvPr>
        </p:nvSpPr>
        <p:spPr>
          <a:xfrm>
            <a:off x="533400" y="1717675"/>
            <a:ext cx="6967538" cy="4232275"/>
          </a:xfrm>
        </p:spPr>
        <p:txBody>
          <a:bodyPr/>
          <a:lstStyle/>
          <a:p>
            <a:pPr marL="0" indent="0" fontAlgn="base">
              <a:buNone/>
            </a:pPr>
            <a:r>
              <a:rPr lang="nb-NO" sz="1800" dirty="0"/>
              <a:t>Disse kriteriene skal inngå i en </a:t>
            </a:r>
            <a:r>
              <a:rPr lang="nb-NO" sz="1800" i="1" dirty="0"/>
              <a:t>vurdering</a:t>
            </a:r>
            <a:r>
              <a:rPr lang="nb-NO" sz="1800" dirty="0"/>
              <a:t> av behovet for internrevisjon:</a:t>
            </a:r>
          </a:p>
          <a:p>
            <a:pPr fontAlgn="base"/>
            <a:endParaRPr lang="nb-NO" sz="1800" dirty="0"/>
          </a:p>
          <a:p>
            <a:pPr fontAlgn="base"/>
            <a:r>
              <a:rPr lang="nb-NO" sz="1800" dirty="0"/>
              <a:t>Virksomhetens størrelse og kompleksitet (inklusive samlede utgifter og inntekter)</a:t>
            </a:r>
          </a:p>
          <a:p>
            <a:pPr fontAlgn="base"/>
            <a:r>
              <a:rPr lang="nb-NO" sz="1800" dirty="0"/>
              <a:t>Virksomhetens risiko og vesentlighet</a:t>
            </a:r>
          </a:p>
          <a:p>
            <a:pPr fontAlgn="base"/>
            <a:r>
              <a:rPr lang="nb-NO" sz="1800" dirty="0"/>
              <a:t>Kvaliteten og modenheten på virksomhetens styring og kontroll</a:t>
            </a:r>
          </a:p>
          <a:p>
            <a:pPr fontAlgn="base"/>
            <a:endParaRPr lang="nb-NO" sz="1800" dirty="0"/>
          </a:p>
          <a:p>
            <a:pPr marL="0" indent="0" fontAlgn="base">
              <a:buNone/>
            </a:pPr>
            <a:r>
              <a:rPr lang="nb-NO" sz="1800" dirty="0"/>
              <a:t>Virksomheten skal vurdere nytte og fordeler som etablering av internrevisjon gir, opp mot kostnadene ved tiltaket. </a:t>
            </a:r>
          </a:p>
          <a:p>
            <a:pPr marL="0" indent="0" fontAlgn="base">
              <a:buNone/>
            </a:pPr>
            <a:endParaRPr lang="nb-NO" sz="1800" dirty="0"/>
          </a:p>
          <a:p>
            <a:pPr marL="0" indent="0" fontAlgn="base">
              <a:buNone/>
            </a:pPr>
            <a:r>
              <a:rPr lang="nb-NO" sz="1800" dirty="0"/>
              <a:t>Vurderingen skal gjøres hvert 4. år eller ved vesentlige endringer i risikobildet</a:t>
            </a:r>
          </a:p>
          <a:p>
            <a:endParaRPr lang="nb-NO" sz="1600" dirty="0"/>
          </a:p>
        </p:txBody>
      </p:sp>
    </p:spTree>
    <p:extLst>
      <p:ext uri="{BB962C8B-B14F-4D97-AF65-F5344CB8AC3E}">
        <p14:creationId xmlns:p14="http://schemas.microsoft.com/office/powerpoint/2010/main" val="2635296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1A875-0431-4F2D-BAE2-AF2B5E286CE8}"/>
              </a:ext>
            </a:extLst>
          </p:cNvPr>
          <p:cNvSpPr>
            <a:spLocks noGrp="1"/>
          </p:cNvSpPr>
          <p:nvPr>
            <p:ph type="title"/>
          </p:nvPr>
        </p:nvSpPr>
        <p:spPr>
          <a:xfrm>
            <a:off x="536577" y="441325"/>
            <a:ext cx="6964362" cy="701675"/>
          </a:xfrm>
        </p:spPr>
        <p:txBody>
          <a:bodyPr/>
          <a:lstStyle/>
          <a:p>
            <a:r>
              <a:rPr lang="nb-NO" sz="2800" dirty="0"/>
              <a:t>Krav om innretning av en internrevisjon</a:t>
            </a:r>
          </a:p>
        </p:txBody>
      </p:sp>
      <p:sp>
        <p:nvSpPr>
          <p:cNvPr id="17" name="Content Placeholder 2">
            <a:extLst>
              <a:ext uri="{FF2B5EF4-FFF2-40B4-BE49-F238E27FC236}">
                <a16:creationId xmlns:a16="http://schemas.microsoft.com/office/drawing/2014/main" id="{C619F968-46BA-4EC1-9518-4CABA8F6D35B}"/>
              </a:ext>
            </a:extLst>
          </p:cNvPr>
          <p:cNvSpPr txBox="1">
            <a:spLocks/>
          </p:cNvSpPr>
          <p:nvPr/>
        </p:nvSpPr>
        <p:spPr>
          <a:xfrm>
            <a:off x="533401" y="1748065"/>
            <a:ext cx="6857999" cy="4829198"/>
          </a:xfrm>
          <a:prstGeom prst="rect">
            <a:avLst/>
          </a:prstGeom>
        </p:spPr>
        <p:txBody>
          <a:bodyPr/>
          <a:lstStyle>
            <a:lvl1pPr marL="216000" indent="-216000" algn="l" defTabSz="914400" rtl="0" eaLnBrk="1" latinLnBrk="0" hangingPunct="1">
              <a:lnSpc>
                <a:spcPct val="100000"/>
              </a:lnSpc>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432000" indent="-216000" algn="l" defTabSz="914400" rtl="0" eaLnBrk="1" latinLnBrk="0" hangingPunct="1">
              <a:lnSpc>
                <a:spcPct val="100000"/>
              </a:lnSpc>
              <a:spcBef>
                <a:spcPts val="400"/>
              </a:spcBef>
              <a:buClr>
                <a:schemeClr val="accent1"/>
              </a:buClr>
              <a:buSzPct val="135000"/>
              <a:buFont typeface="System Font Regular"/>
              <a:buChar char="-"/>
              <a:defRPr sz="2000" kern="1200">
                <a:solidFill>
                  <a:schemeClr val="tx1"/>
                </a:solidFill>
                <a:latin typeface="+mn-lt"/>
                <a:ea typeface="+mn-ea"/>
                <a:cs typeface="+mn-cs"/>
              </a:defRPr>
            </a:lvl2pPr>
            <a:lvl3pPr marL="648000" indent="-216000" algn="l" defTabSz="914400" rtl="0" eaLnBrk="1" latinLnBrk="0" hangingPunct="1">
              <a:lnSpc>
                <a:spcPct val="100000"/>
              </a:lnSpc>
              <a:spcBef>
                <a:spcPts val="4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864000" indent="-216000" algn="l" defTabSz="914400" rtl="0" eaLnBrk="1" latinLnBrk="0" hangingPunct="1">
              <a:lnSpc>
                <a:spcPct val="100000"/>
              </a:lnSpc>
              <a:spcBef>
                <a:spcPts val="400"/>
              </a:spcBef>
              <a:buClr>
                <a:schemeClr val="accent1"/>
              </a:buClr>
              <a:buSzPct val="135000"/>
              <a:buFont typeface="System Font Regular"/>
              <a:buChar char="-"/>
              <a:defRPr sz="1400" kern="1200">
                <a:solidFill>
                  <a:schemeClr val="tx1"/>
                </a:solidFill>
                <a:latin typeface="+mn-lt"/>
                <a:ea typeface="+mn-ea"/>
                <a:cs typeface="+mn-cs"/>
              </a:defRPr>
            </a:lvl4pPr>
            <a:lvl5pPr marL="1080000" indent="-216000" algn="l" defTabSz="914400" rtl="0" eaLnBrk="1" latinLnBrk="0" hangingPunct="1">
              <a:lnSpc>
                <a:spcPct val="100000"/>
              </a:lnSpc>
              <a:spcBef>
                <a:spcPts val="4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nb-NO" sz="1800" dirty="0"/>
              <a:t>Dersom virksomheten konkluderer med at den vil etablere en internrevisjon, stiller rundskriv R-117 krav til innretningen av internrevisjonen. </a:t>
            </a:r>
          </a:p>
          <a:p>
            <a:pPr marL="0" indent="0" fontAlgn="base">
              <a:buFont typeface="Arial" panose="020B0604020202020204" pitchFamily="34" charset="0"/>
              <a:buNone/>
            </a:pPr>
            <a:endParaRPr lang="nb-NO" sz="1800" dirty="0"/>
          </a:p>
          <a:p>
            <a:pPr marL="0" indent="0" fontAlgn="base">
              <a:buFont typeface="Arial" panose="020B0604020202020204" pitchFamily="34" charset="0"/>
              <a:buNone/>
            </a:pPr>
            <a:r>
              <a:rPr lang="nb-NO" sz="1800" dirty="0"/>
              <a:t>Disse kravene omfatter følgende hovedområder:</a:t>
            </a:r>
          </a:p>
          <a:p>
            <a:pPr marL="0" indent="0" fontAlgn="base">
              <a:buFont typeface="Arial" panose="020B0604020202020204" pitchFamily="34" charset="0"/>
              <a:buNone/>
            </a:pPr>
            <a:endParaRPr lang="nb-NO" sz="1800" dirty="0"/>
          </a:p>
          <a:p>
            <a:pPr marL="0" indent="0" fontAlgn="base">
              <a:buFont typeface="Arial" panose="020B0604020202020204" pitchFamily="34" charset="0"/>
              <a:buNone/>
            </a:pPr>
            <a:endParaRPr lang="nb-NO" sz="1800" dirty="0"/>
          </a:p>
          <a:p>
            <a:endParaRPr lang="nb-NO" sz="1800" dirty="0"/>
          </a:p>
        </p:txBody>
      </p:sp>
      <p:grpSp>
        <p:nvGrpSpPr>
          <p:cNvPr id="18" name="Group 25">
            <a:extLst>
              <a:ext uri="{FF2B5EF4-FFF2-40B4-BE49-F238E27FC236}">
                <a16:creationId xmlns:a16="http://schemas.microsoft.com/office/drawing/2014/main" id="{8A138B2C-A1E5-4DDA-BEA6-A66FE8A84C13}"/>
              </a:ext>
            </a:extLst>
          </p:cNvPr>
          <p:cNvGrpSpPr/>
          <p:nvPr/>
        </p:nvGrpSpPr>
        <p:grpSpPr>
          <a:xfrm>
            <a:off x="533401" y="3545900"/>
            <a:ext cx="5217159" cy="474910"/>
            <a:chOff x="533401" y="3653175"/>
            <a:chExt cx="5217159" cy="474910"/>
          </a:xfrm>
          <a:solidFill>
            <a:schemeClr val="accent6"/>
          </a:solidFill>
        </p:grpSpPr>
        <p:sp>
          <p:nvSpPr>
            <p:cNvPr id="19" name="Rectangle: Rounded Corners 7">
              <a:extLst>
                <a:ext uri="{FF2B5EF4-FFF2-40B4-BE49-F238E27FC236}">
                  <a16:creationId xmlns:a16="http://schemas.microsoft.com/office/drawing/2014/main" id="{F089C7A7-AAD6-4677-92D7-0D47C3ED9314}"/>
                </a:ext>
              </a:extLst>
            </p:cNvPr>
            <p:cNvSpPr/>
            <p:nvPr/>
          </p:nvSpPr>
          <p:spPr>
            <a:xfrm>
              <a:off x="533401" y="3653175"/>
              <a:ext cx="5217159" cy="474910"/>
            </a:xfrm>
            <a:prstGeom prst="roundRect">
              <a:avLst/>
            </a:prstGeom>
            <a:grpFill/>
            <a:ln w="19050">
              <a:solidFill>
                <a:schemeClr val="bg2"/>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080000" tIns="45720" rIns="108000" bIns="45720" numCol="1" spcCol="0" rtlCol="0" fromWordArt="0" anchor="ctr" anchorCtr="0" forceAA="0" compatLnSpc="1">
              <a:prstTxWarp prst="textNoShape">
                <a:avLst/>
              </a:prstTxWarp>
              <a:noAutofit/>
            </a:bodyPr>
            <a:lstStyle/>
            <a:p>
              <a:r>
                <a:rPr lang="nb-NO" sz="1400" dirty="0">
                  <a:solidFill>
                    <a:schemeClr val="bg1"/>
                  </a:solidFill>
                </a:rPr>
                <a:t>Organisering</a:t>
              </a:r>
            </a:p>
          </p:txBody>
        </p:sp>
        <p:pic>
          <p:nvPicPr>
            <p:cNvPr id="20" name="Graphic 8">
              <a:extLst>
                <a:ext uri="{FF2B5EF4-FFF2-40B4-BE49-F238E27FC236}">
                  <a16:creationId xmlns:a16="http://schemas.microsoft.com/office/drawing/2014/main" id="{810BEA1D-389F-4EFB-8718-AA99A9C7B5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3459" y="3710630"/>
              <a:ext cx="360000" cy="360000"/>
            </a:xfrm>
            <a:prstGeom prst="rect">
              <a:avLst/>
            </a:prstGeom>
          </p:spPr>
        </p:pic>
      </p:grpSp>
      <p:sp>
        <p:nvSpPr>
          <p:cNvPr id="21" name="Rectangle: Rounded Corners 10">
            <a:extLst>
              <a:ext uri="{FF2B5EF4-FFF2-40B4-BE49-F238E27FC236}">
                <a16:creationId xmlns:a16="http://schemas.microsoft.com/office/drawing/2014/main" id="{A1EA2D21-E579-462B-B7F7-407D12EB7EAD}"/>
              </a:ext>
            </a:extLst>
          </p:cNvPr>
          <p:cNvSpPr/>
          <p:nvPr/>
        </p:nvSpPr>
        <p:spPr>
          <a:xfrm>
            <a:off x="533401" y="4141586"/>
            <a:ext cx="5217159" cy="474910"/>
          </a:xfrm>
          <a:prstGeom prst="roundRect">
            <a:avLst/>
          </a:prstGeom>
          <a:solidFill>
            <a:schemeClr val="accent6"/>
          </a:solidFill>
          <a:ln w="19050">
            <a:solidFill>
              <a:schemeClr val="bg2"/>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080000" tIns="45720" rIns="108000" bIns="45720" numCol="1" spcCol="0" rtlCol="0" fromWordArt="0" anchor="ctr" anchorCtr="0" forceAA="0" compatLnSpc="1">
            <a:prstTxWarp prst="textNoShape">
              <a:avLst/>
            </a:prstTxWarp>
            <a:noAutofit/>
          </a:bodyPr>
          <a:lstStyle/>
          <a:p>
            <a:r>
              <a:rPr lang="nb-NO" sz="1400" dirty="0">
                <a:solidFill>
                  <a:schemeClr val="bg1"/>
                </a:solidFill>
              </a:rPr>
              <a:t>Kompetanse og revisjonsplaner</a:t>
            </a:r>
          </a:p>
        </p:txBody>
      </p:sp>
      <p:grpSp>
        <p:nvGrpSpPr>
          <p:cNvPr id="22" name="Group 23">
            <a:extLst>
              <a:ext uri="{FF2B5EF4-FFF2-40B4-BE49-F238E27FC236}">
                <a16:creationId xmlns:a16="http://schemas.microsoft.com/office/drawing/2014/main" id="{80616A69-0B14-406B-9443-EA35E7DECFBF}"/>
              </a:ext>
            </a:extLst>
          </p:cNvPr>
          <p:cNvGrpSpPr/>
          <p:nvPr/>
        </p:nvGrpSpPr>
        <p:grpSpPr>
          <a:xfrm>
            <a:off x="533401" y="4737272"/>
            <a:ext cx="5217159" cy="474910"/>
            <a:chOff x="533401" y="5101935"/>
            <a:chExt cx="5217159" cy="474910"/>
          </a:xfrm>
          <a:solidFill>
            <a:schemeClr val="accent6"/>
          </a:solidFill>
        </p:grpSpPr>
        <p:sp>
          <p:nvSpPr>
            <p:cNvPr id="23" name="Rectangle: Rounded Corners 13">
              <a:extLst>
                <a:ext uri="{FF2B5EF4-FFF2-40B4-BE49-F238E27FC236}">
                  <a16:creationId xmlns:a16="http://schemas.microsoft.com/office/drawing/2014/main" id="{8432773A-37AF-4276-A72B-E91AA767E088}"/>
                </a:ext>
              </a:extLst>
            </p:cNvPr>
            <p:cNvSpPr/>
            <p:nvPr/>
          </p:nvSpPr>
          <p:spPr>
            <a:xfrm>
              <a:off x="533401" y="5101935"/>
              <a:ext cx="5217159" cy="474910"/>
            </a:xfrm>
            <a:prstGeom prst="roundRect">
              <a:avLst/>
            </a:prstGeom>
            <a:grpFill/>
            <a:ln w="19050">
              <a:solidFill>
                <a:schemeClr val="bg2"/>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080000" tIns="45720" rIns="108000" bIns="45720" numCol="1" spcCol="0" rtlCol="0" fromWordArt="0" anchor="ctr" anchorCtr="0" forceAA="0" compatLnSpc="1">
              <a:prstTxWarp prst="textNoShape">
                <a:avLst/>
              </a:prstTxWarp>
              <a:noAutofit/>
            </a:bodyPr>
            <a:lstStyle/>
            <a:p>
              <a:pPr fontAlgn="base"/>
              <a:r>
                <a:rPr lang="nb-NO" sz="1400" dirty="0">
                  <a:solidFill>
                    <a:schemeClr val="bg1"/>
                  </a:solidFill>
                </a:rPr>
                <a:t>Bruk av anerkjente standarder</a:t>
              </a:r>
            </a:p>
          </p:txBody>
        </p:sp>
        <p:sp>
          <p:nvSpPr>
            <p:cNvPr id="24" name="TextBox 19">
              <a:extLst>
                <a:ext uri="{FF2B5EF4-FFF2-40B4-BE49-F238E27FC236}">
                  <a16:creationId xmlns:a16="http://schemas.microsoft.com/office/drawing/2014/main" id="{353AB839-8FCC-4648-B8F9-9CDCF1C041A6}"/>
                </a:ext>
              </a:extLst>
            </p:cNvPr>
            <p:cNvSpPr txBox="1"/>
            <p:nvPr/>
          </p:nvSpPr>
          <p:spPr>
            <a:xfrm>
              <a:off x="690879" y="5208585"/>
              <a:ext cx="645161" cy="261610"/>
            </a:xfrm>
            <a:prstGeom prst="rect">
              <a:avLst/>
            </a:prstGeom>
            <a:grpFill/>
            <a:ln>
              <a:solidFill>
                <a:schemeClr val="bg2"/>
              </a:solidFill>
            </a:ln>
          </p:spPr>
          <p:txBody>
            <a:bodyPr wrap="square" lIns="72000" rIns="72000" rtlCol="0">
              <a:spAutoFit/>
            </a:bodyPr>
            <a:lstStyle/>
            <a:p>
              <a:pPr algn="ctr"/>
              <a:r>
                <a:rPr lang="nb-NO" sz="1100" b="1" dirty="0">
                  <a:solidFill>
                    <a:schemeClr val="bg1"/>
                  </a:solidFill>
                </a:rPr>
                <a:t>IIA</a:t>
              </a:r>
            </a:p>
          </p:txBody>
        </p:sp>
      </p:grpSp>
      <p:grpSp>
        <p:nvGrpSpPr>
          <p:cNvPr id="25" name="Group 22">
            <a:extLst>
              <a:ext uri="{FF2B5EF4-FFF2-40B4-BE49-F238E27FC236}">
                <a16:creationId xmlns:a16="http://schemas.microsoft.com/office/drawing/2014/main" id="{3FCC3CAD-18F5-4E41-9290-BCB88E83B5DB}"/>
              </a:ext>
            </a:extLst>
          </p:cNvPr>
          <p:cNvGrpSpPr/>
          <p:nvPr/>
        </p:nvGrpSpPr>
        <p:grpSpPr>
          <a:xfrm>
            <a:off x="533401" y="5332959"/>
            <a:ext cx="5217159" cy="474910"/>
            <a:chOff x="533401" y="5826314"/>
            <a:chExt cx="5217159" cy="474910"/>
          </a:xfrm>
          <a:solidFill>
            <a:schemeClr val="accent6"/>
          </a:solidFill>
        </p:grpSpPr>
        <p:sp>
          <p:nvSpPr>
            <p:cNvPr id="26" name="Rectangle: Rounded Corners 16">
              <a:extLst>
                <a:ext uri="{FF2B5EF4-FFF2-40B4-BE49-F238E27FC236}">
                  <a16:creationId xmlns:a16="http://schemas.microsoft.com/office/drawing/2014/main" id="{2FCD957D-F9E6-45C3-99D2-26E53CFE398A}"/>
                </a:ext>
              </a:extLst>
            </p:cNvPr>
            <p:cNvSpPr/>
            <p:nvPr/>
          </p:nvSpPr>
          <p:spPr>
            <a:xfrm>
              <a:off x="533401" y="5826314"/>
              <a:ext cx="5217159" cy="474910"/>
            </a:xfrm>
            <a:prstGeom prst="roundRect">
              <a:avLst/>
            </a:prstGeom>
            <a:grpFill/>
            <a:ln w="19050">
              <a:solidFill>
                <a:schemeClr val="bg2"/>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080000" tIns="45720" rIns="108000" bIns="45720" numCol="1" spcCol="0" rtlCol="0" fromWordArt="0" anchor="ctr" anchorCtr="0" forceAA="0" compatLnSpc="1">
              <a:prstTxWarp prst="textNoShape">
                <a:avLst/>
              </a:prstTxWarp>
              <a:noAutofit/>
            </a:bodyPr>
            <a:lstStyle/>
            <a:p>
              <a:r>
                <a:rPr lang="nb-NO" sz="1400" dirty="0">
                  <a:solidFill>
                    <a:schemeClr val="bg1"/>
                  </a:solidFill>
                </a:rPr>
                <a:t>Informasjon fra virksomheten</a:t>
              </a:r>
            </a:p>
          </p:txBody>
        </p:sp>
        <p:pic>
          <p:nvPicPr>
            <p:cNvPr id="27" name="Graphic 21">
              <a:extLst>
                <a:ext uri="{FF2B5EF4-FFF2-40B4-BE49-F238E27FC236}">
                  <a16:creationId xmlns:a16="http://schemas.microsoft.com/office/drawing/2014/main" id="{11DA1B3E-A9FF-4662-8175-911A728C73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3459" y="5883769"/>
              <a:ext cx="360000" cy="360000"/>
            </a:xfrm>
            <a:prstGeom prst="rect">
              <a:avLst/>
            </a:prstGeom>
          </p:spPr>
        </p:pic>
      </p:grpSp>
    </p:spTree>
    <p:extLst>
      <p:ext uri="{BB962C8B-B14F-4D97-AF65-F5344CB8AC3E}">
        <p14:creationId xmlns:p14="http://schemas.microsoft.com/office/powerpoint/2010/main" val="2346192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EA16EC8-185C-456D-A196-13598F1BB57E}"/>
              </a:ext>
            </a:extLst>
          </p:cNvPr>
          <p:cNvSpPr>
            <a:spLocks noGrp="1"/>
          </p:cNvSpPr>
          <p:nvPr>
            <p:ph type="ctrTitle"/>
          </p:nvPr>
        </p:nvSpPr>
        <p:spPr/>
        <p:txBody>
          <a:bodyPr/>
          <a:lstStyle/>
          <a:p>
            <a:r>
              <a:rPr lang="nb-NO" dirty="0"/>
              <a:t>Hvorfor intern-revisjon?</a:t>
            </a:r>
          </a:p>
        </p:txBody>
      </p:sp>
    </p:spTree>
    <p:extLst>
      <p:ext uri="{BB962C8B-B14F-4D97-AF65-F5344CB8AC3E}">
        <p14:creationId xmlns:p14="http://schemas.microsoft.com/office/powerpoint/2010/main" val="4098250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
            <a:extLst>
              <a:ext uri="{FF2B5EF4-FFF2-40B4-BE49-F238E27FC236}">
                <a16:creationId xmlns:a16="http://schemas.microsoft.com/office/drawing/2014/main" id="{B2BE3B76-EB84-4FFC-A8DE-7189BBA4A321}"/>
              </a:ext>
            </a:extLst>
          </p:cNvPr>
          <p:cNvSpPr>
            <a:spLocks noGrp="1"/>
          </p:cNvSpPr>
          <p:nvPr>
            <p:ph type="title"/>
          </p:nvPr>
        </p:nvSpPr>
        <p:spPr>
          <a:xfrm>
            <a:off x="440322" y="465388"/>
            <a:ext cx="6964363" cy="701675"/>
          </a:xfrm>
        </p:spPr>
        <p:txBody>
          <a:bodyPr/>
          <a:lstStyle/>
          <a:p>
            <a:r>
              <a:rPr lang="nb-NO" dirty="0"/>
              <a:t>Hvilken merverdi gir internrevisjon?</a:t>
            </a:r>
            <a:br>
              <a:rPr lang="nb-NO" sz="2400" dirty="0"/>
            </a:br>
            <a:endParaRPr lang="nb-NO" sz="2400" dirty="0"/>
          </a:p>
        </p:txBody>
      </p:sp>
      <p:sp>
        <p:nvSpPr>
          <p:cNvPr id="16" name="Content Placeholder 47">
            <a:extLst>
              <a:ext uri="{FF2B5EF4-FFF2-40B4-BE49-F238E27FC236}">
                <a16:creationId xmlns:a16="http://schemas.microsoft.com/office/drawing/2014/main" id="{2C38A3B3-898A-4334-B07F-8DD1124458F9}"/>
              </a:ext>
            </a:extLst>
          </p:cNvPr>
          <p:cNvSpPr txBox="1">
            <a:spLocks/>
          </p:cNvSpPr>
          <p:nvPr/>
        </p:nvSpPr>
        <p:spPr>
          <a:xfrm>
            <a:off x="8312150" y="1717675"/>
            <a:ext cx="3325813" cy="3099045"/>
          </a:xfrm>
          <a:prstGeom prst="rect">
            <a:avLst/>
          </a:prstGeom>
        </p:spPr>
        <p:txBody>
          <a:bodyPr vert="horz" lIns="0" tIns="0" rIns="0" bIns="0" rtlCol="0" anchor="ctr">
            <a:noAutofit/>
          </a:bodyPr>
          <a:lstStyle>
            <a:lvl1pPr marL="216000" indent="-216000" algn="l" defTabSz="914400" rtl="0" eaLnBrk="1" latinLnBrk="0" hangingPunct="1">
              <a:lnSpc>
                <a:spcPct val="100000"/>
              </a:lnSpc>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432000" indent="-216000" algn="l" defTabSz="914400" rtl="0" eaLnBrk="1" latinLnBrk="0" hangingPunct="1">
              <a:lnSpc>
                <a:spcPct val="100000"/>
              </a:lnSpc>
              <a:spcBef>
                <a:spcPts val="400"/>
              </a:spcBef>
              <a:buClr>
                <a:schemeClr val="accent1"/>
              </a:buClr>
              <a:buSzPct val="135000"/>
              <a:buFont typeface="System Font Regular"/>
              <a:buChar char="-"/>
              <a:defRPr sz="2000" kern="1200">
                <a:solidFill>
                  <a:schemeClr val="tx1"/>
                </a:solidFill>
                <a:latin typeface="+mn-lt"/>
                <a:ea typeface="+mn-ea"/>
                <a:cs typeface="+mn-cs"/>
              </a:defRPr>
            </a:lvl2pPr>
            <a:lvl3pPr marL="648000" indent="-216000" algn="l" defTabSz="914400" rtl="0" eaLnBrk="1" latinLnBrk="0" hangingPunct="1">
              <a:lnSpc>
                <a:spcPct val="100000"/>
              </a:lnSpc>
              <a:spcBef>
                <a:spcPts val="4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864000" indent="-216000" algn="l" defTabSz="914400" rtl="0" eaLnBrk="1" latinLnBrk="0" hangingPunct="1">
              <a:lnSpc>
                <a:spcPct val="100000"/>
              </a:lnSpc>
              <a:spcBef>
                <a:spcPts val="400"/>
              </a:spcBef>
              <a:buClr>
                <a:schemeClr val="accent1"/>
              </a:buClr>
              <a:buSzPct val="135000"/>
              <a:buFont typeface="System Font Regular"/>
              <a:buChar char="-"/>
              <a:defRPr sz="1400" kern="1200">
                <a:solidFill>
                  <a:schemeClr val="tx1"/>
                </a:solidFill>
                <a:latin typeface="+mn-lt"/>
                <a:ea typeface="+mn-ea"/>
                <a:cs typeface="+mn-cs"/>
              </a:defRPr>
            </a:lvl4pPr>
            <a:lvl5pPr marL="1080000" indent="-216000" algn="l" defTabSz="914400" rtl="0" eaLnBrk="1" latinLnBrk="0" hangingPunct="1">
              <a:lnSpc>
                <a:spcPct val="100000"/>
              </a:lnSpc>
              <a:spcBef>
                <a:spcPts val="4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endParaRPr lang="en-US" sz="2000" dirty="0">
              <a:solidFill>
                <a:schemeClr val="bg1"/>
              </a:solidFill>
              <a:ea typeface="+mn-lt"/>
              <a:cs typeface="+mn-lt"/>
            </a:endParaRPr>
          </a:p>
        </p:txBody>
      </p:sp>
      <p:sp>
        <p:nvSpPr>
          <p:cNvPr id="11" name="Content Placeholder 47">
            <a:extLst>
              <a:ext uri="{FF2B5EF4-FFF2-40B4-BE49-F238E27FC236}">
                <a16:creationId xmlns:a16="http://schemas.microsoft.com/office/drawing/2014/main" id="{9050E3C3-F616-492A-8E16-B8BB55483D79}"/>
              </a:ext>
            </a:extLst>
          </p:cNvPr>
          <p:cNvSpPr txBox="1">
            <a:spLocks/>
          </p:cNvSpPr>
          <p:nvPr/>
        </p:nvSpPr>
        <p:spPr>
          <a:xfrm>
            <a:off x="8464550" y="1870075"/>
            <a:ext cx="3325813" cy="3099045"/>
          </a:xfrm>
          <a:prstGeom prst="rect">
            <a:avLst/>
          </a:prstGeom>
        </p:spPr>
        <p:txBody>
          <a:bodyPr vert="horz" lIns="0" tIns="0" rIns="0" bIns="0" rtlCol="0" anchor="ctr">
            <a:noAutofit/>
          </a:bodyPr>
          <a:lstStyle>
            <a:lvl1pPr marL="216000" indent="-2160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100000"/>
              </a:lnSpc>
              <a:spcBef>
                <a:spcPts val="400"/>
              </a:spcBef>
              <a:buClr>
                <a:schemeClr val="bg1"/>
              </a:buClr>
              <a:buSzPct val="135000"/>
              <a:buFont typeface="System Font Regular"/>
              <a:buChar char="-"/>
              <a:defRPr sz="2000" kern="1200">
                <a:solidFill>
                  <a:schemeClr val="bg1"/>
                </a:solidFill>
                <a:latin typeface="+mn-lt"/>
                <a:ea typeface="+mn-ea"/>
                <a:cs typeface="+mn-cs"/>
              </a:defRPr>
            </a:lvl2pPr>
            <a:lvl3pPr marL="648000" indent="-216000" algn="l" defTabSz="914400" rtl="0" eaLnBrk="1" latinLnBrk="0" hangingPunct="1">
              <a:lnSpc>
                <a:spcPct val="100000"/>
              </a:lnSpc>
              <a:spcBef>
                <a:spcPts val="400"/>
              </a:spcBef>
              <a:buClr>
                <a:schemeClr val="bg1"/>
              </a:buClr>
              <a:buFont typeface="Arial" panose="020B0604020202020204" pitchFamily="34" charset="0"/>
              <a:buChar char="•"/>
              <a:defRPr sz="1600" kern="1200">
                <a:solidFill>
                  <a:schemeClr val="bg1"/>
                </a:solidFill>
                <a:latin typeface="+mn-lt"/>
                <a:ea typeface="+mn-ea"/>
                <a:cs typeface="+mn-cs"/>
              </a:defRPr>
            </a:lvl3pPr>
            <a:lvl4pPr marL="864000" indent="-216000" algn="l" defTabSz="914400" rtl="0" eaLnBrk="1" latinLnBrk="0" hangingPunct="1">
              <a:lnSpc>
                <a:spcPct val="100000"/>
              </a:lnSpc>
              <a:spcBef>
                <a:spcPts val="400"/>
              </a:spcBef>
              <a:buClr>
                <a:schemeClr val="bg1"/>
              </a:buClr>
              <a:buSzPct val="135000"/>
              <a:buFont typeface="System Font Regular"/>
              <a:buChar char="-"/>
              <a:defRPr sz="1400" kern="1200">
                <a:solidFill>
                  <a:schemeClr val="bg1"/>
                </a:solidFill>
                <a:latin typeface="+mn-lt"/>
                <a:ea typeface="+mn-ea"/>
                <a:cs typeface="+mn-cs"/>
              </a:defRPr>
            </a:lvl4pPr>
            <a:lvl5pPr marL="1080000" indent="-216000" algn="l" defTabSz="914400" rtl="0" eaLnBrk="1" latinLnBrk="0" hangingPunct="1">
              <a:lnSpc>
                <a:spcPct val="100000"/>
              </a:lnSpc>
              <a:spcBef>
                <a:spcPts val="400"/>
              </a:spcBef>
              <a:buClr>
                <a:schemeClr val="bg1"/>
              </a:buClr>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nb-NO" i="1" dirty="0"/>
              <a:t>Bedre styring og kontroll, effektiv ressursbruk og bedre måloppnåelse</a:t>
            </a:r>
          </a:p>
          <a:p>
            <a:pPr marL="0" indent="0" algn="ctr">
              <a:spcBef>
                <a:spcPts val="0"/>
              </a:spcBef>
              <a:buFont typeface="Arial" panose="020B0604020202020204" pitchFamily="34" charset="0"/>
              <a:buNone/>
            </a:pPr>
            <a:endParaRPr lang="en-US" sz="2000" i="1" dirty="0">
              <a:ea typeface="+mn-lt"/>
              <a:cs typeface="+mn-lt"/>
            </a:endParaRPr>
          </a:p>
        </p:txBody>
      </p:sp>
      <p:sp>
        <p:nvSpPr>
          <p:cNvPr id="7" name="Rektangel 6">
            <a:extLst>
              <a:ext uri="{FF2B5EF4-FFF2-40B4-BE49-F238E27FC236}">
                <a16:creationId xmlns:a16="http://schemas.microsoft.com/office/drawing/2014/main" id="{BEBC45CF-A872-4A5C-8D4B-78BE873AC562}"/>
              </a:ext>
            </a:extLst>
          </p:cNvPr>
          <p:cNvSpPr/>
          <p:nvPr/>
        </p:nvSpPr>
        <p:spPr>
          <a:xfrm>
            <a:off x="401638" y="2551837"/>
            <a:ext cx="7003048" cy="2677656"/>
          </a:xfrm>
          <a:prstGeom prst="rect">
            <a:avLst/>
          </a:prstGeom>
        </p:spPr>
        <p:txBody>
          <a:bodyPr wrap="square">
            <a:spAutoFit/>
          </a:bodyPr>
          <a:lstStyle/>
          <a:p>
            <a:pPr marL="342900" indent="-342900">
              <a:buFont typeface="Arial" panose="020B0604020202020204" pitchFamily="34" charset="0"/>
              <a:buChar char="•"/>
            </a:pPr>
            <a:r>
              <a:rPr lang="nb-NO" sz="2400" dirty="0"/>
              <a:t>Unik plassering og posisjon i virksomheten</a:t>
            </a:r>
          </a:p>
          <a:p>
            <a:pPr marL="342900" indent="-342900">
              <a:buFont typeface="Arial" panose="020B0604020202020204" pitchFamily="34" charset="0"/>
              <a:buChar char="•"/>
            </a:pPr>
            <a:r>
              <a:rPr lang="nb-NO" sz="2400" dirty="0"/>
              <a:t>God metodekunnskap – systematisk og strukturert metode for å evaluere og forbedre</a:t>
            </a:r>
          </a:p>
          <a:p>
            <a:pPr marL="342900" indent="-342900">
              <a:buFont typeface="Arial" panose="020B0604020202020204" pitchFamily="34" charset="0"/>
              <a:buChar char="•"/>
            </a:pPr>
            <a:r>
              <a:rPr lang="nb-NO" sz="2400" dirty="0"/>
              <a:t>Kan ivareta varslingsfunksjon i virksomheten</a:t>
            </a:r>
          </a:p>
          <a:p>
            <a:pPr marL="342900" indent="-342900">
              <a:buFont typeface="Arial" panose="020B0604020202020204" pitchFamily="34" charset="0"/>
              <a:buChar char="•"/>
            </a:pPr>
            <a:r>
              <a:rPr lang="nb-NO" sz="2400" dirty="0"/>
              <a:t>Snakker «samme språk» som Riksrevisjonen</a:t>
            </a:r>
          </a:p>
          <a:p>
            <a:pPr marL="342900" indent="-342900">
              <a:buFont typeface="Arial" panose="020B0604020202020204" pitchFamily="34" charset="0"/>
              <a:buChar char="•"/>
            </a:pPr>
            <a:r>
              <a:rPr lang="nb-NO" sz="2400" dirty="0"/>
              <a:t>Forebyggende å bare ha en synlig internrevisjon</a:t>
            </a:r>
          </a:p>
        </p:txBody>
      </p:sp>
    </p:spTree>
    <p:extLst>
      <p:ext uri="{BB962C8B-B14F-4D97-AF65-F5344CB8AC3E}">
        <p14:creationId xmlns:p14="http://schemas.microsoft.com/office/powerpoint/2010/main" val="53827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k 54">
            <a:extLst>
              <a:ext uri="{FF2B5EF4-FFF2-40B4-BE49-F238E27FC236}">
                <a16:creationId xmlns:a16="http://schemas.microsoft.com/office/drawing/2014/main" id="{6215331A-67F9-4F18-9AD7-F78C1F39B0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58864" y="4072191"/>
            <a:ext cx="2074273" cy="2222435"/>
          </a:xfrm>
          <a:prstGeom prst="rect">
            <a:avLst/>
          </a:prstGeom>
        </p:spPr>
      </p:pic>
      <p:sp>
        <p:nvSpPr>
          <p:cNvPr id="7" name="Tittel 1">
            <a:extLst>
              <a:ext uri="{FF2B5EF4-FFF2-40B4-BE49-F238E27FC236}">
                <a16:creationId xmlns:a16="http://schemas.microsoft.com/office/drawing/2014/main" id="{ED39B663-FC40-4C44-B73C-D1D148272C6C}"/>
              </a:ext>
            </a:extLst>
          </p:cNvPr>
          <p:cNvSpPr txBox="1">
            <a:spLocks/>
          </p:cNvSpPr>
          <p:nvPr/>
        </p:nvSpPr>
        <p:spPr>
          <a:xfrm>
            <a:off x="533400" y="441326"/>
            <a:ext cx="11104563" cy="701674"/>
          </a:xfrm>
          <a:prstGeom prst="rect">
            <a:avLst/>
          </a:prstGeom>
        </p:spPr>
        <p:txBody>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ctr"/>
            <a:r>
              <a:rPr lang="nb-NO" dirty="0">
                <a:solidFill>
                  <a:schemeClr val="bg1"/>
                </a:solidFill>
              </a:rPr>
              <a:t>Hvorfor bør man vurdere å etablere en internrevisjon?</a:t>
            </a:r>
          </a:p>
        </p:txBody>
      </p:sp>
      <p:sp>
        <p:nvSpPr>
          <p:cNvPr id="8" name="Bildeforklaring formet som en ellipse 59">
            <a:extLst>
              <a:ext uri="{FF2B5EF4-FFF2-40B4-BE49-F238E27FC236}">
                <a16:creationId xmlns:a16="http://schemas.microsoft.com/office/drawing/2014/main" id="{20E71E37-838C-4342-B1E3-22F7AFAE8DA8}"/>
              </a:ext>
            </a:extLst>
          </p:cNvPr>
          <p:cNvSpPr/>
          <p:nvPr/>
        </p:nvSpPr>
        <p:spPr>
          <a:xfrm>
            <a:off x="559753" y="3338578"/>
            <a:ext cx="3903858" cy="2105156"/>
          </a:xfrm>
          <a:prstGeom prst="wedgeEllipseCallout">
            <a:avLst>
              <a:gd name="adj1" fmla="val 58731"/>
              <a:gd name="adj2" fmla="val 324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ctr" anchorCtr="0" forceAA="0" compatLnSpc="1">
            <a:prstTxWarp prst="textNoShape">
              <a:avLst/>
            </a:prstTxWarp>
            <a:noAutofit/>
          </a:bodyPr>
          <a:lstStyle/>
          <a:p>
            <a:pPr algn="ctr"/>
            <a:r>
              <a:rPr lang="nb-NO" sz="1600" dirty="0">
                <a:solidFill>
                  <a:schemeClr val="accent6"/>
                </a:solidFill>
              </a:rPr>
              <a:t>«Jeg som virksomhetsleder har stor nytte av en internrevisjon som kan gi meg en usminket versjon av virkeligheten»</a:t>
            </a:r>
          </a:p>
        </p:txBody>
      </p:sp>
      <p:sp>
        <p:nvSpPr>
          <p:cNvPr id="10" name="Bildeforklaring formet som en ellipse 57">
            <a:extLst>
              <a:ext uri="{FF2B5EF4-FFF2-40B4-BE49-F238E27FC236}">
                <a16:creationId xmlns:a16="http://schemas.microsoft.com/office/drawing/2014/main" id="{A60002AB-BDFB-4612-AB8A-B5ADA9D50EFA}"/>
              </a:ext>
            </a:extLst>
          </p:cNvPr>
          <p:cNvSpPr/>
          <p:nvPr/>
        </p:nvSpPr>
        <p:spPr>
          <a:xfrm>
            <a:off x="6854411" y="1287413"/>
            <a:ext cx="3903858" cy="2105156"/>
          </a:xfrm>
          <a:prstGeom prst="wedgeEllipseCallout">
            <a:avLst>
              <a:gd name="adj1" fmla="val -48365"/>
              <a:gd name="adj2" fmla="val 6411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ctr" anchorCtr="0" forceAA="0" compatLnSpc="1">
            <a:prstTxWarp prst="textNoShape">
              <a:avLst/>
            </a:prstTxWarp>
            <a:noAutofit/>
          </a:bodyPr>
          <a:lstStyle/>
          <a:p>
            <a:pPr algn="ctr"/>
            <a:r>
              <a:rPr lang="nb-NO" sz="1600" dirty="0">
                <a:solidFill>
                  <a:schemeClr val="accent6"/>
                </a:solidFill>
              </a:rPr>
              <a:t>«Internrevisjon er en katalysator for oppfølging og forbedring av Riskrevisjonsmerknader»</a:t>
            </a:r>
          </a:p>
        </p:txBody>
      </p:sp>
      <p:sp>
        <p:nvSpPr>
          <p:cNvPr id="12" name="Bildeforklaring formet som en ellipse 57">
            <a:extLst>
              <a:ext uri="{FF2B5EF4-FFF2-40B4-BE49-F238E27FC236}">
                <a16:creationId xmlns:a16="http://schemas.microsoft.com/office/drawing/2014/main" id="{EB96CA51-D975-45BE-80E2-C68E78903617}"/>
              </a:ext>
            </a:extLst>
          </p:cNvPr>
          <p:cNvSpPr/>
          <p:nvPr/>
        </p:nvSpPr>
        <p:spPr>
          <a:xfrm>
            <a:off x="7728389" y="3465431"/>
            <a:ext cx="3903858" cy="2105156"/>
          </a:xfrm>
          <a:prstGeom prst="wedgeEllipseCallout">
            <a:avLst>
              <a:gd name="adj1" fmla="val -66069"/>
              <a:gd name="adj2" fmla="val 247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ctr" anchorCtr="0" forceAA="0" compatLnSpc="1">
            <a:prstTxWarp prst="textNoShape">
              <a:avLst/>
            </a:prstTxWarp>
            <a:noAutofit/>
          </a:bodyPr>
          <a:lstStyle/>
          <a:p>
            <a:pPr algn="ctr"/>
            <a:r>
              <a:rPr lang="nb-NO" sz="1600" dirty="0">
                <a:solidFill>
                  <a:schemeClr val="accent6"/>
                </a:solidFill>
              </a:rPr>
              <a:t>«Internrevisjonen er mitt verktøy for bedre styring og kontroll»</a:t>
            </a:r>
          </a:p>
        </p:txBody>
      </p:sp>
      <p:sp>
        <p:nvSpPr>
          <p:cNvPr id="9" name="Bildeforklaring formet som en ellipse 55">
            <a:extLst>
              <a:ext uri="{FF2B5EF4-FFF2-40B4-BE49-F238E27FC236}">
                <a16:creationId xmlns:a16="http://schemas.microsoft.com/office/drawing/2014/main" id="{188B0A29-6696-4545-BB7E-9DB16AC7F72E}"/>
              </a:ext>
            </a:extLst>
          </p:cNvPr>
          <p:cNvSpPr/>
          <p:nvPr/>
        </p:nvSpPr>
        <p:spPr>
          <a:xfrm>
            <a:off x="2476335" y="1233422"/>
            <a:ext cx="3903858" cy="2105156"/>
          </a:xfrm>
          <a:prstGeom prst="wedgeEllipseCallout">
            <a:avLst>
              <a:gd name="adj1" fmla="val 27983"/>
              <a:gd name="adj2" fmla="val 692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72000" numCol="1" spcCol="0" rtlCol="0" fromWordArt="0" anchor="ctr" anchorCtr="0" forceAA="0" compatLnSpc="1">
            <a:prstTxWarp prst="textNoShape">
              <a:avLst/>
            </a:prstTxWarp>
            <a:noAutofit/>
          </a:bodyPr>
          <a:lstStyle/>
          <a:p>
            <a:pPr algn="ctr"/>
            <a:r>
              <a:rPr lang="nb-NO" sz="1600" dirty="0">
                <a:solidFill>
                  <a:schemeClr val="accent6"/>
                </a:solidFill>
              </a:rPr>
              <a:t>«Internrevisjonen bidrar til å redusere feil og gir bekreftelse på at virksomheten drives i samsvar med planer, budsjett og andre vedtak». </a:t>
            </a:r>
          </a:p>
        </p:txBody>
      </p:sp>
    </p:spTree>
    <p:extLst>
      <p:ext uri="{BB962C8B-B14F-4D97-AF65-F5344CB8AC3E}">
        <p14:creationId xmlns:p14="http://schemas.microsoft.com/office/powerpoint/2010/main" val="3429461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
            <a:extLst>
              <a:ext uri="{FF2B5EF4-FFF2-40B4-BE49-F238E27FC236}">
                <a16:creationId xmlns:a16="http://schemas.microsoft.com/office/drawing/2014/main" id="{B2BE3B76-EB84-4FFC-A8DE-7189BBA4A321}"/>
              </a:ext>
            </a:extLst>
          </p:cNvPr>
          <p:cNvSpPr>
            <a:spLocks noGrp="1"/>
          </p:cNvSpPr>
          <p:nvPr>
            <p:ph type="title"/>
          </p:nvPr>
        </p:nvSpPr>
        <p:spPr>
          <a:xfrm>
            <a:off x="440322" y="465388"/>
            <a:ext cx="6964363" cy="701675"/>
          </a:xfrm>
        </p:spPr>
        <p:txBody>
          <a:bodyPr/>
          <a:lstStyle/>
          <a:p>
            <a:r>
              <a:rPr lang="nb-NO" dirty="0"/>
              <a:t>Usikkerheter knyttet til merverdi</a:t>
            </a:r>
            <a:br>
              <a:rPr lang="nb-NO" sz="2400" dirty="0"/>
            </a:br>
            <a:endParaRPr lang="nb-NO" sz="2400" dirty="0"/>
          </a:p>
        </p:txBody>
      </p:sp>
      <p:sp>
        <p:nvSpPr>
          <p:cNvPr id="16" name="Content Placeholder 47">
            <a:extLst>
              <a:ext uri="{FF2B5EF4-FFF2-40B4-BE49-F238E27FC236}">
                <a16:creationId xmlns:a16="http://schemas.microsoft.com/office/drawing/2014/main" id="{2C38A3B3-898A-4334-B07F-8DD1124458F9}"/>
              </a:ext>
            </a:extLst>
          </p:cNvPr>
          <p:cNvSpPr txBox="1">
            <a:spLocks/>
          </p:cNvSpPr>
          <p:nvPr/>
        </p:nvSpPr>
        <p:spPr>
          <a:xfrm>
            <a:off x="8312150" y="1717675"/>
            <a:ext cx="3325813" cy="3099045"/>
          </a:xfrm>
          <a:prstGeom prst="rect">
            <a:avLst/>
          </a:prstGeom>
        </p:spPr>
        <p:txBody>
          <a:bodyPr vert="horz" lIns="0" tIns="0" rIns="0" bIns="0" rtlCol="0" anchor="ctr">
            <a:noAutofit/>
          </a:bodyPr>
          <a:lstStyle>
            <a:lvl1pPr marL="216000" indent="-216000" algn="l" defTabSz="914400" rtl="0" eaLnBrk="1" latinLnBrk="0" hangingPunct="1">
              <a:lnSpc>
                <a:spcPct val="100000"/>
              </a:lnSpc>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432000" indent="-216000" algn="l" defTabSz="914400" rtl="0" eaLnBrk="1" latinLnBrk="0" hangingPunct="1">
              <a:lnSpc>
                <a:spcPct val="100000"/>
              </a:lnSpc>
              <a:spcBef>
                <a:spcPts val="400"/>
              </a:spcBef>
              <a:buClr>
                <a:schemeClr val="accent1"/>
              </a:buClr>
              <a:buSzPct val="135000"/>
              <a:buFont typeface="System Font Regular"/>
              <a:buChar char="-"/>
              <a:defRPr sz="2000" kern="1200">
                <a:solidFill>
                  <a:schemeClr val="tx1"/>
                </a:solidFill>
                <a:latin typeface="+mn-lt"/>
                <a:ea typeface="+mn-ea"/>
                <a:cs typeface="+mn-cs"/>
              </a:defRPr>
            </a:lvl2pPr>
            <a:lvl3pPr marL="648000" indent="-216000" algn="l" defTabSz="914400" rtl="0" eaLnBrk="1" latinLnBrk="0" hangingPunct="1">
              <a:lnSpc>
                <a:spcPct val="100000"/>
              </a:lnSpc>
              <a:spcBef>
                <a:spcPts val="4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864000" indent="-216000" algn="l" defTabSz="914400" rtl="0" eaLnBrk="1" latinLnBrk="0" hangingPunct="1">
              <a:lnSpc>
                <a:spcPct val="100000"/>
              </a:lnSpc>
              <a:spcBef>
                <a:spcPts val="400"/>
              </a:spcBef>
              <a:buClr>
                <a:schemeClr val="accent1"/>
              </a:buClr>
              <a:buSzPct val="135000"/>
              <a:buFont typeface="System Font Regular"/>
              <a:buChar char="-"/>
              <a:defRPr sz="1400" kern="1200">
                <a:solidFill>
                  <a:schemeClr val="tx1"/>
                </a:solidFill>
                <a:latin typeface="+mn-lt"/>
                <a:ea typeface="+mn-ea"/>
                <a:cs typeface="+mn-cs"/>
              </a:defRPr>
            </a:lvl4pPr>
            <a:lvl5pPr marL="1080000" indent="-216000" algn="l" defTabSz="914400" rtl="0" eaLnBrk="1" latinLnBrk="0" hangingPunct="1">
              <a:lnSpc>
                <a:spcPct val="100000"/>
              </a:lnSpc>
              <a:spcBef>
                <a:spcPts val="4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endParaRPr lang="en-US" sz="2000" dirty="0">
              <a:solidFill>
                <a:schemeClr val="bg1"/>
              </a:solidFill>
              <a:ea typeface="+mn-lt"/>
              <a:cs typeface="+mn-lt"/>
            </a:endParaRPr>
          </a:p>
        </p:txBody>
      </p:sp>
      <p:sp>
        <p:nvSpPr>
          <p:cNvPr id="11" name="Content Placeholder 47">
            <a:extLst>
              <a:ext uri="{FF2B5EF4-FFF2-40B4-BE49-F238E27FC236}">
                <a16:creationId xmlns:a16="http://schemas.microsoft.com/office/drawing/2014/main" id="{9050E3C3-F616-492A-8E16-B8BB55483D79}"/>
              </a:ext>
            </a:extLst>
          </p:cNvPr>
          <p:cNvSpPr txBox="1">
            <a:spLocks/>
          </p:cNvSpPr>
          <p:nvPr/>
        </p:nvSpPr>
        <p:spPr>
          <a:xfrm>
            <a:off x="8464550" y="1870075"/>
            <a:ext cx="3325813" cy="3099045"/>
          </a:xfrm>
          <a:prstGeom prst="rect">
            <a:avLst/>
          </a:prstGeom>
        </p:spPr>
        <p:txBody>
          <a:bodyPr vert="horz" lIns="0" tIns="0" rIns="0" bIns="0" rtlCol="0" anchor="ctr">
            <a:noAutofit/>
          </a:bodyPr>
          <a:lstStyle>
            <a:lvl1pPr marL="216000" indent="-2160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100000"/>
              </a:lnSpc>
              <a:spcBef>
                <a:spcPts val="400"/>
              </a:spcBef>
              <a:buClr>
                <a:schemeClr val="bg1"/>
              </a:buClr>
              <a:buSzPct val="135000"/>
              <a:buFont typeface="System Font Regular"/>
              <a:buChar char="-"/>
              <a:defRPr sz="2000" kern="1200">
                <a:solidFill>
                  <a:schemeClr val="bg1"/>
                </a:solidFill>
                <a:latin typeface="+mn-lt"/>
                <a:ea typeface="+mn-ea"/>
                <a:cs typeface="+mn-cs"/>
              </a:defRPr>
            </a:lvl2pPr>
            <a:lvl3pPr marL="648000" indent="-216000" algn="l" defTabSz="914400" rtl="0" eaLnBrk="1" latinLnBrk="0" hangingPunct="1">
              <a:lnSpc>
                <a:spcPct val="100000"/>
              </a:lnSpc>
              <a:spcBef>
                <a:spcPts val="400"/>
              </a:spcBef>
              <a:buClr>
                <a:schemeClr val="bg1"/>
              </a:buClr>
              <a:buFont typeface="Arial" panose="020B0604020202020204" pitchFamily="34" charset="0"/>
              <a:buChar char="•"/>
              <a:defRPr sz="1600" kern="1200">
                <a:solidFill>
                  <a:schemeClr val="bg1"/>
                </a:solidFill>
                <a:latin typeface="+mn-lt"/>
                <a:ea typeface="+mn-ea"/>
                <a:cs typeface="+mn-cs"/>
              </a:defRPr>
            </a:lvl3pPr>
            <a:lvl4pPr marL="864000" indent="-216000" algn="l" defTabSz="914400" rtl="0" eaLnBrk="1" latinLnBrk="0" hangingPunct="1">
              <a:lnSpc>
                <a:spcPct val="100000"/>
              </a:lnSpc>
              <a:spcBef>
                <a:spcPts val="400"/>
              </a:spcBef>
              <a:buClr>
                <a:schemeClr val="bg1"/>
              </a:buClr>
              <a:buSzPct val="135000"/>
              <a:buFont typeface="System Font Regular"/>
              <a:buChar char="-"/>
              <a:defRPr sz="1400" kern="1200">
                <a:solidFill>
                  <a:schemeClr val="bg1"/>
                </a:solidFill>
                <a:latin typeface="+mn-lt"/>
                <a:ea typeface="+mn-ea"/>
                <a:cs typeface="+mn-cs"/>
              </a:defRPr>
            </a:lvl4pPr>
            <a:lvl5pPr marL="1080000" indent="-216000" algn="l" defTabSz="914400" rtl="0" eaLnBrk="1" latinLnBrk="0" hangingPunct="1">
              <a:lnSpc>
                <a:spcPct val="100000"/>
              </a:lnSpc>
              <a:spcBef>
                <a:spcPts val="400"/>
              </a:spcBef>
              <a:buClr>
                <a:schemeClr val="bg1"/>
              </a:buClr>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endParaRPr lang="en-US" sz="2000" i="1" dirty="0">
              <a:ea typeface="+mn-lt"/>
              <a:cs typeface="+mn-lt"/>
            </a:endParaRPr>
          </a:p>
        </p:txBody>
      </p:sp>
      <p:sp>
        <p:nvSpPr>
          <p:cNvPr id="3" name="Rektangel 2">
            <a:extLst>
              <a:ext uri="{FF2B5EF4-FFF2-40B4-BE49-F238E27FC236}">
                <a16:creationId xmlns:a16="http://schemas.microsoft.com/office/drawing/2014/main" id="{E082A5B9-2B91-47F2-98DE-3A61A2276B50}"/>
              </a:ext>
            </a:extLst>
          </p:cNvPr>
          <p:cNvSpPr/>
          <p:nvPr/>
        </p:nvSpPr>
        <p:spPr>
          <a:xfrm>
            <a:off x="401637" y="2690336"/>
            <a:ext cx="8742363" cy="1938992"/>
          </a:xfrm>
          <a:prstGeom prst="rect">
            <a:avLst/>
          </a:prstGeom>
        </p:spPr>
        <p:txBody>
          <a:bodyPr wrap="square">
            <a:spAutoFit/>
          </a:bodyPr>
          <a:lstStyle/>
          <a:p>
            <a:pPr marL="342900" indent="-342900">
              <a:buFont typeface="Arial" panose="020B0604020202020204" pitchFamily="34" charset="0"/>
              <a:buChar char="•"/>
            </a:pPr>
            <a:r>
              <a:rPr lang="nb-NO" sz="2400" dirty="0"/>
              <a:t>Personavhengig</a:t>
            </a:r>
          </a:p>
          <a:p>
            <a:pPr marL="342900" indent="-342900">
              <a:buFont typeface="Arial" panose="020B0604020202020204" pitchFamily="34" charset="0"/>
              <a:buChar char="•"/>
            </a:pPr>
            <a:r>
              <a:rPr lang="nb-NO" sz="2400" dirty="0"/>
              <a:t>Ressurser til internrevisjon</a:t>
            </a:r>
          </a:p>
          <a:p>
            <a:pPr marL="342900" indent="-342900">
              <a:buFont typeface="Arial" panose="020B0604020202020204" pitchFamily="34" charset="0"/>
              <a:buChar char="•"/>
            </a:pPr>
            <a:r>
              <a:rPr lang="nb-NO" sz="2400" dirty="0"/>
              <a:t>Kritisk masse – sårbarhet og rekruttering</a:t>
            </a:r>
          </a:p>
          <a:p>
            <a:pPr marL="342900" indent="-342900">
              <a:buFont typeface="Arial" panose="020B0604020202020204" pitchFamily="34" charset="0"/>
              <a:buChar char="•"/>
            </a:pPr>
            <a:r>
              <a:rPr lang="nb-NO" sz="2400" dirty="0"/>
              <a:t>Rolleforståelse og forholdet til 2. linjen</a:t>
            </a:r>
          </a:p>
          <a:p>
            <a:pPr marL="342900" indent="-342900">
              <a:buFont typeface="Arial" panose="020B0604020202020204" pitchFamily="34" charset="0"/>
              <a:buChar char="•"/>
            </a:pPr>
            <a:r>
              <a:rPr lang="nb-NO" sz="2400" dirty="0"/>
              <a:t>Kultur og styrings- og kontrollmiljø</a:t>
            </a:r>
          </a:p>
        </p:txBody>
      </p:sp>
    </p:spTree>
    <p:extLst>
      <p:ext uri="{BB962C8B-B14F-4D97-AF65-F5344CB8AC3E}">
        <p14:creationId xmlns:p14="http://schemas.microsoft.com/office/powerpoint/2010/main" val="278025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9C9E174-BC29-40D4-B492-0FC2A4D6F0A8}"/>
              </a:ext>
            </a:extLst>
          </p:cNvPr>
          <p:cNvSpPr>
            <a:spLocks noGrp="1"/>
          </p:cNvSpPr>
          <p:nvPr>
            <p:ph type="ctrTitle"/>
          </p:nvPr>
        </p:nvSpPr>
        <p:spPr/>
        <p:txBody>
          <a:bodyPr/>
          <a:lstStyle/>
          <a:p>
            <a:r>
              <a:rPr lang="nb-NO" dirty="0"/>
              <a:t>Prosess for å vurdere: trenger vi en internrevisjon?</a:t>
            </a:r>
          </a:p>
        </p:txBody>
      </p:sp>
    </p:spTree>
    <p:extLst>
      <p:ext uri="{BB962C8B-B14F-4D97-AF65-F5344CB8AC3E}">
        <p14:creationId xmlns:p14="http://schemas.microsoft.com/office/powerpoint/2010/main" val="93501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35D533-D06A-4987-82F8-B08A56F55013}"/>
              </a:ext>
            </a:extLst>
          </p:cNvPr>
          <p:cNvSpPr>
            <a:spLocks noGrp="1"/>
          </p:cNvSpPr>
          <p:nvPr>
            <p:ph type="title"/>
          </p:nvPr>
        </p:nvSpPr>
        <p:spPr/>
        <p:txBody>
          <a:bodyPr/>
          <a:lstStyle/>
          <a:p>
            <a:r>
              <a:rPr lang="nb-NO" sz="2400" dirty="0"/>
              <a:t>Fem steg i å vurdere om virksomheten har behov for en internrevisjon:</a:t>
            </a:r>
            <a:br>
              <a:rPr lang="nb-NO" dirty="0"/>
            </a:br>
            <a:endParaRPr lang="nb-NO" sz="2400" dirty="0"/>
          </a:p>
        </p:txBody>
      </p:sp>
      <p:sp>
        <p:nvSpPr>
          <p:cNvPr id="11" name="Rectangle: Rounded Corners 10">
            <a:extLst>
              <a:ext uri="{FF2B5EF4-FFF2-40B4-BE49-F238E27FC236}">
                <a16:creationId xmlns:a16="http://schemas.microsoft.com/office/drawing/2014/main" id="{A21A2C4F-04FF-437F-AD97-A1C80F602642}"/>
              </a:ext>
            </a:extLst>
          </p:cNvPr>
          <p:cNvSpPr/>
          <p:nvPr/>
        </p:nvSpPr>
        <p:spPr>
          <a:xfrm>
            <a:off x="1746054" y="1588083"/>
            <a:ext cx="1611124" cy="633644"/>
          </a:xfrm>
          <a:prstGeom prst="roundRect">
            <a:avLst/>
          </a:prstGeom>
          <a:solidFill>
            <a:srgbClr val="0D3B7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45720" numCol="1" spcCol="0" rtlCol="0" fromWordArt="0" anchor="ctr" anchorCtr="0" forceAA="0" compatLnSpc="1">
            <a:prstTxWarp prst="textNoShape">
              <a:avLst/>
            </a:prstTxWarp>
            <a:noAutofit/>
          </a:bodyPr>
          <a:lstStyle/>
          <a:p>
            <a:pPr algn="ctr"/>
            <a:r>
              <a:rPr lang="nb-NO" sz="2000" b="1" dirty="0"/>
              <a:t>1</a:t>
            </a:r>
          </a:p>
        </p:txBody>
      </p:sp>
      <p:sp>
        <p:nvSpPr>
          <p:cNvPr id="15" name="Rectangle: Rounded Corners 14">
            <a:extLst>
              <a:ext uri="{FF2B5EF4-FFF2-40B4-BE49-F238E27FC236}">
                <a16:creationId xmlns:a16="http://schemas.microsoft.com/office/drawing/2014/main" id="{E7C59D60-A74A-43DB-85C0-72F934AAEC07}"/>
              </a:ext>
            </a:extLst>
          </p:cNvPr>
          <p:cNvSpPr/>
          <p:nvPr/>
        </p:nvSpPr>
        <p:spPr>
          <a:xfrm>
            <a:off x="1746054" y="2287995"/>
            <a:ext cx="1611124" cy="3549134"/>
          </a:xfrm>
          <a:prstGeom prst="roundRect">
            <a:avLst/>
          </a:prstGeom>
          <a:solidFill>
            <a:schemeClr val="accent6"/>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368000" rIns="0" bIns="45720" numCol="1" spcCol="0" rtlCol="0" fromWordArt="0" anchor="t" anchorCtr="0" forceAA="0" compatLnSpc="1">
            <a:prstTxWarp prst="textNoShape">
              <a:avLst/>
            </a:prstTxWarp>
            <a:noAutofit/>
          </a:bodyPr>
          <a:lstStyle/>
          <a:p>
            <a:pPr algn="ctr"/>
            <a:r>
              <a:rPr lang="nb-NO" sz="1600" b="1" dirty="0">
                <a:solidFill>
                  <a:schemeClr val="bg1"/>
                </a:solidFill>
              </a:rPr>
              <a:t>Identifisere og beskrive behov og utfordringer innen styring og kontroll</a:t>
            </a:r>
          </a:p>
        </p:txBody>
      </p:sp>
      <p:sp>
        <p:nvSpPr>
          <p:cNvPr id="12" name="Rectangle: Rounded Corners 11">
            <a:extLst>
              <a:ext uri="{FF2B5EF4-FFF2-40B4-BE49-F238E27FC236}">
                <a16:creationId xmlns:a16="http://schemas.microsoft.com/office/drawing/2014/main" id="{198EC73E-F3B3-4D01-9005-01C4AD8723B5}"/>
              </a:ext>
            </a:extLst>
          </p:cNvPr>
          <p:cNvSpPr/>
          <p:nvPr/>
        </p:nvSpPr>
        <p:spPr>
          <a:xfrm>
            <a:off x="3518246" y="1588083"/>
            <a:ext cx="1611124" cy="633644"/>
          </a:xfrm>
          <a:prstGeom prst="roundRect">
            <a:avLst/>
          </a:prstGeom>
          <a:solidFill>
            <a:srgbClr val="0D3B7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45720" numCol="1" spcCol="0" rtlCol="0" fromWordArt="0" anchor="ctr" anchorCtr="0" forceAA="0" compatLnSpc="1">
            <a:prstTxWarp prst="textNoShape">
              <a:avLst/>
            </a:prstTxWarp>
            <a:noAutofit/>
          </a:bodyPr>
          <a:lstStyle/>
          <a:p>
            <a:pPr algn="ctr"/>
            <a:r>
              <a:rPr lang="nb-NO" sz="2000" b="1" dirty="0"/>
              <a:t>2</a:t>
            </a:r>
          </a:p>
        </p:txBody>
      </p:sp>
      <p:sp>
        <p:nvSpPr>
          <p:cNvPr id="16" name="Rectangle: Rounded Corners 15">
            <a:extLst>
              <a:ext uri="{FF2B5EF4-FFF2-40B4-BE49-F238E27FC236}">
                <a16:creationId xmlns:a16="http://schemas.microsoft.com/office/drawing/2014/main" id="{87A91F62-B704-4BC4-8E46-4511B443F2C2}"/>
              </a:ext>
            </a:extLst>
          </p:cNvPr>
          <p:cNvSpPr/>
          <p:nvPr/>
        </p:nvSpPr>
        <p:spPr>
          <a:xfrm>
            <a:off x="3518246" y="2287995"/>
            <a:ext cx="1611124" cy="3549134"/>
          </a:xfrm>
          <a:prstGeom prst="roundRect">
            <a:avLst/>
          </a:prstGeom>
          <a:solidFill>
            <a:schemeClr val="accent6"/>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368000" rIns="0" bIns="45720" numCol="1" spcCol="0" rtlCol="0" fromWordArt="0" anchor="t" anchorCtr="0" forceAA="0" compatLnSpc="1">
            <a:prstTxWarp prst="textNoShape">
              <a:avLst/>
            </a:prstTxWarp>
            <a:noAutofit/>
          </a:bodyPr>
          <a:lstStyle/>
          <a:p>
            <a:pPr algn="ctr"/>
            <a:r>
              <a:rPr lang="nb-NO" sz="1600" b="1" dirty="0">
                <a:solidFill>
                  <a:schemeClr val="bg1"/>
                </a:solidFill>
              </a:rPr>
              <a:t>Identifisere relevante tiltak for å styrke styring og kontroll</a:t>
            </a:r>
          </a:p>
        </p:txBody>
      </p:sp>
      <p:sp>
        <p:nvSpPr>
          <p:cNvPr id="13" name="Rectangle: Rounded Corners 12">
            <a:extLst>
              <a:ext uri="{FF2B5EF4-FFF2-40B4-BE49-F238E27FC236}">
                <a16:creationId xmlns:a16="http://schemas.microsoft.com/office/drawing/2014/main" id="{271FB5CF-745F-4EC3-A9C2-00A9383E7C54}"/>
              </a:ext>
            </a:extLst>
          </p:cNvPr>
          <p:cNvSpPr/>
          <p:nvPr/>
        </p:nvSpPr>
        <p:spPr>
          <a:xfrm>
            <a:off x="5290438" y="1588083"/>
            <a:ext cx="1611124" cy="633644"/>
          </a:xfrm>
          <a:prstGeom prst="roundRect">
            <a:avLst/>
          </a:prstGeom>
          <a:solidFill>
            <a:srgbClr val="0D3B7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45720" numCol="1" spcCol="0" rtlCol="0" fromWordArt="0" anchor="ctr" anchorCtr="0" forceAA="0" compatLnSpc="1">
            <a:prstTxWarp prst="textNoShape">
              <a:avLst/>
            </a:prstTxWarp>
            <a:noAutofit/>
          </a:bodyPr>
          <a:lstStyle/>
          <a:p>
            <a:pPr algn="ctr"/>
            <a:r>
              <a:rPr lang="nb-NO" sz="2000" b="1" dirty="0"/>
              <a:t>3</a:t>
            </a:r>
          </a:p>
        </p:txBody>
      </p:sp>
      <p:sp>
        <p:nvSpPr>
          <p:cNvPr id="17" name="Rectangle: Rounded Corners 16">
            <a:extLst>
              <a:ext uri="{FF2B5EF4-FFF2-40B4-BE49-F238E27FC236}">
                <a16:creationId xmlns:a16="http://schemas.microsoft.com/office/drawing/2014/main" id="{CEC224F3-E212-4DB4-AE04-CE4525B3A9E2}"/>
              </a:ext>
            </a:extLst>
          </p:cNvPr>
          <p:cNvSpPr/>
          <p:nvPr/>
        </p:nvSpPr>
        <p:spPr>
          <a:xfrm>
            <a:off x="5290438" y="2287995"/>
            <a:ext cx="1611124" cy="3549134"/>
          </a:xfrm>
          <a:prstGeom prst="roundRect">
            <a:avLst/>
          </a:prstGeom>
          <a:solidFill>
            <a:schemeClr val="accent6"/>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368000" rIns="0" bIns="45720" numCol="1" spcCol="0" rtlCol="0" fromWordArt="0" anchor="t" anchorCtr="0" forceAA="0" compatLnSpc="1">
            <a:prstTxWarp prst="textNoShape">
              <a:avLst/>
            </a:prstTxWarp>
            <a:noAutofit/>
          </a:bodyPr>
          <a:lstStyle/>
          <a:p>
            <a:pPr algn="ctr"/>
            <a:r>
              <a:rPr lang="nb-NO" sz="1600" b="1" dirty="0">
                <a:solidFill>
                  <a:schemeClr val="bg1"/>
                </a:solidFill>
              </a:rPr>
              <a:t>Vurdere nytte- og kostnads-virkninger av ulike tiltak</a:t>
            </a:r>
          </a:p>
        </p:txBody>
      </p:sp>
      <p:sp>
        <p:nvSpPr>
          <p:cNvPr id="14" name="Rectangle: Rounded Corners 13">
            <a:extLst>
              <a:ext uri="{FF2B5EF4-FFF2-40B4-BE49-F238E27FC236}">
                <a16:creationId xmlns:a16="http://schemas.microsoft.com/office/drawing/2014/main" id="{2CEC1015-3636-4AA0-9D57-3439F2017D23}"/>
              </a:ext>
            </a:extLst>
          </p:cNvPr>
          <p:cNvSpPr/>
          <p:nvPr/>
        </p:nvSpPr>
        <p:spPr>
          <a:xfrm>
            <a:off x="7062630" y="1588083"/>
            <a:ext cx="1611124" cy="633644"/>
          </a:xfrm>
          <a:prstGeom prst="roundRect">
            <a:avLst/>
          </a:prstGeom>
          <a:solidFill>
            <a:srgbClr val="0D3B7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45720" numCol="1" spcCol="0" rtlCol="0" fromWordArt="0" anchor="ctr" anchorCtr="0" forceAA="0" compatLnSpc="1">
            <a:prstTxWarp prst="textNoShape">
              <a:avLst/>
            </a:prstTxWarp>
            <a:noAutofit/>
          </a:bodyPr>
          <a:lstStyle/>
          <a:p>
            <a:pPr algn="ctr"/>
            <a:r>
              <a:rPr lang="nb-NO" sz="2000" b="1" dirty="0"/>
              <a:t>4</a:t>
            </a:r>
          </a:p>
        </p:txBody>
      </p:sp>
      <p:sp>
        <p:nvSpPr>
          <p:cNvPr id="18" name="Rectangle: Rounded Corners 17">
            <a:extLst>
              <a:ext uri="{FF2B5EF4-FFF2-40B4-BE49-F238E27FC236}">
                <a16:creationId xmlns:a16="http://schemas.microsoft.com/office/drawing/2014/main" id="{BA1282C4-9CC6-4CC3-95A8-0EB0FC52085C}"/>
              </a:ext>
            </a:extLst>
          </p:cNvPr>
          <p:cNvSpPr/>
          <p:nvPr/>
        </p:nvSpPr>
        <p:spPr>
          <a:xfrm>
            <a:off x="7062630" y="2287995"/>
            <a:ext cx="1611124" cy="3549134"/>
          </a:xfrm>
          <a:prstGeom prst="roundRect">
            <a:avLst/>
          </a:prstGeom>
          <a:solidFill>
            <a:schemeClr val="accent6"/>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368000" rIns="0" bIns="45720" numCol="1" spcCol="0" rtlCol="0" fromWordArt="0" anchor="t" anchorCtr="0" forceAA="0" compatLnSpc="1">
            <a:prstTxWarp prst="textNoShape">
              <a:avLst/>
            </a:prstTxWarp>
            <a:noAutofit/>
          </a:bodyPr>
          <a:lstStyle/>
          <a:p>
            <a:pPr algn="ctr"/>
            <a:r>
              <a:rPr lang="nb-NO" sz="1600" b="1" dirty="0">
                <a:solidFill>
                  <a:schemeClr val="bg1"/>
                </a:solidFill>
              </a:rPr>
              <a:t>Vurdere usikkerhet knyttet til tiltak</a:t>
            </a:r>
          </a:p>
        </p:txBody>
      </p:sp>
      <p:sp>
        <p:nvSpPr>
          <p:cNvPr id="28" name="Rectangle: Rounded Corners 27">
            <a:extLst>
              <a:ext uri="{FF2B5EF4-FFF2-40B4-BE49-F238E27FC236}">
                <a16:creationId xmlns:a16="http://schemas.microsoft.com/office/drawing/2014/main" id="{103066A9-A5E1-422C-9C1D-9C78604B83E9}"/>
              </a:ext>
            </a:extLst>
          </p:cNvPr>
          <p:cNvSpPr/>
          <p:nvPr/>
        </p:nvSpPr>
        <p:spPr>
          <a:xfrm>
            <a:off x="8834822" y="1588083"/>
            <a:ext cx="1611124" cy="633644"/>
          </a:xfrm>
          <a:prstGeom prst="roundRect">
            <a:avLst/>
          </a:prstGeom>
          <a:solidFill>
            <a:srgbClr val="0D3B7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45720" numCol="1" spcCol="0" rtlCol="0" fromWordArt="0" anchor="ctr" anchorCtr="0" forceAA="0" compatLnSpc="1">
            <a:prstTxWarp prst="textNoShape">
              <a:avLst/>
            </a:prstTxWarp>
            <a:noAutofit/>
          </a:bodyPr>
          <a:lstStyle/>
          <a:p>
            <a:pPr algn="ctr"/>
            <a:r>
              <a:rPr lang="nb-NO" sz="2000" b="1" dirty="0"/>
              <a:t>5</a:t>
            </a:r>
          </a:p>
        </p:txBody>
      </p:sp>
      <p:sp>
        <p:nvSpPr>
          <p:cNvPr id="29" name="Rectangle: Rounded Corners 28">
            <a:extLst>
              <a:ext uri="{FF2B5EF4-FFF2-40B4-BE49-F238E27FC236}">
                <a16:creationId xmlns:a16="http://schemas.microsoft.com/office/drawing/2014/main" id="{57FB6441-FB33-492F-AD83-C8B3C9799748}"/>
              </a:ext>
            </a:extLst>
          </p:cNvPr>
          <p:cNvSpPr/>
          <p:nvPr/>
        </p:nvSpPr>
        <p:spPr>
          <a:xfrm>
            <a:off x="8834822" y="2287995"/>
            <a:ext cx="1611124" cy="3549134"/>
          </a:xfrm>
          <a:prstGeom prst="roundRect">
            <a:avLst/>
          </a:prstGeom>
          <a:solidFill>
            <a:schemeClr val="accent6"/>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368000" rIns="0" bIns="45720" numCol="1" spcCol="0" rtlCol="0" fromWordArt="0" anchor="t" anchorCtr="0" forceAA="0" compatLnSpc="1">
            <a:prstTxWarp prst="textNoShape">
              <a:avLst/>
            </a:prstTxWarp>
            <a:noAutofit/>
          </a:bodyPr>
          <a:lstStyle/>
          <a:p>
            <a:pPr algn="ctr"/>
            <a:r>
              <a:rPr lang="nb-NO" sz="1600" b="1" dirty="0">
                <a:solidFill>
                  <a:schemeClr val="bg1"/>
                </a:solidFill>
              </a:rPr>
              <a:t>Gi en samlet totalvurdering og konklusjon</a:t>
            </a:r>
          </a:p>
        </p:txBody>
      </p:sp>
      <p:pic>
        <p:nvPicPr>
          <p:cNvPr id="35" name="Graphic 34">
            <a:extLst>
              <a:ext uri="{FF2B5EF4-FFF2-40B4-BE49-F238E27FC236}">
                <a16:creationId xmlns:a16="http://schemas.microsoft.com/office/drawing/2014/main" id="{E71BDB8E-EB95-4021-B899-125B935647E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98020" y="2636299"/>
            <a:ext cx="795960" cy="795960"/>
          </a:xfrm>
          <a:prstGeom prst="rect">
            <a:avLst/>
          </a:prstGeom>
        </p:spPr>
      </p:pic>
      <p:pic>
        <p:nvPicPr>
          <p:cNvPr id="36" name="Graphic 35">
            <a:extLst>
              <a:ext uri="{FF2B5EF4-FFF2-40B4-BE49-F238E27FC236}">
                <a16:creationId xmlns:a16="http://schemas.microsoft.com/office/drawing/2014/main" id="{D0569941-5DEE-477C-B296-E9F37AA03A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96739" y="2707210"/>
            <a:ext cx="654136" cy="654136"/>
          </a:xfrm>
          <a:prstGeom prst="rect">
            <a:avLst/>
          </a:prstGeom>
        </p:spPr>
      </p:pic>
      <p:grpSp>
        <p:nvGrpSpPr>
          <p:cNvPr id="45" name="Group 44">
            <a:extLst>
              <a:ext uri="{FF2B5EF4-FFF2-40B4-BE49-F238E27FC236}">
                <a16:creationId xmlns:a16="http://schemas.microsoft.com/office/drawing/2014/main" id="{6BE7401C-D1AC-4272-9E56-13D8287BD34F}"/>
              </a:ext>
            </a:extLst>
          </p:cNvPr>
          <p:cNvGrpSpPr/>
          <p:nvPr/>
        </p:nvGrpSpPr>
        <p:grpSpPr>
          <a:xfrm>
            <a:off x="9115644" y="2636299"/>
            <a:ext cx="1049479" cy="799705"/>
            <a:chOff x="6566829" y="2887714"/>
            <a:chExt cx="873633" cy="665710"/>
          </a:xfrm>
          <a:solidFill>
            <a:schemeClr val="bg1"/>
          </a:solidFill>
        </p:grpSpPr>
        <p:pic>
          <p:nvPicPr>
            <p:cNvPr id="38" name="Graphic 37">
              <a:extLst>
                <a:ext uri="{FF2B5EF4-FFF2-40B4-BE49-F238E27FC236}">
                  <a16:creationId xmlns:a16="http://schemas.microsoft.com/office/drawing/2014/main" id="{85070557-DFEB-44D9-98DA-80379C96B61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62740" y="3175702"/>
              <a:ext cx="377722" cy="377722"/>
            </a:xfrm>
            <a:prstGeom prst="rect">
              <a:avLst/>
            </a:prstGeom>
          </p:spPr>
        </p:pic>
        <p:pic>
          <p:nvPicPr>
            <p:cNvPr id="39" name="Graphic 38">
              <a:extLst>
                <a:ext uri="{FF2B5EF4-FFF2-40B4-BE49-F238E27FC236}">
                  <a16:creationId xmlns:a16="http://schemas.microsoft.com/office/drawing/2014/main" id="{9F79B9F4-02F1-47B4-A98B-2063F185B08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66829" y="2887714"/>
              <a:ext cx="377722" cy="377722"/>
            </a:xfrm>
            <a:prstGeom prst="rect">
              <a:avLst/>
            </a:prstGeom>
          </p:spPr>
        </p:pic>
        <p:cxnSp>
          <p:nvCxnSpPr>
            <p:cNvPr id="41" name="Straight Connector 40">
              <a:extLst>
                <a:ext uri="{FF2B5EF4-FFF2-40B4-BE49-F238E27FC236}">
                  <a16:creationId xmlns:a16="http://schemas.microsoft.com/office/drawing/2014/main" id="{2936FF44-BC3E-4ED8-952D-A4B54B46C226}"/>
                </a:ext>
              </a:extLst>
            </p:cNvPr>
            <p:cNvCxnSpPr/>
            <p:nvPr/>
          </p:nvCxnSpPr>
          <p:spPr>
            <a:xfrm flipV="1">
              <a:off x="6825846" y="2982485"/>
              <a:ext cx="355600" cy="476168"/>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3" name="Graphic 22">
            <a:extLst>
              <a:ext uri="{FF2B5EF4-FFF2-40B4-BE49-F238E27FC236}">
                <a16:creationId xmlns:a16="http://schemas.microsoft.com/office/drawing/2014/main" id="{173114CD-71A6-42AF-B9ED-B05CA17083F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224548" y="2707210"/>
            <a:ext cx="654136" cy="654136"/>
          </a:xfrm>
          <a:prstGeom prst="rect">
            <a:avLst/>
          </a:prstGeom>
        </p:spPr>
      </p:pic>
      <p:pic>
        <p:nvPicPr>
          <p:cNvPr id="44" name="Graphic 43">
            <a:extLst>
              <a:ext uri="{FF2B5EF4-FFF2-40B4-BE49-F238E27FC236}">
                <a16:creationId xmlns:a16="http://schemas.microsoft.com/office/drawing/2014/main" id="{6940DBAF-AC22-486C-8791-B20D6085618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471356" y="2637443"/>
            <a:ext cx="793670" cy="793670"/>
          </a:xfrm>
          <a:prstGeom prst="rect">
            <a:avLst/>
          </a:prstGeom>
        </p:spPr>
      </p:pic>
      <p:sp>
        <p:nvSpPr>
          <p:cNvPr id="24" name="Rectangle: Rounded Corners 34">
            <a:extLst>
              <a:ext uri="{FF2B5EF4-FFF2-40B4-BE49-F238E27FC236}">
                <a16:creationId xmlns:a16="http://schemas.microsoft.com/office/drawing/2014/main" id="{A64840B9-DF0D-45C9-95D2-CCC24F7B39F0}"/>
              </a:ext>
            </a:extLst>
          </p:cNvPr>
          <p:cNvSpPr/>
          <p:nvPr/>
        </p:nvSpPr>
        <p:spPr>
          <a:xfrm>
            <a:off x="1746054" y="5988318"/>
            <a:ext cx="8699892" cy="604567"/>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b="1" dirty="0">
                <a:solidFill>
                  <a:schemeClr val="tx1"/>
                </a:solidFill>
              </a:rPr>
              <a:t>Er en internrevisjon rett «medisin» for oss for å styrke styring og kontroll?</a:t>
            </a:r>
          </a:p>
        </p:txBody>
      </p:sp>
    </p:spTree>
    <p:extLst>
      <p:ext uri="{BB962C8B-B14F-4D97-AF65-F5344CB8AC3E}">
        <p14:creationId xmlns:p14="http://schemas.microsoft.com/office/powerpoint/2010/main" val="3511896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A5C7F3C-B4A2-4F03-97AC-D645CCDAE045}"/>
              </a:ext>
            </a:extLst>
          </p:cNvPr>
          <p:cNvSpPr txBox="1">
            <a:spLocks/>
          </p:cNvSpPr>
          <p:nvPr/>
        </p:nvSpPr>
        <p:spPr>
          <a:xfrm>
            <a:off x="533401" y="441325"/>
            <a:ext cx="6967538" cy="7016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nb-NO" sz="2400" dirty="0"/>
              <a:t>Virksomheten skal svare på to store spørsmål for å identifisere behov og utfordringer</a:t>
            </a:r>
            <a:br>
              <a:rPr lang="nb-NO" dirty="0"/>
            </a:br>
            <a:endParaRPr lang="nb-NO" sz="2400" dirty="0"/>
          </a:p>
        </p:txBody>
      </p:sp>
      <p:sp>
        <p:nvSpPr>
          <p:cNvPr id="6" name="Rectangle: Rounded Corners 5">
            <a:extLst>
              <a:ext uri="{FF2B5EF4-FFF2-40B4-BE49-F238E27FC236}">
                <a16:creationId xmlns:a16="http://schemas.microsoft.com/office/drawing/2014/main" id="{E254B00C-58D7-4B61-AC59-AE968F89A4B0}"/>
              </a:ext>
            </a:extLst>
          </p:cNvPr>
          <p:cNvSpPr/>
          <p:nvPr/>
        </p:nvSpPr>
        <p:spPr>
          <a:xfrm>
            <a:off x="8972465" y="304361"/>
            <a:ext cx="414554" cy="163041"/>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nb-NO" sz="800" b="1" dirty="0"/>
              <a:t>1</a:t>
            </a:r>
          </a:p>
        </p:txBody>
      </p:sp>
      <p:sp>
        <p:nvSpPr>
          <p:cNvPr id="7" name="Rectangle: Rounded Corners 6">
            <a:extLst>
              <a:ext uri="{FF2B5EF4-FFF2-40B4-BE49-F238E27FC236}">
                <a16:creationId xmlns:a16="http://schemas.microsoft.com/office/drawing/2014/main" id="{53A8D12E-B26B-438E-8C50-3B8AE1DA939D}"/>
              </a:ext>
            </a:extLst>
          </p:cNvPr>
          <p:cNvSpPr/>
          <p:nvPr/>
        </p:nvSpPr>
        <p:spPr>
          <a:xfrm>
            <a:off x="8972465" y="484454"/>
            <a:ext cx="414554" cy="1027285"/>
          </a:xfrm>
          <a:prstGeom prst="round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24000" rIns="36000" bIns="45720" numCol="1" spcCol="0" rtlCol="0" fromWordArt="0" anchor="t" anchorCtr="0" forceAA="0" compatLnSpc="1">
            <a:prstTxWarp prst="textNoShape">
              <a:avLst/>
            </a:prstTxWarp>
            <a:noAutofit/>
          </a:bodyPr>
          <a:lstStyle/>
          <a:p>
            <a:pPr algn="ctr"/>
            <a:r>
              <a:rPr lang="nb-NO" sz="300" b="1" dirty="0">
                <a:solidFill>
                  <a:schemeClr val="bg1"/>
                </a:solidFill>
              </a:rPr>
              <a:t>Beskrive behov og utfordringer innen styring og kontroll</a:t>
            </a:r>
          </a:p>
        </p:txBody>
      </p:sp>
      <p:sp>
        <p:nvSpPr>
          <p:cNvPr id="8" name="Rectangle: Rounded Corners 7">
            <a:extLst>
              <a:ext uri="{FF2B5EF4-FFF2-40B4-BE49-F238E27FC236}">
                <a16:creationId xmlns:a16="http://schemas.microsoft.com/office/drawing/2014/main" id="{1A062146-3596-40BE-AEA5-AB8E7389588B}"/>
              </a:ext>
            </a:extLst>
          </p:cNvPr>
          <p:cNvSpPr/>
          <p:nvPr/>
        </p:nvSpPr>
        <p:spPr>
          <a:xfrm>
            <a:off x="9428463" y="304361"/>
            <a:ext cx="414554" cy="16304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nb-NO" sz="800" b="1" dirty="0"/>
              <a:t>2</a:t>
            </a:r>
          </a:p>
        </p:txBody>
      </p:sp>
      <p:sp>
        <p:nvSpPr>
          <p:cNvPr id="9" name="Rectangle: Rounded Corners 8">
            <a:extLst>
              <a:ext uri="{FF2B5EF4-FFF2-40B4-BE49-F238E27FC236}">
                <a16:creationId xmlns:a16="http://schemas.microsoft.com/office/drawing/2014/main" id="{943C212A-F7E9-46C5-930D-277D231E5033}"/>
              </a:ext>
            </a:extLst>
          </p:cNvPr>
          <p:cNvSpPr/>
          <p:nvPr/>
        </p:nvSpPr>
        <p:spPr>
          <a:xfrm>
            <a:off x="9428463" y="484454"/>
            <a:ext cx="414554" cy="1027285"/>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24000" rIns="36000" bIns="45720" numCol="1" spcCol="0" rtlCol="0" fromWordArt="0" anchor="t" anchorCtr="0" forceAA="0" compatLnSpc="1">
            <a:prstTxWarp prst="textNoShape">
              <a:avLst/>
            </a:prstTxWarp>
            <a:noAutofit/>
          </a:bodyPr>
          <a:lstStyle/>
          <a:p>
            <a:pPr algn="ctr"/>
            <a:r>
              <a:rPr lang="nb-NO" sz="300" b="1" dirty="0">
                <a:solidFill>
                  <a:schemeClr val="bg1"/>
                </a:solidFill>
              </a:rPr>
              <a:t>Identifisere relevante tiltak</a:t>
            </a:r>
          </a:p>
        </p:txBody>
      </p:sp>
      <p:sp>
        <p:nvSpPr>
          <p:cNvPr id="10" name="Rectangle: Rounded Corners 9">
            <a:extLst>
              <a:ext uri="{FF2B5EF4-FFF2-40B4-BE49-F238E27FC236}">
                <a16:creationId xmlns:a16="http://schemas.microsoft.com/office/drawing/2014/main" id="{18B9BD86-3D7E-4BE9-A1D0-5B1D58D98D1F}"/>
              </a:ext>
            </a:extLst>
          </p:cNvPr>
          <p:cNvSpPr/>
          <p:nvPr/>
        </p:nvSpPr>
        <p:spPr>
          <a:xfrm>
            <a:off x="9884461" y="304361"/>
            <a:ext cx="414554" cy="16304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nb-NO" sz="800" b="1" dirty="0"/>
              <a:t>3</a:t>
            </a:r>
          </a:p>
        </p:txBody>
      </p:sp>
      <p:sp>
        <p:nvSpPr>
          <p:cNvPr id="11" name="Rectangle: Rounded Corners 10">
            <a:extLst>
              <a:ext uri="{FF2B5EF4-FFF2-40B4-BE49-F238E27FC236}">
                <a16:creationId xmlns:a16="http://schemas.microsoft.com/office/drawing/2014/main" id="{88561BDE-31D6-49A2-BFED-FFFBA7537E77}"/>
              </a:ext>
            </a:extLst>
          </p:cNvPr>
          <p:cNvSpPr/>
          <p:nvPr/>
        </p:nvSpPr>
        <p:spPr>
          <a:xfrm>
            <a:off x="9884461" y="484454"/>
            <a:ext cx="414554" cy="1027285"/>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24000" rIns="36000" bIns="45720" numCol="1" spcCol="0" rtlCol="0" fromWordArt="0" anchor="t" anchorCtr="0" forceAA="0" compatLnSpc="1">
            <a:prstTxWarp prst="textNoShape">
              <a:avLst/>
            </a:prstTxWarp>
            <a:noAutofit/>
          </a:bodyPr>
          <a:lstStyle/>
          <a:p>
            <a:pPr algn="ctr"/>
            <a:r>
              <a:rPr lang="nb-NO" sz="300" b="1" dirty="0">
                <a:solidFill>
                  <a:schemeClr val="bg1"/>
                </a:solidFill>
              </a:rPr>
              <a:t>Identifisere, verdsette og sammenstille nytte- og kostnads-virkninger av tiltak</a:t>
            </a:r>
          </a:p>
        </p:txBody>
      </p:sp>
      <p:sp>
        <p:nvSpPr>
          <p:cNvPr id="12" name="Rectangle: Rounded Corners 11">
            <a:extLst>
              <a:ext uri="{FF2B5EF4-FFF2-40B4-BE49-F238E27FC236}">
                <a16:creationId xmlns:a16="http://schemas.microsoft.com/office/drawing/2014/main" id="{56D23B7B-C04F-41DA-A188-634FCACB5B35}"/>
              </a:ext>
            </a:extLst>
          </p:cNvPr>
          <p:cNvSpPr/>
          <p:nvPr/>
        </p:nvSpPr>
        <p:spPr>
          <a:xfrm>
            <a:off x="10340459" y="304361"/>
            <a:ext cx="414554" cy="16304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nb-NO" sz="800" b="1" dirty="0"/>
              <a:t>4</a:t>
            </a:r>
          </a:p>
        </p:txBody>
      </p:sp>
      <p:sp>
        <p:nvSpPr>
          <p:cNvPr id="13" name="Rectangle: Rounded Corners 12">
            <a:extLst>
              <a:ext uri="{FF2B5EF4-FFF2-40B4-BE49-F238E27FC236}">
                <a16:creationId xmlns:a16="http://schemas.microsoft.com/office/drawing/2014/main" id="{237668E2-7A00-4462-BDC2-0717E936F2CC}"/>
              </a:ext>
            </a:extLst>
          </p:cNvPr>
          <p:cNvSpPr/>
          <p:nvPr/>
        </p:nvSpPr>
        <p:spPr>
          <a:xfrm>
            <a:off x="10340459" y="484454"/>
            <a:ext cx="414554" cy="1027285"/>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24000" rIns="36000" bIns="45720" numCol="1" spcCol="0" rtlCol="0" fromWordArt="0" anchor="t" anchorCtr="0" forceAA="0" compatLnSpc="1">
            <a:prstTxWarp prst="textNoShape">
              <a:avLst/>
            </a:prstTxWarp>
            <a:noAutofit/>
          </a:bodyPr>
          <a:lstStyle/>
          <a:p>
            <a:pPr algn="ctr"/>
            <a:r>
              <a:rPr lang="nb-NO" sz="300" b="1" dirty="0">
                <a:solidFill>
                  <a:schemeClr val="bg1"/>
                </a:solidFill>
              </a:rPr>
              <a:t>Vurdere usikkerhet knyttet til tiltak</a:t>
            </a:r>
          </a:p>
        </p:txBody>
      </p:sp>
      <p:sp>
        <p:nvSpPr>
          <p:cNvPr id="14" name="Rectangle: Rounded Corners 13">
            <a:extLst>
              <a:ext uri="{FF2B5EF4-FFF2-40B4-BE49-F238E27FC236}">
                <a16:creationId xmlns:a16="http://schemas.microsoft.com/office/drawing/2014/main" id="{86EDF87D-2406-4F86-A631-EBDE9E5AEADF}"/>
              </a:ext>
            </a:extLst>
          </p:cNvPr>
          <p:cNvSpPr/>
          <p:nvPr/>
        </p:nvSpPr>
        <p:spPr>
          <a:xfrm>
            <a:off x="10796457" y="304361"/>
            <a:ext cx="414554" cy="16304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nb-NO" sz="800" b="1" dirty="0"/>
              <a:t>5</a:t>
            </a:r>
          </a:p>
        </p:txBody>
      </p:sp>
      <p:sp>
        <p:nvSpPr>
          <p:cNvPr id="15" name="Rectangle: Rounded Corners 14">
            <a:extLst>
              <a:ext uri="{FF2B5EF4-FFF2-40B4-BE49-F238E27FC236}">
                <a16:creationId xmlns:a16="http://schemas.microsoft.com/office/drawing/2014/main" id="{08C819C9-FFC0-4D01-B61F-AA16076980E7}"/>
              </a:ext>
            </a:extLst>
          </p:cNvPr>
          <p:cNvSpPr/>
          <p:nvPr/>
        </p:nvSpPr>
        <p:spPr>
          <a:xfrm>
            <a:off x="10796457" y="484454"/>
            <a:ext cx="414554" cy="1027285"/>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24000" rIns="36000" bIns="45720" numCol="1" spcCol="0" rtlCol="0" fromWordArt="0" anchor="t" anchorCtr="0" forceAA="0" compatLnSpc="1">
            <a:prstTxWarp prst="textNoShape">
              <a:avLst/>
            </a:prstTxWarp>
            <a:noAutofit/>
          </a:bodyPr>
          <a:lstStyle/>
          <a:p>
            <a:pPr algn="ctr"/>
            <a:r>
              <a:rPr lang="nb-NO" sz="300" b="1" dirty="0">
                <a:solidFill>
                  <a:schemeClr val="bg1"/>
                </a:solidFill>
              </a:rPr>
              <a:t>Gi en samlet totalvurdering og konklusjon</a:t>
            </a:r>
          </a:p>
        </p:txBody>
      </p:sp>
      <p:pic>
        <p:nvPicPr>
          <p:cNvPr id="16" name="Graphic 15">
            <a:extLst>
              <a:ext uri="{FF2B5EF4-FFF2-40B4-BE49-F238E27FC236}">
                <a16:creationId xmlns:a16="http://schemas.microsoft.com/office/drawing/2014/main" id="{ECAF4367-9625-4E84-AF23-535E6FA59AD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89334" y="574074"/>
            <a:ext cx="204807" cy="204806"/>
          </a:xfrm>
          <a:prstGeom prst="rect">
            <a:avLst/>
          </a:prstGeom>
        </p:spPr>
      </p:pic>
      <p:pic>
        <p:nvPicPr>
          <p:cNvPr id="17" name="Graphic 16">
            <a:extLst>
              <a:ext uri="{FF2B5EF4-FFF2-40B4-BE49-F238E27FC236}">
                <a16:creationId xmlns:a16="http://schemas.microsoft.com/office/drawing/2014/main" id="{132B95C7-B190-4265-A1CF-2EA1C4B089B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51583" y="592321"/>
            <a:ext cx="168314" cy="168314"/>
          </a:xfrm>
          <a:prstGeom prst="rect">
            <a:avLst/>
          </a:prstGeom>
        </p:spPr>
      </p:pic>
      <p:pic>
        <p:nvPicPr>
          <p:cNvPr id="18" name="Graphic 19">
            <a:extLst>
              <a:ext uri="{FF2B5EF4-FFF2-40B4-BE49-F238E27FC236}">
                <a16:creationId xmlns:a16="http://schemas.microsoft.com/office/drawing/2014/main" id="{A62C9830-69FB-4CB1-AD88-31B96DA54B2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45627" y="574369"/>
            <a:ext cx="204217" cy="204217"/>
          </a:xfrm>
          <a:prstGeom prst="rect">
            <a:avLst/>
          </a:prstGeom>
        </p:spPr>
      </p:pic>
      <p:sp>
        <p:nvSpPr>
          <p:cNvPr id="19" name="Rectangle: Rounded Corners 34">
            <a:extLst>
              <a:ext uri="{FF2B5EF4-FFF2-40B4-BE49-F238E27FC236}">
                <a16:creationId xmlns:a16="http://schemas.microsoft.com/office/drawing/2014/main" id="{D86E1863-24A7-43F6-9EED-2DE0FAF6E9A6}"/>
              </a:ext>
            </a:extLst>
          </p:cNvPr>
          <p:cNvSpPr/>
          <p:nvPr/>
        </p:nvSpPr>
        <p:spPr>
          <a:xfrm>
            <a:off x="638570" y="1786097"/>
            <a:ext cx="6607717" cy="58612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0" tIns="45720" rIns="91440" bIns="45720" numCol="1" spcCol="0" rtlCol="0" fromWordArt="0" anchor="ctr" anchorCtr="0" forceAA="0" compatLnSpc="1">
            <a:prstTxWarp prst="textNoShape">
              <a:avLst/>
            </a:prstTxWarp>
            <a:noAutofit/>
          </a:bodyPr>
          <a:lstStyle/>
          <a:p>
            <a:r>
              <a:rPr lang="nb-NO" sz="1600" dirty="0">
                <a:solidFill>
                  <a:schemeClr val="tx1"/>
                </a:solidFill>
              </a:rPr>
              <a:t>Hvor stor, kompleks, risikoutsatt og vesentlig er virksomheten?</a:t>
            </a:r>
          </a:p>
        </p:txBody>
      </p:sp>
      <p:sp>
        <p:nvSpPr>
          <p:cNvPr id="20" name="Oval 37">
            <a:extLst>
              <a:ext uri="{FF2B5EF4-FFF2-40B4-BE49-F238E27FC236}">
                <a16:creationId xmlns:a16="http://schemas.microsoft.com/office/drawing/2014/main" id="{14FE8DA3-501C-4C28-885B-B58BFCCFAE0A}"/>
              </a:ext>
            </a:extLst>
          </p:cNvPr>
          <p:cNvSpPr/>
          <p:nvPr/>
        </p:nvSpPr>
        <p:spPr>
          <a:xfrm>
            <a:off x="544440" y="1683159"/>
            <a:ext cx="792000" cy="792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2000" b="1" dirty="0"/>
              <a:t>1</a:t>
            </a:r>
          </a:p>
        </p:txBody>
      </p:sp>
      <p:sp>
        <p:nvSpPr>
          <p:cNvPr id="21" name="Rectangle: Rounded Corners 38">
            <a:extLst>
              <a:ext uri="{FF2B5EF4-FFF2-40B4-BE49-F238E27FC236}">
                <a16:creationId xmlns:a16="http://schemas.microsoft.com/office/drawing/2014/main" id="{6041D377-0DF3-4CA1-AADC-789D4E354808}"/>
              </a:ext>
            </a:extLst>
          </p:cNvPr>
          <p:cNvSpPr/>
          <p:nvPr/>
        </p:nvSpPr>
        <p:spPr>
          <a:xfrm>
            <a:off x="638570" y="2622628"/>
            <a:ext cx="6607717" cy="58612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0" tIns="45720" rIns="91440" bIns="45720" numCol="1" spcCol="0" rtlCol="0" fromWordArt="0" anchor="ctr" anchorCtr="0" forceAA="0" compatLnSpc="1">
            <a:prstTxWarp prst="textNoShape">
              <a:avLst/>
            </a:prstTxWarp>
            <a:noAutofit/>
          </a:bodyPr>
          <a:lstStyle/>
          <a:p>
            <a:r>
              <a:rPr lang="nb-NO" sz="1600" dirty="0">
                <a:solidFill>
                  <a:schemeClr val="tx1"/>
                </a:solidFill>
              </a:rPr>
              <a:t>Hvordan er modenheten og kvaliteten på virksomhetens styring og kontroll? </a:t>
            </a:r>
          </a:p>
        </p:txBody>
      </p:sp>
      <p:sp>
        <p:nvSpPr>
          <p:cNvPr id="22" name="Oval 39">
            <a:extLst>
              <a:ext uri="{FF2B5EF4-FFF2-40B4-BE49-F238E27FC236}">
                <a16:creationId xmlns:a16="http://schemas.microsoft.com/office/drawing/2014/main" id="{DF4C15F1-58A1-41A0-A544-4FC8DE31F82B}"/>
              </a:ext>
            </a:extLst>
          </p:cNvPr>
          <p:cNvSpPr/>
          <p:nvPr/>
        </p:nvSpPr>
        <p:spPr>
          <a:xfrm>
            <a:off x="544440" y="2519690"/>
            <a:ext cx="792000" cy="792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2000" b="1" dirty="0"/>
              <a:t>2</a:t>
            </a:r>
          </a:p>
        </p:txBody>
      </p:sp>
      <p:sp>
        <p:nvSpPr>
          <p:cNvPr id="23" name="Isosceles Triangle 41">
            <a:extLst>
              <a:ext uri="{FF2B5EF4-FFF2-40B4-BE49-F238E27FC236}">
                <a16:creationId xmlns:a16="http://schemas.microsoft.com/office/drawing/2014/main" id="{3EA9A8F6-F288-45F0-BF00-A6B9FA7E780A}"/>
              </a:ext>
            </a:extLst>
          </p:cNvPr>
          <p:cNvSpPr/>
          <p:nvPr/>
        </p:nvSpPr>
        <p:spPr>
          <a:xfrm rot="10800000">
            <a:off x="2277234" y="3504209"/>
            <a:ext cx="3236259" cy="36584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000" b="1" dirty="0" err="1"/>
          </a:p>
        </p:txBody>
      </p:sp>
      <p:pic>
        <p:nvPicPr>
          <p:cNvPr id="24" name="Picture 43">
            <a:hlinkClick r:id="rId9"/>
            <a:extLst>
              <a:ext uri="{FF2B5EF4-FFF2-40B4-BE49-F238E27FC236}">
                <a16:creationId xmlns:a16="http://schemas.microsoft.com/office/drawing/2014/main" id="{DF1CEF2F-AF9D-47BF-B4C0-C5E4BB673A91}"/>
              </a:ext>
            </a:extLst>
          </p:cNvPr>
          <p:cNvPicPr>
            <a:picLocks noChangeAspect="1"/>
          </p:cNvPicPr>
          <p:nvPr/>
        </p:nvPicPr>
        <p:blipFill rotWithShape="1">
          <a:blip r:embed="rId10"/>
          <a:srcRect l="20854" t="19265" r="21569" b="16079"/>
          <a:stretch/>
        </p:blipFill>
        <p:spPr>
          <a:xfrm>
            <a:off x="2241552" y="4077161"/>
            <a:ext cx="1722004" cy="1208584"/>
          </a:xfrm>
          <a:prstGeom prst="rect">
            <a:avLst/>
          </a:prstGeom>
          <a:ln>
            <a:noFill/>
          </a:ln>
          <a:effectLst>
            <a:outerShdw blurRad="292100" dist="139700" dir="2700000" algn="tl" rotWithShape="0">
              <a:srgbClr val="333333">
                <a:alpha val="65000"/>
              </a:srgbClr>
            </a:outerShdw>
          </a:effectLst>
        </p:spPr>
      </p:pic>
      <p:pic>
        <p:nvPicPr>
          <p:cNvPr id="25" name="Picture 44">
            <a:hlinkClick r:id="rId9"/>
            <a:extLst>
              <a:ext uri="{FF2B5EF4-FFF2-40B4-BE49-F238E27FC236}">
                <a16:creationId xmlns:a16="http://schemas.microsoft.com/office/drawing/2014/main" id="{CB81F427-3523-4A0E-8392-6D5C6A84AFC6}"/>
              </a:ext>
            </a:extLst>
          </p:cNvPr>
          <p:cNvPicPr>
            <a:picLocks noChangeAspect="1"/>
          </p:cNvPicPr>
          <p:nvPr/>
        </p:nvPicPr>
        <p:blipFill rotWithShape="1">
          <a:blip r:embed="rId11"/>
          <a:srcRect l="20834" t="17777" r="21569" b="16525"/>
          <a:stretch/>
        </p:blipFill>
        <p:spPr>
          <a:xfrm>
            <a:off x="3853879" y="4222745"/>
            <a:ext cx="1695296" cy="1208584"/>
          </a:xfrm>
          <a:prstGeom prst="rect">
            <a:avLst/>
          </a:prstGeom>
          <a:ln>
            <a:noFill/>
          </a:ln>
          <a:effectLst>
            <a:outerShdw blurRad="292100" dist="139700" dir="2700000" algn="tl" rotWithShape="0">
              <a:srgbClr val="333333">
                <a:alpha val="65000"/>
              </a:srgbClr>
            </a:outerShdw>
          </a:effectLst>
        </p:spPr>
      </p:pic>
      <p:sp>
        <p:nvSpPr>
          <p:cNvPr id="26" name="Rectangle 48">
            <a:extLst>
              <a:ext uri="{FF2B5EF4-FFF2-40B4-BE49-F238E27FC236}">
                <a16:creationId xmlns:a16="http://schemas.microsoft.com/office/drawing/2014/main" id="{040EDFB6-6071-473C-8C76-F55746CF35C9}"/>
              </a:ext>
            </a:extLst>
          </p:cNvPr>
          <p:cNvSpPr/>
          <p:nvPr/>
        </p:nvSpPr>
        <p:spPr>
          <a:xfrm>
            <a:off x="544440" y="5707714"/>
            <a:ext cx="6701847" cy="584775"/>
          </a:xfrm>
          <a:prstGeom prst="rect">
            <a:avLst/>
          </a:prstGeom>
        </p:spPr>
        <p:txBody>
          <a:bodyPr wrap="square">
            <a:spAutoFit/>
          </a:bodyPr>
          <a:lstStyle/>
          <a:p>
            <a:r>
              <a:rPr lang="nb-NO" sz="1600" dirty="0">
                <a:solidFill>
                  <a:srgbClr val="000000"/>
                </a:solidFill>
                <a:latin typeface="+mj-lt"/>
              </a:rPr>
              <a:t>For å besvare spørsmålene har DFØ utarbeidet en sjekkliste som virksomhetene kan benytte som støtte i vurderingsarbeidet.</a:t>
            </a:r>
          </a:p>
        </p:txBody>
      </p:sp>
      <p:grpSp>
        <p:nvGrpSpPr>
          <p:cNvPr id="27" name="Group 42">
            <a:extLst>
              <a:ext uri="{FF2B5EF4-FFF2-40B4-BE49-F238E27FC236}">
                <a16:creationId xmlns:a16="http://schemas.microsoft.com/office/drawing/2014/main" id="{60E6831E-B653-4446-A451-FCC1C1626832}"/>
              </a:ext>
            </a:extLst>
          </p:cNvPr>
          <p:cNvGrpSpPr/>
          <p:nvPr/>
        </p:nvGrpSpPr>
        <p:grpSpPr>
          <a:xfrm>
            <a:off x="10868714" y="573592"/>
            <a:ext cx="270038" cy="205770"/>
            <a:chOff x="6566829" y="2887714"/>
            <a:chExt cx="873633" cy="665710"/>
          </a:xfrm>
          <a:solidFill>
            <a:schemeClr val="bg1">
              <a:lumMod val="65000"/>
            </a:schemeClr>
          </a:solidFill>
        </p:grpSpPr>
        <p:pic>
          <p:nvPicPr>
            <p:cNvPr id="28" name="Graphic 52">
              <a:extLst>
                <a:ext uri="{FF2B5EF4-FFF2-40B4-BE49-F238E27FC236}">
                  <a16:creationId xmlns:a16="http://schemas.microsoft.com/office/drawing/2014/main" id="{01B95AAD-DD04-4791-BBA6-69BE416A2D0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062740" y="3175702"/>
              <a:ext cx="377722" cy="377722"/>
            </a:xfrm>
            <a:prstGeom prst="rect">
              <a:avLst/>
            </a:prstGeom>
          </p:spPr>
        </p:pic>
        <p:pic>
          <p:nvPicPr>
            <p:cNvPr id="29" name="Graphic 53">
              <a:extLst>
                <a:ext uri="{FF2B5EF4-FFF2-40B4-BE49-F238E27FC236}">
                  <a16:creationId xmlns:a16="http://schemas.microsoft.com/office/drawing/2014/main" id="{E388F99F-7D22-45D8-A188-042E5F28D2D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566829" y="2887714"/>
              <a:ext cx="377722" cy="377722"/>
            </a:xfrm>
            <a:prstGeom prst="rect">
              <a:avLst/>
            </a:prstGeom>
          </p:spPr>
        </p:pic>
        <p:cxnSp>
          <p:nvCxnSpPr>
            <p:cNvPr id="30" name="Straight Connector 54">
              <a:extLst>
                <a:ext uri="{FF2B5EF4-FFF2-40B4-BE49-F238E27FC236}">
                  <a16:creationId xmlns:a16="http://schemas.microsoft.com/office/drawing/2014/main" id="{595A8C0B-B1D5-4FCD-A07D-1148EF01E74C}"/>
                </a:ext>
              </a:extLst>
            </p:cNvPr>
            <p:cNvCxnSpPr/>
            <p:nvPr/>
          </p:nvCxnSpPr>
          <p:spPr>
            <a:xfrm flipV="1">
              <a:off x="6825846" y="2982485"/>
              <a:ext cx="355600" cy="476168"/>
            </a:xfrm>
            <a:prstGeom prst="line">
              <a:avLst/>
            </a:prstGeom>
            <a:grpFill/>
            <a:ln w="127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31" name="Graphic 31">
            <a:extLst>
              <a:ext uri="{FF2B5EF4-FFF2-40B4-BE49-F238E27FC236}">
                <a16:creationId xmlns:a16="http://schemas.microsoft.com/office/drawing/2014/main" id="{ACA6D136-A72D-4C8A-8943-86397BD24A2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095585" y="576773"/>
            <a:ext cx="168314" cy="168314"/>
          </a:xfrm>
          <a:prstGeom prst="rect">
            <a:avLst/>
          </a:prstGeom>
        </p:spPr>
      </p:pic>
    </p:spTree>
    <p:extLst>
      <p:ext uri="{BB962C8B-B14F-4D97-AF65-F5344CB8AC3E}">
        <p14:creationId xmlns:p14="http://schemas.microsoft.com/office/powerpoint/2010/main" val="1477478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6E54BB2-737B-473A-848C-E8AA9FF9DF5B}"/>
              </a:ext>
            </a:extLst>
          </p:cNvPr>
          <p:cNvSpPr>
            <a:spLocks noGrp="1"/>
          </p:cNvSpPr>
          <p:nvPr>
            <p:ph sz="half" idx="1"/>
          </p:nvPr>
        </p:nvSpPr>
        <p:spPr>
          <a:xfrm>
            <a:off x="533400" y="1717675"/>
            <a:ext cx="5400675" cy="4232275"/>
          </a:xfrm>
        </p:spPr>
        <p:txBody>
          <a:bodyPr>
            <a:normAutofit fontScale="92500" lnSpcReduction="10000"/>
          </a:bodyPr>
          <a:lstStyle/>
          <a:p>
            <a:r>
              <a:rPr lang="nb-NO" b="1" dirty="0"/>
              <a:t>Hva er internrevisjon?</a:t>
            </a:r>
          </a:p>
          <a:p>
            <a:pPr lvl="1"/>
            <a:r>
              <a:rPr lang="nb-NO" sz="1600" dirty="0"/>
              <a:t>Hva er spesielt med internrevisjon i staten? </a:t>
            </a:r>
          </a:p>
          <a:p>
            <a:pPr lvl="1"/>
            <a:r>
              <a:rPr lang="nb-NO" sz="1600" dirty="0"/>
              <a:t>Krav til internrevisjon</a:t>
            </a:r>
          </a:p>
          <a:p>
            <a:r>
              <a:rPr lang="nb-NO" b="1" dirty="0"/>
              <a:t>Hvorfor internrevisjon?</a:t>
            </a:r>
          </a:p>
          <a:p>
            <a:pPr lvl="1"/>
            <a:r>
              <a:rPr lang="nb-NO" sz="1600" dirty="0"/>
              <a:t>Hvorfor etablere en internrevisjon, hvilken merverdi gir det?</a:t>
            </a:r>
          </a:p>
          <a:p>
            <a:r>
              <a:rPr lang="nb-NO" b="1" dirty="0"/>
              <a:t>Prosess for å vurdere bruk av internrevisjon</a:t>
            </a:r>
          </a:p>
          <a:p>
            <a:pPr lvl="1"/>
            <a:r>
              <a:rPr lang="nb-NO" sz="1600" dirty="0"/>
              <a:t>Beskrive behov og utfordringer i styring og kontroll</a:t>
            </a:r>
          </a:p>
          <a:p>
            <a:pPr lvl="1"/>
            <a:r>
              <a:rPr lang="nb-NO" sz="1600" dirty="0"/>
              <a:t>Identifisere relevante tiltak</a:t>
            </a:r>
          </a:p>
          <a:p>
            <a:pPr lvl="1"/>
            <a:r>
              <a:rPr lang="nb-NO" sz="1600" dirty="0"/>
              <a:t>Nytte- og kostnadsvirkninger av relevante tiltak</a:t>
            </a:r>
          </a:p>
          <a:p>
            <a:pPr lvl="1"/>
            <a:r>
              <a:rPr lang="nb-NO" sz="1600" dirty="0"/>
              <a:t>Vurdere usikkerhet knyttet til tiltak</a:t>
            </a:r>
          </a:p>
          <a:p>
            <a:pPr lvl="1"/>
            <a:r>
              <a:rPr lang="nb-NO" sz="1600" dirty="0"/>
              <a:t>Samlet totalvurdering og konklusjon</a:t>
            </a:r>
          </a:p>
          <a:p>
            <a:r>
              <a:rPr lang="nb-NO" b="1" dirty="0"/>
              <a:t>Oppsummering</a:t>
            </a:r>
            <a:r>
              <a:rPr lang="nb-NO" sz="1800" b="1" dirty="0"/>
              <a:t> </a:t>
            </a:r>
          </a:p>
          <a:p>
            <a:pPr>
              <a:lnSpc>
                <a:spcPct val="90000"/>
              </a:lnSpc>
            </a:pPr>
            <a:endParaRPr lang="nb-NO" sz="2200" dirty="0"/>
          </a:p>
        </p:txBody>
      </p:sp>
      <p:pic>
        <p:nvPicPr>
          <p:cNvPr id="8" name="Plassholder for bilde 7" descr="Et bilde som inneholder klokke&#10;&#10;Automatisk generert beskrivelse">
            <a:extLst>
              <a:ext uri="{FF2B5EF4-FFF2-40B4-BE49-F238E27FC236}">
                <a16:creationId xmlns:a16="http://schemas.microsoft.com/office/drawing/2014/main" id="{6C70AB64-5679-44D6-BA74-444E6F7A66DF}"/>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b="-2"/>
          <a:stretch/>
        </p:blipFill>
        <p:spPr>
          <a:xfrm>
            <a:off x="6219826" y="1717675"/>
            <a:ext cx="5418138" cy="4232275"/>
          </a:xfrm>
          <a:noFill/>
        </p:spPr>
      </p:pic>
      <p:sp>
        <p:nvSpPr>
          <p:cNvPr id="2" name="Tittel 1">
            <a:extLst>
              <a:ext uri="{FF2B5EF4-FFF2-40B4-BE49-F238E27FC236}">
                <a16:creationId xmlns:a16="http://schemas.microsoft.com/office/drawing/2014/main" id="{23322133-1909-4464-AA10-42D94E215695}"/>
              </a:ext>
            </a:extLst>
          </p:cNvPr>
          <p:cNvSpPr>
            <a:spLocks noGrp="1"/>
          </p:cNvSpPr>
          <p:nvPr>
            <p:ph type="title"/>
          </p:nvPr>
        </p:nvSpPr>
        <p:spPr>
          <a:xfrm>
            <a:off x="536575" y="441325"/>
            <a:ext cx="11101388" cy="701675"/>
          </a:xfrm>
        </p:spPr>
        <p:txBody>
          <a:bodyPr anchor="t">
            <a:normAutofit/>
          </a:bodyPr>
          <a:lstStyle/>
          <a:p>
            <a:r>
              <a:rPr lang="nb-NO" dirty="0"/>
              <a:t>Agenda</a:t>
            </a:r>
          </a:p>
        </p:txBody>
      </p:sp>
    </p:spTree>
    <p:extLst>
      <p:ext uri="{BB962C8B-B14F-4D97-AF65-F5344CB8AC3E}">
        <p14:creationId xmlns:p14="http://schemas.microsoft.com/office/powerpoint/2010/main" val="1948549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526757ED-926A-41FA-B6B4-B7A46D6C6F0A}"/>
              </a:ext>
            </a:extLst>
          </p:cNvPr>
          <p:cNvSpPr>
            <a:spLocks noGrp="1"/>
          </p:cNvSpPr>
          <p:nvPr>
            <p:ph type="title"/>
          </p:nvPr>
        </p:nvSpPr>
        <p:spPr>
          <a:xfrm>
            <a:off x="533401" y="441325"/>
            <a:ext cx="6967538" cy="701675"/>
          </a:xfrm>
        </p:spPr>
        <p:txBody>
          <a:bodyPr/>
          <a:lstStyle/>
          <a:p>
            <a:r>
              <a:rPr lang="nb-NO" sz="2400" dirty="0"/>
              <a:t>Vurdere relevante tiltak basert på identifiserte behov og utfordringer – internrevisjon</a:t>
            </a:r>
            <a:br>
              <a:rPr lang="nb-NO" dirty="0"/>
            </a:br>
            <a:endParaRPr lang="nb-NO" sz="2400" dirty="0"/>
          </a:p>
        </p:txBody>
      </p:sp>
      <p:grpSp>
        <p:nvGrpSpPr>
          <p:cNvPr id="6" name="Group 3">
            <a:extLst>
              <a:ext uri="{FF2B5EF4-FFF2-40B4-BE49-F238E27FC236}">
                <a16:creationId xmlns:a16="http://schemas.microsoft.com/office/drawing/2014/main" id="{32F25BBD-DB24-4D76-B824-54C01D0A9D02}"/>
              </a:ext>
            </a:extLst>
          </p:cNvPr>
          <p:cNvGrpSpPr/>
          <p:nvPr/>
        </p:nvGrpSpPr>
        <p:grpSpPr>
          <a:xfrm>
            <a:off x="684947" y="2747544"/>
            <a:ext cx="6484955" cy="3637848"/>
            <a:chOff x="645827" y="2488343"/>
            <a:chExt cx="6743545" cy="3782908"/>
          </a:xfrm>
        </p:grpSpPr>
        <p:sp>
          <p:nvSpPr>
            <p:cNvPr id="7" name="Rectangle: Rounded Corners 13">
              <a:extLst>
                <a:ext uri="{FF2B5EF4-FFF2-40B4-BE49-F238E27FC236}">
                  <a16:creationId xmlns:a16="http://schemas.microsoft.com/office/drawing/2014/main" id="{CF616F87-369C-47EC-9A88-35EEB5AF2C0E}"/>
                </a:ext>
              </a:extLst>
            </p:cNvPr>
            <p:cNvSpPr/>
            <p:nvPr/>
          </p:nvSpPr>
          <p:spPr>
            <a:xfrm>
              <a:off x="947952" y="2499433"/>
              <a:ext cx="6441420" cy="58982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1"/>
              <a:r>
                <a:rPr lang="nb-NO" sz="1400" dirty="0">
                  <a:solidFill>
                    <a:schemeClr val="tx1"/>
                  </a:solidFill>
                </a:rPr>
                <a:t>Egen organisatorisk enhet med fast ansatte revisorer</a:t>
              </a:r>
            </a:p>
          </p:txBody>
        </p:sp>
        <p:sp>
          <p:nvSpPr>
            <p:cNvPr id="8" name="Rectangle: Rounded Corners 14">
              <a:extLst>
                <a:ext uri="{FF2B5EF4-FFF2-40B4-BE49-F238E27FC236}">
                  <a16:creationId xmlns:a16="http://schemas.microsoft.com/office/drawing/2014/main" id="{252F4785-68CC-420C-ADE1-97B71F5B7EDA}"/>
                </a:ext>
              </a:extLst>
            </p:cNvPr>
            <p:cNvSpPr/>
            <p:nvPr/>
          </p:nvSpPr>
          <p:spPr>
            <a:xfrm>
              <a:off x="947952" y="3292160"/>
              <a:ext cx="6441420" cy="58982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1"/>
              <a:r>
                <a:rPr lang="nb-NO" sz="1400" dirty="0">
                  <a:solidFill>
                    <a:schemeClr val="tx1"/>
                  </a:solidFill>
                </a:rPr>
                <a:t>Ansatt revisjonssjef med team fra egen virksomhet</a:t>
              </a:r>
            </a:p>
          </p:txBody>
        </p:sp>
        <p:sp>
          <p:nvSpPr>
            <p:cNvPr id="9" name="Rectangle: Rounded Corners 15">
              <a:extLst>
                <a:ext uri="{FF2B5EF4-FFF2-40B4-BE49-F238E27FC236}">
                  <a16:creationId xmlns:a16="http://schemas.microsoft.com/office/drawing/2014/main" id="{C1814207-60BD-4D77-B04B-012BBA4A2EEC}"/>
                </a:ext>
              </a:extLst>
            </p:cNvPr>
            <p:cNvSpPr/>
            <p:nvPr/>
          </p:nvSpPr>
          <p:spPr>
            <a:xfrm>
              <a:off x="947952" y="4877614"/>
              <a:ext cx="6441420" cy="58982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1"/>
              <a:r>
                <a:rPr lang="nb-NO" sz="1400" dirty="0">
                  <a:solidFill>
                    <a:schemeClr val="tx1"/>
                  </a:solidFill>
                </a:rPr>
                <a:t>Felles internrevisjonsfunksjon på tvers av likeartede virksomheter</a:t>
              </a:r>
            </a:p>
          </p:txBody>
        </p:sp>
        <p:sp>
          <p:nvSpPr>
            <p:cNvPr id="10" name="Rectangle: Rounded Corners 16">
              <a:extLst>
                <a:ext uri="{FF2B5EF4-FFF2-40B4-BE49-F238E27FC236}">
                  <a16:creationId xmlns:a16="http://schemas.microsoft.com/office/drawing/2014/main" id="{B1BE13AA-61E7-4D4A-B493-222C3FAC2D22}"/>
                </a:ext>
              </a:extLst>
            </p:cNvPr>
            <p:cNvSpPr/>
            <p:nvPr/>
          </p:nvSpPr>
          <p:spPr>
            <a:xfrm>
              <a:off x="947952" y="4084887"/>
              <a:ext cx="6441420" cy="58982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1"/>
              <a:r>
                <a:rPr lang="nb-NO" sz="1400" dirty="0">
                  <a:solidFill>
                    <a:schemeClr val="tx1"/>
                  </a:solidFill>
                </a:rPr>
                <a:t>Ansatte revisjonssjef som kjøper eksterne tjenester</a:t>
              </a:r>
            </a:p>
          </p:txBody>
        </p:sp>
        <p:sp>
          <p:nvSpPr>
            <p:cNvPr id="11" name="Rectangle: Rounded Corners 17">
              <a:extLst>
                <a:ext uri="{FF2B5EF4-FFF2-40B4-BE49-F238E27FC236}">
                  <a16:creationId xmlns:a16="http://schemas.microsoft.com/office/drawing/2014/main" id="{5CB1285C-4C75-472B-87B2-33FF74AFF268}"/>
                </a:ext>
              </a:extLst>
            </p:cNvPr>
            <p:cNvSpPr/>
            <p:nvPr/>
          </p:nvSpPr>
          <p:spPr>
            <a:xfrm>
              <a:off x="947952" y="5670341"/>
              <a:ext cx="6441420" cy="58982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1"/>
              <a:r>
                <a:rPr lang="nb-NO" sz="1400" dirty="0">
                  <a:solidFill>
                    <a:schemeClr val="tx1"/>
                  </a:solidFill>
                </a:rPr>
                <a:t>Full </a:t>
              </a:r>
              <a:r>
                <a:rPr lang="nb-NO" sz="1400" dirty="0" err="1">
                  <a:solidFill>
                    <a:schemeClr val="tx1"/>
                  </a:solidFill>
                </a:rPr>
                <a:t>outsourcing</a:t>
              </a:r>
              <a:endParaRPr lang="nb-NO" sz="1400" dirty="0">
                <a:solidFill>
                  <a:schemeClr val="tx1"/>
                </a:solidFill>
              </a:endParaRPr>
            </a:p>
          </p:txBody>
        </p:sp>
        <p:sp>
          <p:nvSpPr>
            <p:cNvPr id="12" name="Oval 18">
              <a:extLst>
                <a:ext uri="{FF2B5EF4-FFF2-40B4-BE49-F238E27FC236}">
                  <a16:creationId xmlns:a16="http://schemas.microsoft.com/office/drawing/2014/main" id="{DC50750C-2A92-4CFA-96EC-2EF2F9662049}"/>
                </a:ext>
              </a:extLst>
            </p:cNvPr>
            <p:cNvSpPr/>
            <p:nvPr/>
          </p:nvSpPr>
          <p:spPr>
            <a:xfrm>
              <a:off x="645827" y="2488343"/>
              <a:ext cx="612000" cy="612000"/>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2000" b="1" dirty="0"/>
                <a:t>1</a:t>
              </a:r>
            </a:p>
          </p:txBody>
        </p:sp>
        <p:sp>
          <p:nvSpPr>
            <p:cNvPr id="13" name="Oval 19">
              <a:extLst>
                <a:ext uri="{FF2B5EF4-FFF2-40B4-BE49-F238E27FC236}">
                  <a16:creationId xmlns:a16="http://schemas.microsoft.com/office/drawing/2014/main" id="{AFBA8C3A-49C8-4233-848C-521AAFC65C44}"/>
                </a:ext>
              </a:extLst>
            </p:cNvPr>
            <p:cNvSpPr/>
            <p:nvPr/>
          </p:nvSpPr>
          <p:spPr>
            <a:xfrm>
              <a:off x="645827" y="3281070"/>
              <a:ext cx="612000" cy="612000"/>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2000" b="1" dirty="0"/>
                <a:t>2</a:t>
              </a:r>
            </a:p>
          </p:txBody>
        </p:sp>
        <p:sp>
          <p:nvSpPr>
            <p:cNvPr id="14" name="Oval 20">
              <a:extLst>
                <a:ext uri="{FF2B5EF4-FFF2-40B4-BE49-F238E27FC236}">
                  <a16:creationId xmlns:a16="http://schemas.microsoft.com/office/drawing/2014/main" id="{BBBD9DB2-0210-413B-B9D0-D77103661AE3}"/>
                </a:ext>
              </a:extLst>
            </p:cNvPr>
            <p:cNvSpPr/>
            <p:nvPr/>
          </p:nvSpPr>
          <p:spPr>
            <a:xfrm>
              <a:off x="645827" y="4073797"/>
              <a:ext cx="612000" cy="612000"/>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2000" b="1" dirty="0"/>
                <a:t>3</a:t>
              </a:r>
            </a:p>
          </p:txBody>
        </p:sp>
        <p:sp>
          <p:nvSpPr>
            <p:cNvPr id="15" name="Oval 21">
              <a:extLst>
                <a:ext uri="{FF2B5EF4-FFF2-40B4-BE49-F238E27FC236}">
                  <a16:creationId xmlns:a16="http://schemas.microsoft.com/office/drawing/2014/main" id="{F107111B-2F5E-44F6-BD70-E93091773B06}"/>
                </a:ext>
              </a:extLst>
            </p:cNvPr>
            <p:cNvSpPr/>
            <p:nvPr/>
          </p:nvSpPr>
          <p:spPr>
            <a:xfrm>
              <a:off x="645827" y="4866524"/>
              <a:ext cx="612000" cy="612000"/>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2000" b="1" dirty="0"/>
                <a:t>4</a:t>
              </a:r>
            </a:p>
          </p:txBody>
        </p:sp>
        <p:sp>
          <p:nvSpPr>
            <p:cNvPr id="16" name="Oval 22">
              <a:extLst>
                <a:ext uri="{FF2B5EF4-FFF2-40B4-BE49-F238E27FC236}">
                  <a16:creationId xmlns:a16="http://schemas.microsoft.com/office/drawing/2014/main" id="{D7E5AB55-88E0-4856-A547-A16EB54461B3}"/>
                </a:ext>
              </a:extLst>
            </p:cNvPr>
            <p:cNvSpPr/>
            <p:nvPr/>
          </p:nvSpPr>
          <p:spPr>
            <a:xfrm>
              <a:off x="645827" y="5659251"/>
              <a:ext cx="612000" cy="612000"/>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2000" b="1" dirty="0"/>
                <a:t>5</a:t>
              </a:r>
            </a:p>
          </p:txBody>
        </p:sp>
      </p:grpSp>
      <p:grpSp>
        <p:nvGrpSpPr>
          <p:cNvPr id="17" name="Group 4">
            <a:extLst>
              <a:ext uri="{FF2B5EF4-FFF2-40B4-BE49-F238E27FC236}">
                <a16:creationId xmlns:a16="http://schemas.microsoft.com/office/drawing/2014/main" id="{FC662FD6-B217-4193-B2DD-8D394C7C2220}"/>
              </a:ext>
            </a:extLst>
          </p:cNvPr>
          <p:cNvGrpSpPr/>
          <p:nvPr/>
        </p:nvGrpSpPr>
        <p:grpSpPr>
          <a:xfrm>
            <a:off x="552839" y="1925199"/>
            <a:ext cx="6617063" cy="635630"/>
            <a:chOff x="552839" y="1925199"/>
            <a:chExt cx="6617063" cy="635630"/>
          </a:xfrm>
        </p:grpSpPr>
        <p:sp>
          <p:nvSpPr>
            <p:cNvPr id="18" name="Rectangle: Rounded Corners 1">
              <a:extLst>
                <a:ext uri="{FF2B5EF4-FFF2-40B4-BE49-F238E27FC236}">
                  <a16:creationId xmlns:a16="http://schemas.microsoft.com/office/drawing/2014/main" id="{803186E9-42D5-45C5-8F7A-0604783BFA73}"/>
                </a:ext>
              </a:extLst>
            </p:cNvPr>
            <p:cNvSpPr/>
            <p:nvPr/>
          </p:nvSpPr>
          <p:spPr>
            <a:xfrm>
              <a:off x="552839" y="1948104"/>
              <a:ext cx="6617063" cy="58982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1008000" bIns="45720" numCol="1" spcCol="0" rtlCol="0" fromWordArt="0" anchor="ctr" anchorCtr="0" forceAA="0" compatLnSpc="1">
              <a:prstTxWarp prst="textNoShape">
                <a:avLst/>
              </a:prstTxWarp>
              <a:noAutofit/>
            </a:bodyPr>
            <a:lstStyle/>
            <a:p>
              <a:r>
                <a:rPr lang="nb-NO" sz="1400" b="1" dirty="0"/>
                <a:t>Ulike alternative modeller for internrevisjon</a:t>
              </a:r>
            </a:p>
          </p:txBody>
        </p:sp>
        <p:pic>
          <p:nvPicPr>
            <p:cNvPr id="19" name="Graphic 23">
              <a:extLst>
                <a:ext uri="{FF2B5EF4-FFF2-40B4-BE49-F238E27FC236}">
                  <a16:creationId xmlns:a16="http://schemas.microsoft.com/office/drawing/2014/main" id="{4D751554-B2EF-4D3C-A6FE-EA8C3431A1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60768" y="1925199"/>
              <a:ext cx="635630" cy="635630"/>
            </a:xfrm>
            <a:prstGeom prst="rect">
              <a:avLst/>
            </a:prstGeom>
          </p:spPr>
        </p:pic>
      </p:grpSp>
      <p:sp>
        <p:nvSpPr>
          <p:cNvPr id="20" name="Rectangle: Rounded Corners 5">
            <a:extLst>
              <a:ext uri="{FF2B5EF4-FFF2-40B4-BE49-F238E27FC236}">
                <a16:creationId xmlns:a16="http://schemas.microsoft.com/office/drawing/2014/main" id="{23B2E7B9-9BDC-4C36-B1D8-0DC2621BEE44}"/>
              </a:ext>
            </a:extLst>
          </p:cNvPr>
          <p:cNvSpPr/>
          <p:nvPr/>
        </p:nvSpPr>
        <p:spPr>
          <a:xfrm>
            <a:off x="8972465" y="304361"/>
            <a:ext cx="414554" cy="16304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nb-NO" sz="800" b="1" dirty="0"/>
              <a:t>1</a:t>
            </a:r>
          </a:p>
        </p:txBody>
      </p:sp>
      <p:sp>
        <p:nvSpPr>
          <p:cNvPr id="21" name="Rectangle: Rounded Corners 6">
            <a:extLst>
              <a:ext uri="{FF2B5EF4-FFF2-40B4-BE49-F238E27FC236}">
                <a16:creationId xmlns:a16="http://schemas.microsoft.com/office/drawing/2014/main" id="{F5C02205-98FD-4F39-BFEC-CF3472A76A51}"/>
              </a:ext>
            </a:extLst>
          </p:cNvPr>
          <p:cNvSpPr/>
          <p:nvPr/>
        </p:nvSpPr>
        <p:spPr>
          <a:xfrm>
            <a:off x="8972465" y="484454"/>
            <a:ext cx="414554" cy="1027285"/>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24000" rIns="36000" bIns="45720" numCol="1" spcCol="0" rtlCol="0" fromWordArt="0" anchor="t" anchorCtr="0" forceAA="0" compatLnSpc="1">
            <a:prstTxWarp prst="textNoShape">
              <a:avLst/>
            </a:prstTxWarp>
            <a:noAutofit/>
          </a:bodyPr>
          <a:lstStyle/>
          <a:p>
            <a:pPr algn="ctr"/>
            <a:r>
              <a:rPr lang="nb-NO" sz="300" b="1" dirty="0">
                <a:solidFill>
                  <a:schemeClr val="bg1"/>
                </a:solidFill>
              </a:rPr>
              <a:t>Beskrive behov og utfordringer innen styring og kontroll</a:t>
            </a:r>
          </a:p>
        </p:txBody>
      </p:sp>
      <p:sp>
        <p:nvSpPr>
          <p:cNvPr id="22" name="Rectangle: Rounded Corners 7">
            <a:extLst>
              <a:ext uri="{FF2B5EF4-FFF2-40B4-BE49-F238E27FC236}">
                <a16:creationId xmlns:a16="http://schemas.microsoft.com/office/drawing/2014/main" id="{D3A7FCF2-F06E-4425-886E-A65DE083DE00}"/>
              </a:ext>
            </a:extLst>
          </p:cNvPr>
          <p:cNvSpPr/>
          <p:nvPr/>
        </p:nvSpPr>
        <p:spPr>
          <a:xfrm>
            <a:off x="9428463" y="304361"/>
            <a:ext cx="414554" cy="163041"/>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nb-NO" sz="800" b="1" dirty="0"/>
              <a:t>2</a:t>
            </a:r>
          </a:p>
        </p:txBody>
      </p:sp>
      <p:sp>
        <p:nvSpPr>
          <p:cNvPr id="23" name="Rectangle: Rounded Corners 8">
            <a:extLst>
              <a:ext uri="{FF2B5EF4-FFF2-40B4-BE49-F238E27FC236}">
                <a16:creationId xmlns:a16="http://schemas.microsoft.com/office/drawing/2014/main" id="{53137581-BDB5-4219-92D3-053FC39338B4}"/>
              </a:ext>
            </a:extLst>
          </p:cNvPr>
          <p:cNvSpPr/>
          <p:nvPr/>
        </p:nvSpPr>
        <p:spPr>
          <a:xfrm>
            <a:off x="9428463" y="484454"/>
            <a:ext cx="414554" cy="1027285"/>
          </a:xfrm>
          <a:prstGeom prst="round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24000" rIns="36000" bIns="45720" numCol="1" spcCol="0" rtlCol="0" fromWordArt="0" anchor="t" anchorCtr="0" forceAA="0" compatLnSpc="1">
            <a:prstTxWarp prst="textNoShape">
              <a:avLst/>
            </a:prstTxWarp>
            <a:noAutofit/>
          </a:bodyPr>
          <a:lstStyle/>
          <a:p>
            <a:pPr algn="ctr"/>
            <a:r>
              <a:rPr lang="nb-NO" sz="300" b="1" dirty="0">
                <a:solidFill>
                  <a:schemeClr val="bg1"/>
                </a:solidFill>
              </a:rPr>
              <a:t>Identifisere relevante tiltak</a:t>
            </a:r>
          </a:p>
        </p:txBody>
      </p:sp>
      <p:pic>
        <p:nvPicPr>
          <p:cNvPr id="24" name="Graphic 16">
            <a:extLst>
              <a:ext uri="{FF2B5EF4-FFF2-40B4-BE49-F238E27FC236}">
                <a16:creationId xmlns:a16="http://schemas.microsoft.com/office/drawing/2014/main" id="{94D6291A-E8EE-4910-889D-A6FBAC21F01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51583" y="592321"/>
            <a:ext cx="168314" cy="168314"/>
          </a:xfrm>
          <a:prstGeom prst="rect">
            <a:avLst/>
          </a:prstGeom>
        </p:spPr>
      </p:pic>
      <p:sp>
        <p:nvSpPr>
          <p:cNvPr id="25" name="Rectangle: Rounded Corners 24">
            <a:extLst>
              <a:ext uri="{FF2B5EF4-FFF2-40B4-BE49-F238E27FC236}">
                <a16:creationId xmlns:a16="http://schemas.microsoft.com/office/drawing/2014/main" id="{15AC9AC3-A331-47F0-B889-04205EF0EA67}"/>
              </a:ext>
            </a:extLst>
          </p:cNvPr>
          <p:cNvSpPr/>
          <p:nvPr/>
        </p:nvSpPr>
        <p:spPr>
          <a:xfrm>
            <a:off x="9884461" y="304361"/>
            <a:ext cx="414554" cy="16304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nb-NO" sz="800" b="1" dirty="0"/>
              <a:t>3</a:t>
            </a:r>
          </a:p>
        </p:txBody>
      </p:sp>
      <p:sp>
        <p:nvSpPr>
          <p:cNvPr id="26" name="Rectangle: Rounded Corners 25">
            <a:extLst>
              <a:ext uri="{FF2B5EF4-FFF2-40B4-BE49-F238E27FC236}">
                <a16:creationId xmlns:a16="http://schemas.microsoft.com/office/drawing/2014/main" id="{6905A301-B7CA-4557-A318-8026F3A3792C}"/>
              </a:ext>
            </a:extLst>
          </p:cNvPr>
          <p:cNvSpPr/>
          <p:nvPr/>
        </p:nvSpPr>
        <p:spPr>
          <a:xfrm>
            <a:off x="9884461" y="484454"/>
            <a:ext cx="414554" cy="1027285"/>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24000" rIns="36000" bIns="45720" numCol="1" spcCol="0" rtlCol="0" fromWordArt="0" anchor="t" anchorCtr="0" forceAA="0" compatLnSpc="1">
            <a:prstTxWarp prst="textNoShape">
              <a:avLst/>
            </a:prstTxWarp>
            <a:noAutofit/>
          </a:bodyPr>
          <a:lstStyle/>
          <a:p>
            <a:pPr algn="ctr"/>
            <a:r>
              <a:rPr lang="nb-NO" sz="300" b="1" dirty="0">
                <a:solidFill>
                  <a:schemeClr val="bg1"/>
                </a:solidFill>
              </a:rPr>
              <a:t>Identifisere, verdsette og sammenstille nytte- og kostnads-virkninger av tiltak</a:t>
            </a:r>
          </a:p>
        </p:txBody>
      </p:sp>
      <p:sp>
        <p:nvSpPr>
          <p:cNvPr id="27" name="Rectangle: Rounded Corners 26">
            <a:extLst>
              <a:ext uri="{FF2B5EF4-FFF2-40B4-BE49-F238E27FC236}">
                <a16:creationId xmlns:a16="http://schemas.microsoft.com/office/drawing/2014/main" id="{D5E18546-0C3F-4BFF-9445-5E7360D87970}"/>
              </a:ext>
            </a:extLst>
          </p:cNvPr>
          <p:cNvSpPr/>
          <p:nvPr/>
        </p:nvSpPr>
        <p:spPr>
          <a:xfrm>
            <a:off x="10340459" y="304361"/>
            <a:ext cx="414554" cy="16304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nb-NO" sz="800" b="1" dirty="0"/>
              <a:t>4</a:t>
            </a:r>
          </a:p>
        </p:txBody>
      </p:sp>
      <p:sp>
        <p:nvSpPr>
          <p:cNvPr id="28" name="Rectangle: Rounded Corners 27">
            <a:extLst>
              <a:ext uri="{FF2B5EF4-FFF2-40B4-BE49-F238E27FC236}">
                <a16:creationId xmlns:a16="http://schemas.microsoft.com/office/drawing/2014/main" id="{4E0813F7-5F08-426C-AA40-26386BFBB448}"/>
              </a:ext>
            </a:extLst>
          </p:cNvPr>
          <p:cNvSpPr/>
          <p:nvPr/>
        </p:nvSpPr>
        <p:spPr>
          <a:xfrm>
            <a:off x="10340459" y="484454"/>
            <a:ext cx="414554" cy="1027285"/>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24000" rIns="36000" bIns="45720" numCol="1" spcCol="0" rtlCol="0" fromWordArt="0" anchor="t" anchorCtr="0" forceAA="0" compatLnSpc="1">
            <a:prstTxWarp prst="textNoShape">
              <a:avLst/>
            </a:prstTxWarp>
            <a:noAutofit/>
          </a:bodyPr>
          <a:lstStyle/>
          <a:p>
            <a:pPr algn="ctr"/>
            <a:r>
              <a:rPr lang="nb-NO" sz="300" b="1" dirty="0">
                <a:solidFill>
                  <a:schemeClr val="bg1"/>
                </a:solidFill>
              </a:rPr>
              <a:t>Vurdere usikkerhet knyttet til tiltak</a:t>
            </a:r>
          </a:p>
        </p:txBody>
      </p:sp>
      <p:sp>
        <p:nvSpPr>
          <p:cNvPr id="29" name="Rectangle: Rounded Corners 28">
            <a:extLst>
              <a:ext uri="{FF2B5EF4-FFF2-40B4-BE49-F238E27FC236}">
                <a16:creationId xmlns:a16="http://schemas.microsoft.com/office/drawing/2014/main" id="{478FA4B1-8237-47A9-B015-A429E55D986E}"/>
              </a:ext>
            </a:extLst>
          </p:cNvPr>
          <p:cNvSpPr/>
          <p:nvPr/>
        </p:nvSpPr>
        <p:spPr>
          <a:xfrm>
            <a:off x="10796457" y="304361"/>
            <a:ext cx="414554" cy="16304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nb-NO" sz="800" b="1" dirty="0"/>
              <a:t>5</a:t>
            </a:r>
          </a:p>
        </p:txBody>
      </p:sp>
      <p:sp>
        <p:nvSpPr>
          <p:cNvPr id="30" name="Rectangle: Rounded Corners 29">
            <a:extLst>
              <a:ext uri="{FF2B5EF4-FFF2-40B4-BE49-F238E27FC236}">
                <a16:creationId xmlns:a16="http://schemas.microsoft.com/office/drawing/2014/main" id="{626834E6-6D62-4B27-9695-A9503C5679FB}"/>
              </a:ext>
            </a:extLst>
          </p:cNvPr>
          <p:cNvSpPr/>
          <p:nvPr/>
        </p:nvSpPr>
        <p:spPr>
          <a:xfrm>
            <a:off x="10796457" y="484454"/>
            <a:ext cx="414554" cy="1027285"/>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24000" rIns="36000" bIns="45720" numCol="1" spcCol="0" rtlCol="0" fromWordArt="0" anchor="t" anchorCtr="0" forceAA="0" compatLnSpc="1">
            <a:prstTxWarp prst="textNoShape">
              <a:avLst/>
            </a:prstTxWarp>
            <a:noAutofit/>
          </a:bodyPr>
          <a:lstStyle/>
          <a:p>
            <a:pPr algn="ctr"/>
            <a:r>
              <a:rPr lang="nb-NO" sz="300" b="1" dirty="0">
                <a:solidFill>
                  <a:schemeClr val="bg1"/>
                </a:solidFill>
              </a:rPr>
              <a:t>Gi en samlet totalvurdering og konklusjon</a:t>
            </a:r>
          </a:p>
        </p:txBody>
      </p:sp>
      <p:pic>
        <p:nvPicPr>
          <p:cNvPr id="31" name="Graphic 30">
            <a:extLst>
              <a:ext uri="{FF2B5EF4-FFF2-40B4-BE49-F238E27FC236}">
                <a16:creationId xmlns:a16="http://schemas.microsoft.com/office/drawing/2014/main" id="{FEB083D9-6DD3-4CA5-9544-00FB03AEC20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89334" y="574074"/>
            <a:ext cx="204807" cy="204806"/>
          </a:xfrm>
          <a:prstGeom prst="rect">
            <a:avLst/>
          </a:prstGeom>
        </p:spPr>
      </p:pic>
      <p:pic>
        <p:nvPicPr>
          <p:cNvPr id="32" name="Graphic 35">
            <a:extLst>
              <a:ext uri="{FF2B5EF4-FFF2-40B4-BE49-F238E27FC236}">
                <a16:creationId xmlns:a16="http://schemas.microsoft.com/office/drawing/2014/main" id="{A1E4B37A-2FFB-4BB7-B142-2C7B30DA4EB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445627" y="574369"/>
            <a:ext cx="204217" cy="204217"/>
          </a:xfrm>
          <a:prstGeom prst="rect">
            <a:avLst/>
          </a:prstGeom>
        </p:spPr>
      </p:pic>
      <p:grpSp>
        <p:nvGrpSpPr>
          <p:cNvPr id="33" name="Group 84">
            <a:extLst>
              <a:ext uri="{FF2B5EF4-FFF2-40B4-BE49-F238E27FC236}">
                <a16:creationId xmlns:a16="http://schemas.microsoft.com/office/drawing/2014/main" id="{3FEC686A-A28D-4165-BB0F-EDE0E2717263}"/>
              </a:ext>
            </a:extLst>
          </p:cNvPr>
          <p:cNvGrpSpPr/>
          <p:nvPr/>
        </p:nvGrpSpPr>
        <p:grpSpPr>
          <a:xfrm>
            <a:off x="10868714" y="573592"/>
            <a:ext cx="270038" cy="205770"/>
            <a:chOff x="6566829" y="2887714"/>
            <a:chExt cx="873633" cy="665710"/>
          </a:xfrm>
          <a:solidFill>
            <a:schemeClr val="bg1">
              <a:lumMod val="65000"/>
            </a:schemeClr>
          </a:solidFill>
        </p:grpSpPr>
        <p:pic>
          <p:nvPicPr>
            <p:cNvPr id="34" name="Graphic 85">
              <a:extLst>
                <a:ext uri="{FF2B5EF4-FFF2-40B4-BE49-F238E27FC236}">
                  <a16:creationId xmlns:a16="http://schemas.microsoft.com/office/drawing/2014/main" id="{6777E80E-D53A-40C2-8127-449FBFE1768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062740" y="3175702"/>
              <a:ext cx="377722" cy="377722"/>
            </a:xfrm>
            <a:prstGeom prst="rect">
              <a:avLst/>
            </a:prstGeom>
          </p:spPr>
        </p:pic>
        <p:pic>
          <p:nvPicPr>
            <p:cNvPr id="35" name="Graphic 86">
              <a:extLst>
                <a:ext uri="{FF2B5EF4-FFF2-40B4-BE49-F238E27FC236}">
                  <a16:creationId xmlns:a16="http://schemas.microsoft.com/office/drawing/2014/main" id="{9402D836-07C0-423D-AB6D-ABB90E81B5B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566829" y="2887714"/>
              <a:ext cx="377722" cy="377722"/>
            </a:xfrm>
            <a:prstGeom prst="rect">
              <a:avLst/>
            </a:prstGeom>
          </p:spPr>
        </p:pic>
        <p:cxnSp>
          <p:nvCxnSpPr>
            <p:cNvPr id="36" name="Straight Connector 87">
              <a:extLst>
                <a:ext uri="{FF2B5EF4-FFF2-40B4-BE49-F238E27FC236}">
                  <a16:creationId xmlns:a16="http://schemas.microsoft.com/office/drawing/2014/main" id="{686885E8-00CA-4549-97A4-1CF12A49BED8}"/>
                </a:ext>
              </a:extLst>
            </p:cNvPr>
            <p:cNvCxnSpPr/>
            <p:nvPr/>
          </p:nvCxnSpPr>
          <p:spPr>
            <a:xfrm flipV="1">
              <a:off x="6825846" y="2982485"/>
              <a:ext cx="355600" cy="476168"/>
            </a:xfrm>
            <a:prstGeom prst="line">
              <a:avLst/>
            </a:prstGeom>
            <a:grpFill/>
            <a:ln w="127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37" name="Graphic 39">
            <a:extLst>
              <a:ext uri="{FF2B5EF4-FFF2-40B4-BE49-F238E27FC236}">
                <a16:creationId xmlns:a16="http://schemas.microsoft.com/office/drawing/2014/main" id="{084C0325-4355-468F-BF7B-98A8B51AFF3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095585" y="576773"/>
            <a:ext cx="168314" cy="168314"/>
          </a:xfrm>
          <a:prstGeom prst="rect">
            <a:avLst/>
          </a:prstGeom>
        </p:spPr>
      </p:pic>
      <p:sp>
        <p:nvSpPr>
          <p:cNvPr id="38" name="Content Placeholder 9">
            <a:extLst>
              <a:ext uri="{FF2B5EF4-FFF2-40B4-BE49-F238E27FC236}">
                <a16:creationId xmlns:a16="http://schemas.microsoft.com/office/drawing/2014/main" id="{0CA630DA-F0A9-407B-97B9-0D4CEEE31A67}"/>
              </a:ext>
            </a:extLst>
          </p:cNvPr>
          <p:cNvSpPr txBox="1">
            <a:spLocks/>
          </p:cNvSpPr>
          <p:nvPr/>
        </p:nvSpPr>
        <p:spPr>
          <a:xfrm>
            <a:off x="8330630" y="1849055"/>
            <a:ext cx="3317408" cy="3159890"/>
          </a:xfrm>
          <a:prstGeom prst="rect">
            <a:avLst/>
          </a:prstGeom>
        </p:spPr>
        <p:txBody>
          <a:bodyPr anchor="ctr"/>
          <a:lstStyle>
            <a:lvl1pPr marL="216000" indent="-216000" algn="l" defTabSz="914400" rtl="0" eaLnBrk="1" latinLnBrk="0" hangingPunct="1">
              <a:lnSpc>
                <a:spcPct val="100000"/>
              </a:lnSpc>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432000" indent="-216000" algn="l" defTabSz="914400" rtl="0" eaLnBrk="1" latinLnBrk="0" hangingPunct="1">
              <a:lnSpc>
                <a:spcPct val="100000"/>
              </a:lnSpc>
              <a:spcBef>
                <a:spcPts val="400"/>
              </a:spcBef>
              <a:buClr>
                <a:schemeClr val="accent1"/>
              </a:buClr>
              <a:buSzPct val="135000"/>
              <a:buFont typeface="System Font Regular"/>
              <a:buChar char="-"/>
              <a:defRPr sz="2000" kern="1200">
                <a:solidFill>
                  <a:schemeClr val="tx1"/>
                </a:solidFill>
                <a:latin typeface="+mn-lt"/>
                <a:ea typeface="+mn-ea"/>
                <a:cs typeface="+mn-cs"/>
              </a:defRPr>
            </a:lvl2pPr>
            <a:lvl3pPr marL="648000" indent="-216000" algn="l" defTabSz="914400" rtl="0" eaLnBrk="1" latinLnBrk="0" hangingPunct="1">
              <a:lnSpc>
                <a:spcPct val="100000"/>
              </a:lnSpc>
              <a:spcBef>
                <a:spcPts val="4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864000" indent="-216000" algn="l" defTabSz="914400" rtl="0" eaLnBrk="1" latinLnBrk="0" hangingPunct="1">
              <a:lnSpc>
                <a:spcPct val="100000"/>
              </a:lnSpc>
              <a:spcBef>
                <a:spcPts val="400"/>
              </a:spcBef>
              <a:buClr>
                <a:schemeClr val="accent1"/>
              </a:buClr>
              <a:buSzPct val="135000"/>
              <a:buFont typeface="System Font Regular"/>
              <a:buChar char="-"/>
              <a:defRPr sz="1400" kern="1200">
                <a:solidFill>
                  <a:schemeClr val="tx1"/>
                </a:solidFill>
                <a:latin typeface="+mn-lt"/>
                <a:ea typeface="+mn-ea"/>
                <a:cs typeface="+mn-cs"/>
              </a:defRPr>
            </a:lvl4pPr>
            <a:lvl5pPr marL="1080000" indent="-216000" algn="l" defTabSz="914400" rtl="0" eaLnBrk="1" latinLnBrk="0" hangingPunct="1">
              <a:lnSpc>
                <a:spcPct val="100000"/>
              </a:lnSpc>
              <a:spcBef>
                <a:spcPts val="4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2000" b="1" dirty="0">
                <a:solidFill>
                  <a:schemeClr val="bg1"/>
                </a:solidFill>
              </a:rPr>
              <a:t>Internrevisjon er </a:t>
            </a:r>
            <a:r>
              <a:rPr lang="nb-NO" sz="2000" b="1" i="1" dirty="0">
                <a:solidFill>
                  <a:schemeClr val="bg1"/>
                </a:solidFill>
              </a:rPr>
              <a:t>ett mulig tiltak </a:t>
            </a:r>
            <a:r>
              <a:rPr lang="nb-NO" sz="2000" dirty="0">
                <a:solidFill>
                  <a:schemeClr val="bg1"/>
                </a:solidFill>
              </a:rPr>
              <a:t>for å styrke styring og kontroll</a:t>
            </a:r>
          </a:p>
        </p:txBody>
      </p:sp>
    </p:spTree>
    <p:extLst>
      <p:ext uri="{BB962C8B-B14F-4D97-AF65-F5344CB8AC3E}">
        <p14:creationId xmlns:p14="http://schemas.microsoft.com/office/powerpoint/2010/main" val="1650498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61">
            <a:extLst>
              <a:ext uri="{FF2B5EF4-FFF2-40B4-BE49-F238E27FC236}">
                <a16:creationId xmlns:a16="http://schemas.microsoft.com/office/drawing/2014/main" id="{6C6F9678-5F60-441C-8FE5-488E34AE1576}"/>
              </a:ext>
            </a:extLst>
          </p:cNvPr>
          <p:cNvSpPr/>
          <p:nvPr/>
        </p:nvSpPr>
        <p:spPr>
          <a:xfrm>
            <a:off x="437331" y="1534160"/>
            <a:ext cx="7063608" cy="5092108"/>
          </a:xfrm>
          <a:prstGeom prst="roundRect">
            <a:avLst/>
          </a:prstGeom>
          <a:solidFill>
            <a:schemeClr val="bg2"/>
          </a:solidFill>
        </p:spPr>
        <p:txBody>
          <a:bodyPr wrap="square">
            <a:noAutofit/>
          </a:bodyPr>
          <a:lstStyle/>
          <a:p>
            <a:r>
              <a:rPr lang="nb-NO" sz="1600" dirty="0">
                <a:solidFill>
                  <a:srgbClr val="000000"/>
                </a:solidFill>
              </a:rPr>
              <a:t>Alternativer til å etablere en internrevisjon som kan være relevante for styrke styring og kontroll, er forbedringer i første- eller andrelinjen. Eksempler på forbedringer er listet under: </a:t>
            </a:r>
          </a:p>
        </p:txBody>
      </p:sp>
      <p:sp>
        <p:nvSpPr>
          <p:cNvPr id="6" name="Rectangle: Rounded Corners 5">
            <a:extLst>
              <a:ext uri="{FF2B5EF4-FFF2-40B4-BE49-F238E27FC236}">
                <a16:creationId xmlns:a16="http://schemas.microsoft.com/office/drawing/2014/main" id="{E88B0ECF-B52D-475A-BA11-C6E86476A7D1}"/>
              </a:ext>
            </a:extLst>
          </p:cNvPr>
          <p:cNvSpPr/>
          <p:nvPr/>
        </p:nvSpPr>
        <p:spPr>
          <a:xfrm>
            <a:off x="8972465" y="304361"/>
            <a:ext cx="414554" cy="16304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nb-NO" sz="800" b="1" dirty="0"/>
              <a:t>1</a:t>
            </a:r>
          </a:p>
        </p:txBody>
      </p:sp>
      <p:sp>
        <p:nvSpPr>
          <p:cNvPr id="7" name="Rectangle: Rounded Corners 6">
            <a:extLst>
              <a:ext uri="{FF2B5EF4-FFF2-40B4-BE49-F238E27FC236}">
                <a16:creationId xmlns:a16="http://schemas.microsoft.com/office/drawing/2014/main" id="{1FEE360D-20A8-462A-98AA-7610E8D7F433}"/>
              </a:ext>
            </a:extLst>
          </p:cNvPr>
          <p:cNvSpPr/>
          <p:nvPr/>
        </p:nvSpPr>
        <p:spPr>
          <a:xfrm>
            <a:off x="8972465" y="484454"/>
            <a:ext cx="414554" cy="1027285"/>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24000" rIns="36000" bIns="45720" numCol="1" spcCol="0" rtlCol="0" fromWordArt="0" anchor="t" anchorCtr="0" forceAA="0" compatLnSpc="1">
            <a:prstTxWarp prst="textNoShape">
              <a:avLst/>
            </a:prstTxWarp>
            <a:noAutofit/>
          </a:bodyPr>
          <a:lstStyle/>
          <a:p>
            <a:pPr algn="ctr"/>
            <a:r>
              <a:rPr lang="nb-NO" sz="300" b="1" dirty="0">
                <a:solidFill>
                  <a:schemeClr val="bg1"/>
                </a:solidFill>
              </a:rPr>
              <a:t>Beskrive behov og utfordringer innen styring og kontroll</a:t>
            </a:r>
          </a:p>
        </p:txBody>
      </p:sp>
      <p:sp>
        <p:nvSpPr>
          <p:cNvPr id="8" name="Rectangle: Rounded Corners 7">
            <a:extLst>
              <a:ext uri="{FF2B5EF4-FFF2-40B4-BE49-F238E27FC236}">
                <a16:creationId xmlns:a16="http://schemas.microsoft.com/office/drawing/2014/main" id="{C2AE6560-7BCE-4596-B39E-46F525794723}"/>
              </a:ext>
            </a:extLst>
          </p:cNvPr>
          <p:cNvSpPr/>
          <p:nvPr/>
        </p:nvSpPr>
        <p:spPr>
          <a:xfrm>
            <a:off x="9428463" y="304361"/>
            <a:ext cx="414554" cy="163041"/>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nb-NO" sz="800" b="1" dirty="0"/>
              <a:t>2</a:t>
            </a:r>
          </a:p>
        </p:txBody>
      </p:sp>
      <p:sp>
        <p:nvSpPr>
          <p:cNvPr id="9" name="Rectangle: Rounded Corners 8">
            <a:extLst>
              <a:ext uri="{FF2B5EF4-FFF2-40B4-BE49-F238E27FC236}">
                <a16:creationId xmlns:a16="http://schemas.microsoft.com/office/drawing/2014/main" id="{A1202DC9-B82A-4C94-96F4-450108369D85}"/>
              </a:ext>
            </a:extLst>
          </p:cNvPr>
          <p:cNvSpPr/>
          <p:nvPr/>
        </p:nvSpPr>
        <p:spPr>
          <a:xfrm>
            <a:off x="9428463" y="484454"/>
            <a:ext cx="414554" cy="1027285"/>
          </a:xfrm>
          <a:prstGeom prst="round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24000" rIns="36000" bIns="45720" numCol="1" spcCol="0" rtlCol="0" fromWordArt="0" anchor="t" anchorCtr="0" forceAA="0" compatLnSpc="1">
            <a:prstTxWarp prst="textNoShape">
              <a:avLst/>
            </a:prstTxWarp>
            <a:noAutofit/>
          </a:bodyPr>
          <a:lstStyle/>
          <a:p>
            <a:pPr algn="ctr"/>
            <a:r>
              <a:rPr lang="nb-NO" sz="300" b="1" dirty="0">
                <a:solidFill>
                  <a:schemeClr val="bg1"/>
                </a:solidFill>
              </a:rPr>
              <a:t>Identifisere relevante tiltak</a:t>
            </a:r>
          </a:p>
        </p:txBody>
      </p:sp>
      <p:pic>
        <p:nvPicPr>
          <p:cNvPr id="10" name="Graphic 16">
            <a:extLst>
              <a:ext uri="{FF2B5EF4-FFF2-40B4-BE49-F238E27FC236}">
                <a16:creationId xmlns:a16="http://schemas.microsoft.com/office/drawing/2014/main" id="{0B31369B-676A-4BD3-9CAD-4AB7B12D67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51583" y="592321"/>
            <a:ext cx="168314" cy="168314"/>
          </a:xfrm>
          <a:prstGeom prst="rect">
            <a:avLst/>
          </a:prstGeom>
        </p:spPr>
      </p:pic>
      <p:sp>
        <p:nvSpPr>
          <p:cNvPr id="11" name="Rectangle: Rounded Corners 24">
            <a:extLst>
              <a:ext uri="{FF2B5EF4-FFF2-40B4-BE49-F238E27FC236}">
                <a16:creationId xmlns:a16="http://schemas.microsoft.com/office/drawing/2014/main" id="{2AB8FFE1-DC08-4BB0-9CC2-F44DBD460091}"/>
              </a:ext>
            </a:extLst>
          </p:cNvPr>
          <p:cNvSpPr/>
          <p:nvPr/>
        </p:nvSpPr>
        <p:spPr>
          <a:xfrm>
            <a:off x="9884461" y="304361"/>
            <a:ext cx="414554" cy="16304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nb-NO" sz="800" b="1" dirty="0"/>
              <a:t>3</a:t>
            </a:r>
          </a:p>
        </p:txBody>
      </p:sp>
      <p:sp>
        <p:nvSpPr>
          <p:cNvPr id="12" name="Rectangle: Rounded Corners 25">
            <a:extLst>
              <a:ext uri="{FF2B5EF4-FFF2-40B4-BE49-F238E27FC236}">
                <a16:creationId xmlns:a16="http://schemas.microsoft.com/office/drawing/2014/main" id="{E089FF2F-2DF3-4C14-9110-159395AA0B81}"/>
              </a:ext>
            </a:extLst>
          </p:cNvPr>
          <p:cNvSpPr/>
          <p:nvPr/>
        </p:nvSpPr>
        <p:spPr>
          <a:xfrm>
            <a:off x="9884461" y="484454"/>
            <a:ext cx="414554" cy="1027285"/>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24000" rIns="36000" bIns="45720" numCol="1" spcCol="0" rtlCol="0" fromWordArt="0" anchor="t" anchorCtr="0" forceAA="0" compatLnSpc="1">
            <a:prstTxWarp prst="textNoShape">
              <a:avLst/>
            </a:prstTxWarp>
            <a:noAutofit/>
          </a:bodyPr>
          <a:lstStyle/>
          <a:p>
            <a:pPr algn="ctr"/>
            <a:r>
              <a:rPr lang="nb-NO" sz="300" b="1" dirty="0">
                <a:solidFill>
                  <a:schemeClr val="bg1"/>
                </a:solidFill>
              </a:rPr>
              <a:t>Identifisere, verdsette og sammenstille nytte- og kostnads-virkninger av tiltak</a:t>
            </a:r>
          </a:p>
        </p:txBody>
      </p:sp>
      <p:sp>
        <p:nvSpPr>
          <p:cNvPr id="13" name="Rectangle: Rounded Corners 26">
            <a:extLst>
              <a:ext uri="{FF2B5EF4-FFF2-40B4-BE49-F238E27FC236}">
                <a16:creationId xmlns:a16="http://schemas.microsoft.com/office/drawing/2014/main" id="{5C61F635-F45F-4197-89A3-1C6AF3FC3959}"/>
              </a:ext>
            </a:extLst>
          </p:cNvPr>
          <p:cNvSpPr/>
          <p:nvPr/>
        </p:nvSpPr>
        <p:spPr>
          <a:xfrm>
            <a:off x="10340459" y="304361"/>
            <a:ext cx="414554" cy="16304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nb-NO" sz="800" b="1" dirty="0"/>
              <a:t>4</a:t>
            </a:r>
          </a:p>
        </p:txBody>
      </p:sp>
      <p:sp>
        <p:nvSpPr>
          <p:cNvPr id="14" name="Rectangle: Rounded Corners 27">
            <a:extLst>
              <a:ext uri="{FF2B5EF4-FFF2-40B4-BE49-F238E27FC236}">
                <a16:creationId xmlns:a16="http://schemas.microsoft.com/office/drawing/2014/main" id="{B3F129B4-1FC4-4A17-AD5B-45625FA4691C}"/>
              </a:ext>
            </a:extLst>
          </p:cNvPr>
          <p:cNvSpPr/>
          <p:nvPr/>
        </p:nvSpPr>
        <p:spPr>
          <a:xfrm>
            <a:off x="10340459" y="484454"/>
            <a:ext cx="414554" cy="1027285"/>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24000" rIns="36000" bIns="45720" numCol="1" spcCol="0" rtlCol="0" fromWordArt="0" anchor="t" anchorCtr="0" forceAA="0" compatLnSpc="1">
            <a:prstTxWarp prst="textNoShape">
              <a:avLst/>
            </a:prstTxWarp>
            <a:noAutofit/>
          </a:bodyPr>
          <a:lstStyle/>
          <a:p>
            <a:pPr algn="ctr"/>
            <a:r>
              <a:rPr lang="nb-NO" sz="300" b="1" dirty="0">
                <a:solidFill>
                  <a:schemeClr val="bg1"/>
                </a:solidFill>
              </a:rPr>
              <a:t>Vurdere usikkerhet knyttet til tiltak</a:t>
            </a:r>
          </a:p>
        </p:txBody>
      </p:sp>
      <p:sp>
        <p:nvSpPr>
          <p:cNvPr id="15" name="Rectangle: Rounded Corners 28">
            <a:extLst>
              <a:ext uri="{FF2B5EF4-FFF2-40B4-BE49-F238E27FC236}">
                <a16:creationId xmlns:a16="http://schemas.microsoft.com/office/drawing/2014/main" id="{1C3C9625-1A0D-416E-BF58-DFF2D2F9D66E}"/>
              </a:ext>
            </a:extLst>
          </p:cNvPr>
          <p:cNvSpPr/>
          <p:nvPr/>
        </p:nvSpPr>
        <p:spPr>
          <a:xfrm>
            <a:off x="10796457" y="304361"/>
            <a:ext cx="414554" cy="16304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nb-NO" sz="800" b="1" dirty="0"/>
              <a:t>5</a:t>
            </a:r>
          </a:p>
        </p:txBody>
      </p:sp>
      <p:sp>
        <p:nvSpPr>
          <p:cNvPr id="16" name="Rectangle: Rounded Corners 29">
            <a:extLst>
              <a:ext uri="{FF2B5EF4-FFF2-40B4-BE49-F238E27FC236}">
                <a16:creationId xmlns:a16="http://schemas.microsoft.com/office/drawing/2014/main" id="{C2EC4AD3-2BA4-43DC-B764-DB80FDA846B6}"/>
              </a:ext>
            </a:extLst>
          </p:cNvPr>
          <p:cNvSpPr/>
          <p:nvPr/>
        </p:nvSpPr>
        <p:spPr>
          <a:xfrm>
            <a:off x="10796457" y="484454"/>
            <a:ext cx="414554" cy="1027285"/>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24000" rIns="36000" bIns="45720" numCol="1" spcCol="0" rtlCol="0" fromWordArt="0" anchor="t" anchorCtr="0" forceAA="0" compatLnSpc="1">
            <a:prstTxWarp prst="textNoShape">
              <a:avLst/>
            </a:prstTxWarp>
            <a:noAutofit/>
          </a:bodyPr>
          <a:lstStyle/>
          <a:p>
            <a:pPr algn="ctr"/>
            <a:r>
              <a:rPr lang="nb-NO" sz="300" b="1" dirty="0">
                <a:solidFill>
                  <a:schemeClr val="bg1"/>
                </a:solidFill>
              </a:rPr>
              <a:t>Gi en samlet totalvurdering og konklusjon</a:t>
            </a:r>
          </a:p>
        </p:txBody>
      </p:sp>
      <p:pic>
        <p:nvPicPr>
          <p:cNvPr id="17" name="Graphic 30">
            <a:extLst>
              <a:ext uri="{FF2B5EF4-FFF2-40B4-BE49-F238E27FC236}">
                <a16:creationId xmlns:a16="http://schemas.microsoft.com/office/drawing/2014/main" id="{F3396F46-9510-4736-8A71-83F0A783B37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89334" y="574074"/>
            <a:ext cx="204807" cy="204806"/>
          </a:xfrm>
          <a:prstGeom prst="rect">
            <a:avLst/>
          </a:prstGeom>
        </p:spPr>
      </p:pic>
      <p:pic>
        <p:nvPicPr>
          <p:cNvPr id="18" name="Graphic 35">
            <a:extLst>
              <a:ext uri="{FF2B5EF4-FFF2-40B4-BE49-F238E27FC236}">
                <a16:creationId xmlns:a16="http://schemas.microsoft.com/office/drawing/2014/main" id="{FC524A4D-48D7-4B60-B4C7-71CA28B80D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45627" y="574369"/>
            <a:ext cx="204217" cy="204217"/>
          </a:xfrm>
          <a:prstGeom prst="rect">
            <a:avLst/>
          </a:prstGeom>
        </p:spPr>
      </p:pic>
      <p:sp>
        <p:nvSpPr>
          <p:cNvPr id="19" name="Title 2">
            <a:extLst>
              <a:ext uri="{FF2B5EF4-FFF2-40B4-BE49-F238E27FC236}">
                <a16:creationId xmlns:a16="http://schemas.microsoft.com/office/drawing/2014/main" id="{8B1E62FA-17A8-4CBB-A7C0-AC1F11C1CD4E}"/>
              </a:ext>
            </a:extLst>
          </p:cNvPr>
          <p:cNvSpPr>
            <a:spLocks noGrp="1"/>
          </p:cNvSpPr>
          <p:nvPr>
            <p:ph type="title"/>
          </p:nvPr>
        </p:nvSpPr>
        <p:spPr>
          <a:xfrm>
            <a:off x="533401" y="441325"/>
            <a:ext cx="6967538" cy="701675"/>
          </a:xfrm>
        </p:spPr>
        <p:txBody>
          <a:bodyPr/>
          <a:lstStyle/>
          <a:p>
            <a:r>
              <a:rPr lang="nb-NO" sz="2400" dirty="0"/>
              <a:t>Vurdere relevante tiltak basert på identifiserte behov og utfordringer – tiltak i 1. eller 2. linjen</a:t>
            </a:r>
            <a:br>
              <a:rPr lang="nb-NO" dirty="0"/>
            </a:br>
            <a:endParaRPr lang="nb-NO" sz="2400" dirty="0"/>
          </a:p>
        </p:txBody>
      </p:sp>
      <p:sp>
        <p:nvSpPr>
          <p:cNvPr id="20" name="TextBox 56">
            <a:extLst>
              <a:ext uri="{FF2B5EF4-FFF2-40B4-BE49-F238E27FC236}">
                <a16:creationId xmlns:a16="http://schemas.microsoft.com/office/drawing/2014/main" id="{B2DB116C-5FA8-4991-AF42-F6DA4F6E0620}"/>
              </a:ext>
            </a:extLst>
          </p:cNvPr>
          <p:cNvSpPr txBox="1"/>
          <p:nvPr/>
        </p:nvSpPr>
        <p:spPr>
          <a:xfrm>
            <a:off x="3057818" y="2889300"/>
            <a:ext cx="3693711" cy="1815882"/>
          </a:xfrm>
          <a:prstGeom prst="rect">
            <a:avLst/>
          </a:prstGeom>
          <a:noFill/>
        </p:spPr>
        <p:txBody>
          <a:bodyPr wrap="square" rtlCol="0">
            <a:spAutoFit/>
          </a:bodyPr>
          <a:lstStyle/>
          <a:p>
            <a:r>
              <a:rPr lang="nb-NO" sz="1600" b="1" dirty="0"/>
              <a:t>Førstelinjekontroll</a:t>
            </a:r>
          </a:p>
          <a:p>
            <a:pPr marL="171450" indent="-171450">
              <a:buFont typeface="Arial" panose="020B0604020202020204" pitchFamily="34" charset="0"/>
              <a:buChar char="•"/>
            </a:pPr>
            <a:r>
              <a:rPr lang="nb-NO" sz="1600" dirty="0">
                <a:solidFill>
                  <a:srgbClr val="000000"/>
                </a:solidFill>
              </a:rPr>
              <a:t>Flere ansatte</a:t>
            </a:r>
          </a:p>
          <a:p>
            <a:pPr marL="171450" indent="-171450">
              <a:buFont typeface="Arial" panose="020B0604020202020204" pitchFamily="34" charset="0"/>
              <a:buChar char="•"/>
            </a:pPr>
            <a:r>
              <a:rPr lang="nb-NO" sz="1600" dirty="0">
                <a:solidFill>
                  <a:srgbClr val="000000"/>
                </a:solidFill>
              </a:rPr>
              <a:t>Bedre opplæring av ansatte</a:t>
            </a:r>
          </a:p>
          <a:p>
            <a:pPr marL="171450" indent="-171450">
              <a:buFont typeface="Arial" panose="020B0604020202020204" pitchFamily="34" charset="0"/>
              <a:buChar char="•"/>
            </a:pPr>
            <a:r>
              <a:rPr lang="nb-NO" sz="1600" dirty="0">
                <a:solidFill>
                  <a:srgbClr val="000000"/>
                </a:solidFill>
              </a:rPr>
              <a:t>Bedre styrende dokumenter</a:t>
            </a:r>
          </a:p>
          <a:p>
            <a:pPr marL="171450" indent="-171450">
              <a:buFont typeface="Arial" panose="020B0604020202020204" pitchFamily="34" charset="0"/>
              <a:buChar char="•"/>
            </a:pPr>
            <a:r>
              <a:rPr lang="nb-NO" sz="1600" dirty="0">
                <a:solidFill>
                  <a:srgbClr val="000000"/>
                </a:solidFill>
              </a:rPr>
              <a:t>Bedre verktøy/systemstøtte</a:t>
            </a:r>
          </a:p>
          <a:p>
            <a:pPr marL="171450" indent="-171450">
              <a:buFont typeface="Arial" panose="020B0604020202020204" pitchFamily="34" charset="0"/>
              <a:buChar char="•"/>
            </a:pPr>
            <a:r>
              <a:rPr lang="nb-NO" sz="1600" dirty="0">
                <a:solidFill>
                  <a:srgbClr val="000000"/>
                </a:solidFill>
              </a:rPr>
              <a:t>Dokumentasjonskrav til gjennomføring av kontroller</a:t>
            </a:r>
            <a:endParaRPr lang="nb-NO" sz="1600" dirty="0"/>
          </a:p>
        </p:txBody>
      </p:sp>
      <p:sp>
        <p:nvSpPr>
          <p:cNvPr id="21" name="TextBox 68">
            <a:extLst>
              <a:ext uri="{FF2B5EF4-FFF2-40B4-BE49-F238E27FC236}">
                <a16:creationId xmlns:a16="http://schemas.microsoft.com/office/drawing/2014/main" id="{0722E91C-E0B2-4820-A685-1BE7D0302D4C}"/>
              </a:ext>
            </a:extLst>
          </p:cNvPr>
          <p:cNvSpPr txBox="1"/>
          <p:nvPr/>
        </p:nvSpPr>
        <p:spPr>
          <a:xfrm>
            <a:off x="3057819" y="4763532"/>
            <a:ext cx="4588150" cy="1569660"/>
          </a:xfrm>
          <a:prstGeom prst="rect">
            <a:avLst/>
          </a:prstGeom>
          <a:noFill/>
        </p:spPr>
        <p:txBody>
          <a:bodyPr wrap="square" rtlCol="0">
            <a:spAutoFit/>
          </a:bodyPr>
          <a:lstStyle/>
          <a:p>
            <a:r>
              <a:rPr lang="nb-NO" sz="1600" b="1" dirty="0"/>
              <a:t>Andrelinjekontroll</a:t>
            </a:r>
          </a:p>
          <a:p>
            <a:r>
              <a:rPr lang="nb-NO" sz="1600" dirty="0"/>
              <a:t>Økte ressurser til oppfølging og kontroll, som:</a:t>
            </a:r>
          </a:p>
          <a:p>
            <a:pPr marL="171450" indent="-171450">
              <a:buFont typeface="Arial" panose="020B0604020202020204" pitchFamily="34" charset="0"/>
              <a:buChar char="•"/>
            </a:pPr>
            <a:r>
              <a:rPr lang="nb-NO" sz="1600" dirty="0"/>
              <a:t>Fagansvarlig internkontroll</a:t>
            </a:r>
          </a:p>
          <a:p>
            <a:pPr marL="171450" indent="-171450">
              <a:buFont typeface="Arial" panose="020B0604020202020204" pitchFamily="34" charset="0"/>
              <a:buChar char="•"/>
            </a:pPr>
            <a:r>
              <a:rPr lang="nb-NO" sz="1600" dirty="0"/>
              <a:t>Risk manager </a:t>
            </a:r>
          </a:p>
          <a:p>
            <a:pPr marL="171450" indent="-171450">
              <a:buFont typeface="Arial" panose="020B0604020202020204" pitchFamily="34" charset="0"/>
              <a:buChar char="•"/>
            </a:pPr>
            <a:r>
              <a:rPr lang="nb-NO" sz="1600" dirty="0" err="1"/>
              <a:t>Compliance</a:t>
            </a:r>
            <a:r>
              <a:rPr lang="nb-NO" sz="1600" dirty="0"/>
              <a:t>-funksjon/juridisk funksjon</a:t>
            </a:r>
          </a:p>
          <a:p>
            <a:pPr marL="171450" indent="-171450">
              <a:buFont typeface="Arial" panose="020B0604020202020204" pitchFamily="34" charset="0"/>
              <a:buChar char="•"/>
            </a:pPr>
            <a:r>
              <a:rPr lang="nb-NO" sz="1600" dirty="0"/>
              <a:t>Controller</a:t>
            </a:r>
          </a:p>
        </p:txBody>
      </p:sp>
      <p:grpSp>
        <p:nvGrpSpPr>
          <p:cNvPr id="22" name="Group 69">
            <a:extLst>
              <a:ext uri="{FF2B5EF4-FFF2-40B4-BE49-F238E27FC236}">
                <a16:creationId xmlns:a16="http://schemas.microsoft.com/office/drawing/2014/main" id="{1BA36DDD-A6B4-4CFB-95B8-3301E524767B}"/>
              </a:ext>
            </a:extLst>
          </p:cNvPr>
          <p:cNvGrpSpPr/>
          <p:nvPr/>
        </p:nvGrpSpPr>
        <p:grpSpPr>
          <a:xfrm>
            <a:off x="779007" y="2873858"/>
            <a:ext cx="2096396" cy="1384892"/>
            <a:chOff x="713450" y="2318817"/>
            <a:chExt cx="4377663" cy="2891911"/>
          </a:xfrm>
        </p:grpSpPr>
        <p:sp>
          <p:nvSpPr>
            <p:cNvPr id="23" name="Trapezoid 70">
              <a:extLst>
                <a:ext uri="{FF2B5EF4-FFF2-40B4-BE49-F238E27FC236}">
                  <a16:creationId xmlns:a16="http://schemas.microsoft.com/office/drawing/2014/main" id="{A023FC29-2BAB-4C92-8A9C-E6753ED2230E}"/>
                </a:ext>
              </a:extLst>
            </p:cNvPr>
            <p:cNvSpPr/>
            <p:nvPr/>
          </p:nvSpPr>
          <p:spPr>
            <a:xfrm rot="10800000">
              <a:off x="713450" y="2318817"/>
              <a:ext cx="4195077" cy="675587"/>
            </a:xfrm>
            <a:prstGeom prst="trapezoid">
              <a:avLst>
                <a:gd name="adj" fmla="val 4264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1600" b="1" dirty="0" err="1"/>
            </a:p>
          </p:txBody>
        </p:sp>
        <p:sp>
          <p:nvSpPr>
            <p:cNvPr id="24" name="Trapezoid 71">
              <a:extLst>
                <a:ext uri="{FF2B5EF4-FFF2-40B4-BE49-F238E27FC236}">
                  <a16:creationId xmlns:a16="http://schemas.microsoft.com/office/drawing/2014/main" id="{D82C54FE-496F-4E9D-96A0-A0B3EBDD3668}"/>
                </a:ext>
              </a:extLst>
            </p:cNvPr>
            <p:cNvSpPr/>
            <p:nvPr/>
          </p:nvSpPr>
          <p:spPr>
            <a:xfrm rot="10800000">
              <a:off x="1043602" y="3057592"/>
              <a:ext cx="3567470" cy="675587"/>
            </a:xfrm>
            <a:prstGeom prst="trapezoid">
              <a:avLst>
                <a:gd name="adj" fmla="val 4264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1600" b="1" dirty="0" err="1"/>
            </a:p>
          </p:txBody>
        </p:sp>
        <p:sp>
          <p:nvSpPr>
            <p:cNvPr id="25" name="Trapezoid 72">
              <a:extLst>
                <a:ext uri="{FF2B5EF4-FFF2-40B4-BE49-F238E27FC236}">
                  <a16:creationId xmlns:a16="http://schemas.microsoft.com/office/drawing/2014/main" id="{F94CA9F4-6A67-46E1-A6BF-631F5CD32E1D}"/>
                </a:ext>
              </a:extLst>
            </p:cNvPr>
            <p:cNvSpPr/>
            <p:nvPr/>
          </p:nvSpPr>
          <p:spPr>
            <a:xfrm rot="10800000">
              <a:off x="1373753" y="3796366"/>
              <a:ext cx="2953021" cy="675587"/>
            </a:xfrm>
            <a:prstGeom prst="trapezoid">
              <a:avLst>
                <a:gd name="adj" fmla="val 4264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1600" b="1" dirty="0" err="1"/>
            </a:p>
          </p:txBody>
        </p:sp>
        <p:sp>
          <p:nvSpPr>
            <p:cNvPr id="26" name="Trapezoid 73">
              <a:extLst>
                <a:ext uri="{FF2B5EF4-FFF2-40B4-BE49-F238E27FC236}">
                  <a16:creationId xmlns:a16="http://schemas.microsoft.com/office/drawing/2014/main" id="{5B1BBB43-CFF0-41DB-8B53-A597BA08555D}"/>
                </a:ext>
              </a:extLst>
            </p:cNvPr>
            <p:cNvSpPr/>
            <p:nvPr/>
          </p:nvSpPr>
          <p:spPr>
            <a:xfrm rot="10800000">
              <a:off x="1703903" y="4535141"/>
              <a:ext cx="2311060" cy="675587"/>
            </a:xfrm>
            <a:prstGeom prst="trapezoid">
              <a:avLst>
                <a:gd name="adj" fmla="val 42647"/>
              </a:avLst>
            </a:prstGeom>
            <a:no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1600" b="1" dirty="0" err="1"/>
            </a:p>
          </p:txBody>
        </p:sp>
        <p:cxnSp>
          <p:nvCxnSpPr>
            <p:cNvPr id="27" name="Straight Connector 74">
              <a:extLst>
                <a:ext uri="{FF2B5EF4-FFF2-40B4-BE49-F238E27FC236}">
                  <a16:creationId xmlns:a16="http://schemas.microsoft.com/office/drawing/2014/main" id="{FB95CCFD-CC47-45D8-B72A-5A1048BBE2A4}"/>
                </a:ext>
              </a:extLst>
            </p:cNvPr>
            <p:cNvCxnSpPr>
              <a:cxnSpLocks/>
            </p:cNvCxnSpPr>
            <p:nvPr/>
          </p:nvCxnSpPr>
          <p:spPr>
            <a:xfrm>
              <a:off x="3380346" y="2652916"/>
              <a:ext cx="1710767" cy="0"/>
            </a:xfrm>
            <a:prstGeom prst="line">
              <a:avLst/>
            </a:prstGeom>
            <a:ln w="19050">
              <a:solidFill>
                <a:schemeClr val="accent6"/>
              </a:solidFill>
              <a:prstDash val="dash"/>
            </a:ln>
          </p:spPr>
          <p:style>
            <a:lnRef idx="1">
              <a:schemeClr val="accent1"/>
            </a:lnRef>
            <a:fillRef idx="0">
              <a:schemeClr val="accent1"/>
            </a:fillRef>
            <a:effectRef idx="0">
              <a:schemeClr val="accent1"/>
            </a:effectRef>
            <a:fontRef idx="minor">
              <a:schemeClr val="tx1"/>
            </a:fontRef>
          </p:style>
        </p:cxnSp>
      </p:grpSp>
      <p:grpSp>
        <p:nvGrpSpPr>
          <p:cNvPr id="28" name="Group 78">
            <a:extLst>
              <a:ext uri="{FF2B5EF4-FFF2-40B4-BE49-F238E27FC236}">
                <a16:creationId xmlns:a16="http://schemas.microsoft.com/office/drawing/2014/main" id="{E8F29976-35C3-49C8-BFE2-C7486DE88EFA}"/>
              </a:ext>
            </a:extLst>
          </p:cNvPr>
          <p:cNvGrpSpPr/>
          <p:nvPr/>
        </p:nvGrpSpPr>
        <p:grpSpPr>
          <a:xfrm>
            <a:off x="779007" y="4601768"/>
            <a:ext cx="2096396" cy="1384892"/>
            <a:chOff x="713450" y="2318817"/>
            <a:chExt cx="4377663" cy="2891911"/>
          </a:xfrm>
        </p:grpSpPr>
        <p:sp>
          <p:nvSpPr>
            <p:cNvPr id="29" name="Trapezoid 79">
              <a:extLst>
                <a:ext uri="{FF2B5EF4-FFF2-40B4-BE49-F238E27FC236}">
                  <a16:creationId xmlns:a16="http://schemas.microsoft.com/office/drawing/2014/main" id="{82CDCEED-2D8B-4D6F-9C60-75B03B85F2F0}"/>
                </a:ext>
              </a:extLst>
            </p:cNvPr>
            <p:cNvSpPr/>
            <p:nvPr/>
          </p:nvSpPr>
          <p:spPr>
            <a:xfrm rot="10800000">
              <a:off x="713450" y="2318817"/>
              <a:ext cx="4195077" cy="675587"/>
            </a:xfrm>
            <a:prstGeom prst="trapezoid">
              <a:avLst>
                <a:gd name="adj" fmla="val 4264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1600" b="1" dirty="0" err="1"/>
            </a:p>
          </p:txBody>
        </p:sp>
        <p:sp>
          <p:nvSpPr>
            <p:cNvPr id="30" name="Trapezoid 80">
              <a:extLst>
                <a:ext uri="{FF2B5EF4-FFF2-40B4-BE49-F238E27FC236}">
                  <a16:creationId xmlns:a16="http://schemas.microsoft.com/office/drawing/2014/main" id="{7D2DF1BC-AE4E-4B70-ADE2-2FD9C572A3C0}"/>
                </a:ext>
              </a:extLst>
            </p:cNvPr>
            <p:cNvSpPr/>
            <p:nvPr/>
          </p:nvSpPr>
          <p:spPr>
            <a:xfrm rot="10800000">
              <a:off x="1043602" y="3057592"/>
              <a:ext cx="3567470" cy="675587"/>
            </a:xfrm>
            <a:prstGeom prst="trapezoid">
              <a:avLst>
                <a:gd name="adj" fmla="val 4264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1600" b="1" dirty="0" err="1"/>
            </a:p>
          </p:txBody>
        </p:sp>
        <p:sp>
          <p:nvSpPr>
            <p:cNvPr id="31" name="Trapezoid 81">
              <a:extLst>
                <a:ext uri="{FF2B5EF4-FFF2-40B4-BE49-F238E27FC236}">
                  <a16:creationId xmlns:a16="http://schemas.microsoft.com/office/drawing/2014/main" id="{D51EE3A1-6CCB-4260-B7BA-85A5CF6A7AB1}"/>
                </a:ext>
              </a:extLst>
            </p:cNvPr>
            <p:cNvSpPr/>
            <p:nvPr/>
          </p:nvSpPr>
          <p:spPr>
            <a:xfrm rot="10800000">
              <a:off x="1373753" y="3796366"/>
              <a:ext cx="2953021" cy="675587"/>
            </a:xfrm>
            <a:prstGeom prst="trapezoid">
              <a:avLst>
                <a:gd name="adj" fmla="val 4264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1600" b="1" dirty="0" err="1"/>
            </a:p>
          </p:txBody>
        </p:sp>
        <p:sp>
          <p:nvSpPr>
            <p:cNvPr id="32" name="Trapezoid 82">
              <a:extLst>
                <a:ext uri="{FF2B5EF4-FFF2-40B4-BE49-F238E27FC236}">
                  <a16:creationId xmlns:a16="http://schemas.microsoft.com/office/drawing/2014/main" id="{DEEC73AE-7182-4DB5-9E1E-669833AEEF5C}"/>
                </a:ext>
              </a:extLst>
            </p:cNvPr>
            <p:cNvSpPr/>
            <p:nvPr/>
          </p:nvSpPr>
          <p:spPr>
            <a:xfrm rot="10800000">
              <a:off x="1703903" y="4535141"/>
              <a:ext cx="2311060" cy="675587"/>
            </a:xfrm>
            <a:prstGeom prst="trapezoid">
              <a:avLst>
                <a:gd name="adj" fmla="val 42647"/>
              </a:avLst>
            </a:prstGeom>
            <a:noFill/>
            <a:ln w="285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1600" b="1" dirty="0" err="1"/>
            </a:p>
          </p:txBody>
        </p:sp>
        <p:cxnSp>
          <p:nvCxnSpPr>
            <p:cNvPr id="33" name="Straight Connector 83">
              <a:extLst>
                <a:ext uri="{FF2B5EF4-FFF2-40B4-BE49-F238E27FC236}">
                  <a16:creationId xmlns:a16="http://schemas.microsoft.com/office/drawing/2014/main" id="{D7A731F9-2F81-4DB2-BECD-1BA86594FC95}"/>
                </a:ext>
              </a:extLst>
            </p:cNvPr>
            <p:cNvCxnSpPr>
              <a:cxnSpLocks/>
            </p:cNvCxnSpPr>
            <p:nvPr/>
          </p:nvCxnSpPr>
          <p:spPr>
            <a:xfrm>
              <a:off x="3380346" y="3395475"/>
              <a:ext cx="1710767" cy="0"/>
            </a:xfrm>
            <a:prstGeom prst="line">
              <a:avLst/>
            </a:prstGeom>
            <a:ln w="19050">
              <a:solidFill>
                <a:schemeClr val="accent6"/>
              </a:solidFill>
              <a:prstDash val="dash"/>
            </a:ln>
          </p:spPr>
          <p:style>
            <a:lnRef idx="1">
              <a:schemeClr val="accent1"/>
            </a:lnRef>
            <a:fillRef idx="0">
              <a:schemeClr val="accent1"/>
            </a:fillRef>
            <a:effectRef idx="0">
              <a:schemeClr val="accent1"/>
            </a:effectRef>
            <a:fontRef idx="minor">
              <a:schemeClr val="tx1"/>
            </a:fontRef>
          </p:style>
        </p:cxnSp>
      </p:grpSp>
      <p:grpSp>
        <p:nvGrpSpPr>
          <p:cNvPr id="34" name="Group 84">
            <a:extLst>
              <a:ext uri="{FF2B5EF4-FFF2-40B4-BE49-F238E27FC236}">
                <a16:creationId xmlns:a16="http://schemas.microsoft.com/office/drawing/2014/main" id="{2FC123EA-7A70-4646-8F0B-8F4A68F90D6B}"/>
              </a:ext>
            </a:extLst>
          </p:cNvPr>
          <p:cNvGrpSpPr/>
          <p:nvPr/>
        </p:nvGrpSpPr>
        <p:grpSpPr>
          <a:xfrm>
            <a:off x="10868714" y="573592"/>
            <a:ext cx="270038" cy="205770"/>
            <a:chOff x="6566829" y="2887714"/>
            <a:chExt cx="873633" cy="665710"/>
          </a:xfrm>
          <a:solidFill>
            <a:schemeClr val="bg1">
              <a:lumMod val="65000"/>
            </a:schemeClr>
          </a:solidFill>
        </p:grpSpPr>
        <p:pic>
          <p:nvPicPr>
            <p:cNvPr id="35" name="Graphic 85">
              <a:extLst>
                <a:ext uri="{FF2B5EF4-FFF2-40B4-BE49-F238E27FC236}">
                  <a16:creationId xmlns:a16="http://schemas.microsoft.com/office/drawing/2014/main" id="{0271FB9F-5D4B-40D5-AC85-81DBCE103E5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62740" y="3175702"/>
              <a:ext cx="377722" cy="377722"/>
            </a:xfrm>
            <a:prstGeom prst="rect">
              <a:avLst/>
            </a:prstGeom>
          </p:spPr>
        </p:pic>
        <p:pic>
          <p:nvPicPr>
            <p:cNvPr id="36" name="Graphic 86">
              <a:extLst>
                <a:ext uri="{FF2B5EF4-FFF2-40B4-BE49-F238E27FC236}">
                  <a16:creationId xmlns:a16="http://schemas.microsoft.com/office/drawing/2014/main" id="{822A4C05-6BE3-4A96-9599-DDC30FF3944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66829" y="2887714"/>
              <a:ext cx="377722" cy="377722"/>
            </a:xfrm>
            <a:prstGeom prst="rect">
              <a:avLst/>
            </a:prstGeom>
          </p:spPr>
        </p:pic>
        <p:cxnSp>
          <p:nvCxnSpPr>
            <p:cNvPr id="37" name="Straight Connector 87">
              <a:extLst>
                <a:ext uri="{FF2B5EF4-FFF2-40B4-BE49-F238E27FC236}">
                  <a16:creationId xmlns:a16="http://schemas.microsoft.com/office/drawing/2014/main" id="{65393C22-5AEF-4822-901F-CEC671BAC1F6}"/>
                </a:ext>
              </a:extLst>
            </p:cNvPr>
            <p:cNvCxnSpPr/>
            <p:nvPr/>
          </p:nvCxnSpPr>
          <p:spPr>
            <a:xfrm flipV="1">
              <a:off x="6825846" y="2982485"/>
              <a:ext cx="355600" cy="476168"/>
            </a:xfrm>
            <a:prstGeom prst="line">
              <a:avLst/>
            </a:prstGeom>
            <a:grpFill/>
            <a:ln w="127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8" name="Content Placeholder 9">
            <a:extLst>
              <a:ext uri="{FF2B5EF4-FFF2-40B4-BE49-F238E27FC236}">
                <a16:creationId xmlns:a16="http://schemas.microsoft.com/office/drawing/2014/main" id="{2A250CFE-346E-4C40-AE71-B32501C5DD5C}"/>
              </a:ext>
            </a:extLst>
          </p:cNvPr>
          <p:cNvSpPr txBox="1">
            <a:spLocks/>
          </p:cNvSpPr>
          <p:nvPr/>
        </p:nvSpPr>
        <p:spPr>
          <a:xfrm>
            <a:off x="8343737" y="1934142"/>
            <a:ext cx="3317408" cy="3159890"/>
          </a:xfrm>
          <a:prstGeom prst="rect">
            <a:avLst/>
          </a:prstGeom>
        </p:spPr>
        <p:txBody>
          <a:bodyPr anchor="ctr"/>
          <a:lstStyle>
            <a:lvl1pPr marL="216000" indent="-216000" algn="l" defTabSz="914400" rtl="0" eaLnBrk="1" latinLnBrk="0" hangingPunct="1">
              <a:lnSpc>
                <a:spcPct val="100000"/>
              </a:lnSpc>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432000" indent="-216000" algn="l" defTabSz="914400" rtl="0" eaLnBrk="1" latinLnBrk="0" hangingPunct="1">
              <a:lnSpc>
                <a:spcPct val="100000"/>
              </a:lnSpc>
              <a:spcBef>
                <a:spcPts val="400"/>
              </a:spcBef>
              <a:buClr>
                <a:schemeClr val="accent1"/>
              </a:buClr>
              <a:buSzPct val="135000"/>
              <a:buFont typeface="System Font Regular"/>
              <a:buChar char="-"/>
              <a:defRPr sz="2000" kern="1200">
                <a:solidFill>
                  <a:schemeClr val="tx1"/>
                </a:solidFill>
                <a:latin typeface="+mn-lt"/>
                <a:ea typeface="+mn-ea"/>
                <a:cs typeface="+mn-cs"/>
              </a:defRPr>
            </a:lvl2pPr>
            <a:lvl3pPr marL="648000" indent="-216000" algn="l" defTabSz="914400" rtl="0" eaLnBrk="1" latinLnBrk="0" hangingPunct="1">
              <a:lnSpc>
                <a:spcPct val="100000"/>
              </a:lnSpc>
              <a:spcBef>
                <a:spcPts val="4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864000" indent="-216000" algn="l" defTabSz="914400" rtl="0" eaLnBrk="1" latinLnBrk="0" hangingPunct="1">
              <a:lnSpc>
                <a:spcPct val="100000"/>
              </a:lnSpc>
              <a:spcBef>
                <a:spcPts val="400"/>
              </a:spcBef>
              <a:buClr>
                <a:schemeClr val="accent1"/>
              </a:buClr>
              <a:buSzPct val="135000"/>
              <a:buFont typeface="System Font Regular"/>
              <a:buChar char="-"/>
              <a:defRPr sz="1400" kern="1200">
                <a:solidFill>
                  <a:schemeClr val="tx1"/>
                </a:solidFill>
                <a:latin typeface="+mn-lt"/>
                <a:ea typeface="+mn-ea"/>
                <a:cs typeface="+mn-cs"/>
              </a:defRPr>
            </a:lvl4pPr>
            <a:lvl5pPr marL="1080000" indent="-216000" algn="l" defTabSz="914400" rtl="0" eaLnBrk="1" latinLnBrk="0" hangingPunct="1">
              <a:lnSpc>
                <a:spcPct val="100000"/>
              </a:lnSpc>
              <a:spcBef>
                <a:spcPts val="4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2000" b="1" dirty="0">
                <a:solidFill>
                  <a:schemeClr val="bg1"/>
                </a:solidFill>
              </a:rPr>
              <a:t>Internrevisjon er </a:t>
            </a:r>
            <a:r>
              <a:rPr lang="nb-NO" sz="2000" b="1" i="1" dirty="0">
                <a:solidFill>
                  <a:schemeClr val="bg1"/>
                </a:solidFill>
              </a:rPr>
              <a:t>ett mulig tiltak </a:t>
            </a:r>
            <a:r>
              <a:rPr lang="nb-NO" sz="2000" dirty="0">
                <a:solidFill>
                  <a:schemeClr val="bg1"/>
                </a:solidFill>
              </a:rPr>
              <a:t>for å styrke styring og kontroll</a:t>
            </a:r>
          </a:p>
        </p:txBody>
      </p:sp>
      <p:pic>
        <p:nvPicPr>
          <p:cNvPr id="39" name="Graphic 39">
            <a:extLst>
              <a:ext uri="{FF2B5EF4-FFF2-40B4-BE49-F238E27FC236}">
                <a16:creationId xmlns:a16="http://schemas.microsoft.com/office/drawing/2014/main" id="{D9744774-350C-422D-9535-BA3F4F45F7C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095585" y="576773"/>
            <a:ext cx="168314" cy="168314"/>
          </a:xfrm>
          <a:prstGeom prst="rect">
            <a:avLst/>
          </a:prstGeom>
        </p:spPr>
      </p:pic>
    </p:spTree>
    <p:extLst>
      <p:ext uri="{BB962C8B-B14F-4D97-AF65-F5344CB8AC3E}">
        <p14:creationId xmlns:p14="http://schemas.microsoft.com/office/powerpoint/2010/main" val="2313555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5">
            <a:extLst>
              <a:ext uri="{FF2B5EF4-FFF2-40B4-BE49-F238E27FC236}">
                <a16:creationId xmlns:a16="http://schemas.microsoft.com/office/drawing/2014/main" id="{A3C6C49B-D09B-4B88-98D5-0A4FE55F9572}"/>
              </a:ext>
            </a:extLst>
          </p:cNvPr>
          <p:cNvSpPr/>
          <p:nvPr/>
        </p:nvSpPr>
        <p:spPr>
          <a:xfrm>
            <a:off x="8972465" y="304361"/>
            <a:ext cx="414554" cy="16304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nb-NO" sz="800" b="1" dirty="0"/>
              <a:t>1</a:t>
            </a:r>
          </a:p>
        </p:txBody>
      </p:sp>
      <p:sp>
        <p:nvSpPr>
          <p:cNvPr id="6" name="Rectangle: Rounded Corners 6">
            <a:extLst>
              <a:ext uri="{FF2B5EF4-FFF2-40B4-BE49-F238E27FC236}">
                <a16:creationId xmlns:a16="http://schemas.microsoft.com/office/drawing/2014/main" id="{324FE092-AD4C-4ADD-8918-1E866AF88410}"/>
              </a:ext>
            </a:extLst>
          </p:cNvPr>
          <p:cNvSpPr/>
          <p:nvPr/>
        </p:nvSpPr>
        <p:spPr>
          <a:xfrm>
            <a:off x="8972465" y="484454"/>
            <a:ext cx="414554" cy="1027285"/>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24000" rIns="36000" bIns="45720" numCol="1" spcCol="0" rtlCol="0" fromWordArt="0" anchor="t" anchorCtr="0" forceAA="0" compatLnSpc="1">
            <a:prstTxWarp prst="textNoShape">
              <a:avLst/>
            </a:prstTxWarp>
            <a:noAutofit/>
          </a:bodyPr>
          <a:lstStyle/>
          <a:p>
            <a:pPr algn="ctr"/>
            <a:r>
              <a:rPr lang="nb-NO" sz="300" b="1" dirty="0">
                <a:solidFill>
                  <a:schemeClr val="bg1"/>
                </a:solidFill>
              </a:rPr>
              <a:t>Beskrive behov og utfordringer innen styring og kontroll</a:t>
            </a:r>
          </a:p>
        </p:txBody>
      </p:sp>
      <p:sp>
        <p:nvSpPr>
          <p:cNvPr id="7" name="Rectangle: Rounded Corners 7">
            <a:extLst>
              <a:ext uri="{FF2B5EF4-FFF2-40B4-BE49-F238E27FC236}">
                <a16:creationId xmlns:a16="http://schemas.microsoft.com/office/drawing/2014/main" id="{6996BF75-49A6-4096-8922-1E58B3B2EB9A}"/>
              </a:ext>
            </a:extLst>
          </p:cNvPr>
          <p:cNvSpPr/>
          <p:nvPr/>
        </p:nvSpPr>
        <p:spPr>
          <a:xfrm>
            <a:off x="9428463" y="304361"/>
            <a:ext cx="414554" cy="163041"/>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nb-NO" sz="800" b="1" dirty="0"/>
              <a:t>2</a:t>
            </a:r>
          </a:p>
        </p:txBody>
      </p:sp>
      <p:sp>
        <p:nvSpPr>
          <p:cNvPr id="8" name="Rectangle: Rounded Corners 8">
            <a:extLst>
              <a:ext uri="{FF2B5EF4-FFF2-40B4-BE49-F238E27FC236}">
                <a16:creationId xmlns:a16="http://schemas.microsoft.com/office/drawing/2014/main" id="{7D23D93C-455E-4C30-8995-75EFBB3C91E6}"/>
              </a:ext>
            </a:extLst>
          </p:cNvPr>
          <p:cNvSpPr/>
          <p:nvPr/>
        </p:nvSpPr>
        <p:spPr>
          <a:xfrm>
            <a:off x="9428463" y="484454"/>
            <a:ext cx="414554" cy="1027285"/>
          </a:xfrm>
          <a:prstGeom prst="round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24000" rIns="36000" bIns="45720" numCol="1" spcCol="0" rtlCol="0" fromWordArt="0" anchor="t" anchorCtr="0" forceAA="0" compatLnSpc="1">
            <a:prstTxWarp prst="textNoShape">
              <a:avLst/>
            </a:prstTxWarp>
            <a:noAutofit/>
          </a:bodyPr>
          <a:lstStyle/>
          <a:p>
            <a:pPr algn="ctr"/>
            <a:r>
              <a:rPr lang="nb-NO" sz="300" b="1" dirty="0">
                <a:solidFill>
                  <a:schemeClr val="bg1"/>
                </a:solidFill>
              </a:rPr>
              <a:t>Identifisere relevante tiltak</a:t>
            </a:r>
          </a:p>
        </p:txBody>
      </p:sp>
      <p:pic>
        <p:nvPicPr>
          <p:cNvPr id="9" name="Graphic 16">
            <a:extLst>
              <a:ext uri="{FF2B5EF4-FFF2-40B4-BE49-F238E27FC236}">
                <a16:creationId xmlns:a16="http://schemas.microsoft.com/office/drawing/2014/main" id="{262151B9-684D-464B-8A21-95C0AD1C0E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51583" y="592321"/>
            <a:ext cx="168314" cy="168314"/>
          </a:xfrm>
          <a:prstGeom prst="rect">
            <a:avLst/>
          </a:prstGeom>
        </p:spPr>
      </p:pic>
      <p:sp>
        <p:nvSpPr>
          <p:cNvPr id="10" name="Rectangle: Rounded Corners 24">
            <a:extLst>
              <a:ext uri="{FF2B5EF4-FFF2-40B4-BE49-F238E27FC236}">
                <a16:creationId xmlns:a16="http://schemas.microsoft.com/office/drawing/2014/main" id="{FB33349D-40A3-4457-904E-40A8F7F47CF8}"/>
              </a:ext>
            </a:extLst>
          </p:cNvPr>
          <p:cNvSpPr/>
          <p:nvPr/>
        </p:nvSpPr>
        <p:spPr>
          <a:xfrm>
            <a:off x="9884461" y="304361"/>
            <a:ext cx="414554" cy="16304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nb-NO" sz="800" b="1" dirty="0"/>
              <a:t>3</a:t>
            </a:r>
          </a:p>
        </p:txBody>
      </p:sp>
      <p:sp>
        <p:nvSpPr>
          <p:cNvPr id="11" name="Rectangle: Rounded Corners 25">
            <a:extLst>
              <a:ext uri="{FF2B5EF4-FFF2-40B4-BE49-F238E27FC236}">
                <a16:creationId xmlns:a16="http://schemas.microsoft.com/office/drawing/2014/main" id="{C77A3804-BDAC-46AF-A973-034D9C87C747}"/>
              </a:ext>
            </a:extLst>
          </p:cNvPr>
          <p:cNvSpPr/>
          <p:nvPr/>
        </p:nvSpPr>
        <p:spPr>
          <a:xfrm>
            <a:off x="9884461" y="484454"/>
            <a:ext cx="414554" cy="1027285"/>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24000" rIns="36000" bIns="45720" numCol="1" spcCol="0" rtlCol="0" fromWordArt="0" anchor="t" anchorCtr="0" forceAA="0" compatLnSpc="1">
            <a:prstTxWarp prst="textNoShape">
              <a:avLst/>
            </a:prstTxWarp>
            <a:noAutofit/>
          </a:bodyPr>
          <a:lstStyle/>
          <a:p>
            <a:pPr algn="ctr"/>
            <a:r>
              <a:rPr lang="nb-NO" sz="300" b="1" dirty="0">
                <a:solidFill>
                  <a:schemeClr val="bg1"/>
                </a:solidFill>
              </a:rPr>
              <a:t>Identifisere, verdsette og sammenstille nytte- og kostnads-virkninger av tiltak</a:t>
            </a:r>
          </a:p>
        </p:txBody>
      </p:sp>
      <p:sp>
        <p:nvSpPr>
          <p:cNvPr id="12" name="Rectangle: Rounded Corners 26">
            <a:extLst>
              <a:ext uri="{FF2B5EF4-FFF2-40B4-BE49-F238E27FC236}">
                <a16:creationId xmlns:a16="http://schemas.microsoft.com/office/drawing/2014/main" id="{9A7F1AB6-34C2-4E04-BC17-973998798AB7}"/>
              </a:ext>
            </a:extLst>
          </p:cNvPr>
          <p:cNvSpPr/>
          <p:nvPr/>
        </p:nvSpPr>
        <p:spPr>
          <a:xfrm>
            <a:off x="10340459" y="304361"/>
            <a:ext cx="414554" cy="16304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nb-NO" sz="800" b="1" dirty="0"/>
              <a:t>4</a:t>
            </a:r>
          </a:p>
        </p:txBody>
      </p:sp>
      <p:sp>
        <p:nvSpPr>
          <p:cNvPr id="13" name="Rectangle: Rounded Corners 27">
            <a:extLst>
              <a:ext uri="{FF2B5EF4-FFF2-40B4-BE49-F238E27FC236}">
                <a16:creationId xmlns:a16="http://schemas.microsoft.com/office/drawing/2014/main" id="{5B6BF9F1-5491-4BB0-BC13-C001DF716DCF}"/>
              </a:ext>
            </a:extLst>
          </p:cNvPr>
          <p:cNvSpPr/>
          <p:nvPr/>
        </p:nvSpPr>
        <p:spPr>
          <a:xfrm>
            <a:off x="10340459" y="484454"/>
            <a:ext cx="414554" cy="1027285"/>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24000" rIns="36000" bIns="45720" numCol="1" spcCol="0" rtlCol="0" fromWordArt="0" anchor="t" anchorCtr="0" forceAA="0" compatLnSpc="1">
            <a:prstTxWarp prst="textNoShape">
              <a:avLst/>
            </a:prstTxWarp>
            <a:noAutofit/>
          </a:bodyPr>
          <a:lstStyle/>
          <a:p>
            <a:pPr algn="ctr"/>
            <a:r>
              <a:rPr lang="nb-NO" sz="300" b="1" dirty="0">
                <a:solidFill>
                  <a:schemeClr val="bg1"/>
                </a:solidFill>
              </a:rPr>
              <a:t>Vurdere usikkerhet knyttet til tiltak</a:t>
            </a:r>
          </a:p>
        </p:txBody>
      </p:sp>
      <p:sp>
        <p:nvSpPr>
          <p:cNvPr id="14" name="Rectangle: Rounded Corners 28">
            <a:extLst>
              <a:ext uri="{FF2B5EF4-FFF2-40B4-BE49-F238E27FC236}">
                <a16:creationId xmlns:a16="http://schemas.microsoft.com/office/drawing/2014/main" id="{317E8D24-6692-41B8-9144-CE78432CB3EA}"/>
              </a:ext>
            </a:extLst>
          </p:cNvPr>
          <p:cNvSpPr/>
          <p:nvPr/>
        </p:nvSpPr>
        <p:spPr>
          <a:xfrm>
            <a:off x="10796457" y="304361"/>
            <a:ext cx="414554" cy="16304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nb-NO" sz="800" b="1" dirty="0"/>
              <a:t>5</a:t>
            </a:r>
          </a:p>
        </p:txBody>
      </p:sp>
      <p:sp>
        <p:nvSpPr>
          <p:cNvPr id="15" name="Rectangle: Rounded Corners 29">
            <a:extLst>
              <a:ext uri="{FF2B5EF4-FFF2-40B4-BE49-F238E27FC236}">
                <a16:creationId xmlns:a16="http://schemas.microsoft.com/office/drawing/2014/main" id="{4B3AEF64-2D25-419C-A9EB-17F829B3FD42}"/>
              </a:ext>
            </a:extLst>
          </p:cNvPr>
          <p:cNvSpPr/>
          <p:nvPr/>
        </p:nvSpPr>
        <p:spPr>
          <a:xfrm>
            <a:off x="10796457" y="484454"/>
            <a:ext cx="414554" cy="1027285"/>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24000" rIns="36000" bIns="45720" numCol="1" spcCol="0" rtlCol="0" fromWordArt="0" anchor="t" anchorCtr="0" forceAA="0" compatLnSpc="1">
            <a:prstTxWarp prst="textNoShape">
              <a:avLst/>
            </a:prstTxWarp>
            <a:noAutofit/>
          </a:bodyPr>
          <a:lstStyle/>
          <a:p>
            <a:pPr algn="ctr"/>
            <a:r>
              <a:rPr lang="nb-NO" sz="300" b="1" dirty="0">
                <a:solidFill>
                  <a:schemeClr val="bg1"/>
                </a:solidFill>
              </a:rPr>
              <a:t>Gi en samlet totalvurdering og konklusjon</a:t>
            </a:r>
          </a:p>
        </p:txBody>
      </p:sp>
      <p:pic>
        <p:nvPicPr>
          <p:cNvPr id="16" name="Graphic 30">
            <a:extLst>
              <a:ext uri="{FF2B5EF4-FFF2-40B4-BE49-F238E27FC236}">
                <a16:creationId xmlns:a16="http://schemas.microsoft.com/office/drawing/2014/main" id="{24A99341-9F31-4CB9-9392-2ECC6A2C284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89334" y="574074"/>
            <a:ext cx="204807" cy="204806"/>
          </a:xfrm>
          <a:prstGeom prst="rect">
            <a:avLst/>
          </a:prstGeom>
        </p:spPr>
      </p:pic>
      <p:pic>
        <p:nvPicPr>
          <p:cNvPr id="17" name="Graphic 35">
            <a:extLst>
              <a:ext uri="{FF2B5EF4-FFF2-40B4-BE49-F238E27FC236}">
                <a16:creationId xmlns:a16="http://schemas.microsoft.com/office/drawing/2014/main" id="{2015C0D4-F1B9-45D4-A38F-38AB3FDB588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45627" y="574369"/>
            <a:ext cx="204217" cy="204217"/>
          </a:xfrm>
          <a:prstGeom prst="rect">
            <a:avLst/>
          </a:prstGeom>
        </p:spPr>
      </p:pic>
      <p:sp>
        <p:nvSpPr>
          <p:cNvPr id="18" name="Title 2">
            <a:extLst>
              <a:ext uri="{FF2B5EF4-FFF2-40B4-BE49-F238E27FC236}">
                <a16:creationId xmlns:a16="http://schemas.microsoft.com/office/drawing/2014/main" id="{42F41194-06BA-4C41-8F3E-34C12AD268AB}"/>
              </a:ext>
            </a:extLst>
          </p:cNvPr>
          <p:cNvSpPr>
            <a:spLocks noGrp="1"/>
          </p:cNvSpPr>
          <p:nvPr>
            <p:ph type="title"/>
          </p:nvPr>
        </p:nvSpPr>
        <p:spPr>
          <a:xfrm>
            <a:off x="533401" y="441325"/>
            <a:ext cx="6967538" cy="701675"/>
          </a:xfrm>
        </p:spPr>
        <p:txBody>
          <a:bodyPr/>
          <a:lstStyle/>
          <a:p>
            <a:r>
              <a:rPr lang="nb-NO" sz="2400" dirty="0"/>
              <a:t>Vurdere relevante tiltak basert på identifiserte behov og utfordringer – eksternt kjøp på enkeltdeler</a:t>
            </a:r>
            <a:br>
              <a:rPr lang="nb-NO" dirty="0"/>
            </a:br>
            <a:endParaRPr lang="nb-NO" sz="2400" dirty="0"/>
          </a:p>
        </p:txBody>
      </p:sp>
      <p:sp>
        <p:nvSpPr>
          <p:cNvPr id="19" name="Rectangle: Rounded Corners 38">
            <a:extLst>
              <a:ext uri="{FF2B5EF4-FFF2-40B4-BE49-F238E27FC236}">
                <a16:creationId xmlns:a16="http://schemas.microsoft.com/office/drawing/2014/main" id="{A83DDB59-D015-483E-9B3C-4D21AC9B3472}"/>
              </a:ext>
            </a:extLst>
          </p:cNvPr>
          <p:cNvSpPr/>
          <p:nvPr/>
        </p:nvSpPr>
        <p:spPr>
          <a:xfrm>
            <a:off x="437331" y="1534160"/>
            <a:ext cx="6816763" cy="4290861"/>
          </a:xfrm>
          <a:prstGeom prst="roundRect">
            <a:avLst/>
          </a:prstGeom>
          <a:solidFill>
            <a:schemeClr val="bg2"/>
          </a:solidFill>
        </p:spPr>
        <p:txBody>
          <a:bodyPr wrap="square">
            <a:noAutofit/>
          </a:bodyPr>
          <a:lstStyle/>
          <a:p>
            <a:r>
              <a:rPr lang="nb-NO" sz="1600" dirty="0">
                <a:solidFill>
                  <a:srgbClr val="000000"/>
                </a:solidFill>
                <a:latin typeface="+mj-lt"/>
              </a:rPr>
              <a:t>En internrevisjon skal ha hele virksomheten som sitt virkeområde, men virksomheten kan ha behov for styrket styring og kontroll på avgrensede områder/enkeltområder. Da kan det beste være å kjøpe tjenester bare på disse områdene: </a:t>
            </a:r>
          </a:p>
        </p:txBody>
      </p:sp>
      <p:sp>
        <p:nvSpPr>
          <p:cNvPr id="20" name="Rectangle: Rounded Corners 46">
            <a:extLst>
              <a:ext uri="{FF2B5EF4-FFF2-40B4-BE49-F238E27FC236}">
                <a16:creationId xmlns:a16="http://schemas.microsoft.com/office/drawing/2014/main" id="{4F4D300D-FE24-4725-8CC2-93DBBFD32849}"/>
              </a:ext>
            </a:extLst>
          </p:cNvPr>
          <p:cNvSpPr/>
          <p:nvPr/>
        </p:nvSpPr>
        <p:spPr>
          <a:xfrm>
            <a:off x="437331" y="5926685"/>
            <a:ext cx="6816762" cy="479864"/>
          </a:xfrm>
          <a:prstGeom prst="roundRect">
            <a:avLst/>
          </a:prstGeom>
          <a:solidFill>
            <a:schemeClr val="accent6"/>
          </a:solidFill>
        </p:spPr>
        <p:txBody>
          <a:bodyPr wrap="square" anchor="ctr">
            <a:noAutofit/>
          </a:bodyPr>
          <a:lstStyle/>
          <a:p>
            <a:pPr algn="ctr"/>
            <a:r>
              <a:rPr lang="nb-NO" sz="1600" dirty="0">
                <a:solidFill>
                  <a:schemeClr val="bg1"/>
                </a:solidFill>
              </a:rPr>
              <a:t>Tjenetestene kan kjøpes inn på løpende eller ad-hoc basis</a:t>
            </a:r>
          </a:p>
        </p:txBody>
      </p:sp>
      <p:grpSp>
        <p:nvGrpSpPr>
          <p:cNvPr id="21" name="Group 2">
            <a:extLst>
              <a:ext uri="{FF2B5EF4-FFF2-40B4-BE49-F238E27FC236}">
                <a16:creationId xmlns:a16="http://schemas.microsoft.com/office/drawing/2014/main" id="{B40F4FA9-3DC7-458A-9602-17A25A0D7BE6}"/>
              </a:ext>
            </a:extLst>
          </p:cNvPr>
          <p:cNvGrpSpPr/>
          <p:nvPr/>
        </p:nvGrpSpPr>
        <p:grpSpPr>
          <a:xfrm>
            <a:off x="1140312" y="2898396"/>
            <a:ext cx="5410800" cy="2809624"/>
            <a:chOff x="920619" y="2583901"/>
            <a:chExt cx="5850186" cy="3037781"/>
          </a:xfrm>
        </p:grpSpPr>
        <p:grpSp>
          <p:nvGrpSpPr>
            <p:cNvPr id="22" name="Group 64">
              <a:extLst>
                <a:ext uri="{FF2B5EF4-FFF2-40B4-BE49-F238E27FC236}">
                  <a16:creationId xmlns:a16="http://schemas.microsoft.com/office/drawing/2014/main" id="{56FB4909-0460-4FFB-82DE-93AC19F2FC45}"/>
                </a:ext>
              </a:extLst>
            </p:cNvPr>
            <p:cNvGrpSpPr/>
            <p:nvPr/>
          </p:nvGrpSpPr>
          <p:grpSpPr>
            <a:xfrm>
              <a:off x="920619" y="2583901"/>
              <a:ext cx="5850186" cy="1565820"/>
              <a:chOff x="903425" y="2685501"/>
              <a:chExt cx="5850186" cy="1565820"/>
            </a:xfrm>
          </p:grpSpPr>
          <p:grpSp>
            <p:nvGrpSpPr>
              <p:cNvPr id="30" name="Group 23">
                <a:extLst>
                  <a:ext uri="{FF2B5EF4-FFF2-40B4-BE49-F238E27FC236}">
                    <a16:creationId xmlns:a16="http://schemas.microsoft.com/office/drawing/2014/main" id="{5E566929-9C7C-45CD-8F42-391909CA5487}"/>
                  </a:ext>
                </a:extLst>
              </p:cNvPr>
              <p:cNvGrpSpPr/>
              <p:nvPr/>
            </p:nvGrpSpPr>
            <p:grpSpPr>
              <a:xfrm>
                <a:off x="5219077" y="2708743"/>
                <a:ext cx="1534534" cy="1534534"/>
                <a:chOff x="5656031" y="2859898"/>
                <a:chExt cx="1654710" cy="1654710"/>
              </a:xfrm>
            </p:grpSpPr>
            <p:sp>
              <p:nvSpPr>
                <p:cNvPr id="37" name="Oval 1">
                  <a:extLst>
                    <a:ext uri="{FF2B5EF4-FFF2-40B4-BE49-F238E27FC236}">
                      <a16:creationId xmlns:a16="http://schemas.microsoft.com/office/drawing/2014/main" id="{B2A402B0-2C7E-475C-B3AD-7AF1F01D8411}"/>
                    </a:ext>
                  </a:extLst>
                </p:cNvPr>
                <p:cNvSpPr/>
                <p:nvPr/>
              </p:nvSpPr>
              <p:spPr>
                <a:xfrm>
                  <a:off x="5656031" y="2859898"/>
                  <a:ext cx="1654710" cy="1654710"/>
                </a:xfrm>
                <a:prstGeom prst="ellipse">
                  <a:avLst/>
                </a:prstGeom>
                <a:solidFill>
                  <a:schemeClr val="accent1"/>
                </a:solidFill>
              </p:spPr>
              <p:txBody>
                <a:bodyPr wrap="none" lIns="0" tIns="252000" rIns="0" anchor="t">
                  <a:noAutofit/>
                </a:bodyPr>
                <a:lstStyle/>
                <a:p>
                  <a:pPr algn="ctr"/>
                  <a:r>
                    <a:rPr lang="nb-NO" sz="1400" b="1" dirty="0">
                      <a:solidFill>
                        <a:schemeClr val="bg1"/>
                      </a:solidFill>
                    </a:rPr>
                    <a:t>Gjennomganger</a:t>
                  </a:r>
                </a:p>
              </p:txBody>
            </p:sp>
            <p:pic>
              <p:nvPicPr>
                <p:cNvPr id="38" name="Graphic 48">
                  <a:extLst>
                    <a:ext uri="{FF2B5EF4-FFF2-40B4-BE49-F238E27FC236}">
                      <a16:creationId xmlns:a16="http://schemas.microsoft.com/office/drawing/2014/main" id="{3B0CB29F-A9D6-425E-B6FF-26E723C7919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31384" y="3695781"/>
                  <a:ext cx="504004" cy="504000"/>
                </a:xfrm>
                <a:prstGeom prst="rect">
                  <a:avLst/>
                </a:prstGeom>
              </p:spPr>
            </p:pic>
          </p:grpSp>
          <p:grpSp>
            <p:nvGrpSpPr>
              <p:cNvPr id="31" name="Group 21">
                <a:extLst>
                  <a:ext uri="{FF2B5EF4-FFF2-40B4-BE49-F238E27FC236}">
                    <a16:creationId xmlns:a16="http://schemas.microsoft.com/office/drawing/2014/main" id="{2B468E05-FC17-4FC6-81F0-1A1FDDE5FF58}"/>
                  </a:ext>
                </a:extLst>
              </p:cNvPr>
              <p:cNvGrpSpPr/>
              <p:nvPr/>
            </p:nvGrpSpPr>
            <p:grpSpPr>
              <a:xfrm>
                <a:off x="903425" y="2685501"/>
                <a:ext cx="1534534" cy="1534534"/>
                <a:chOff x="532140" y="2859898"/>
                <a:chExt cx="1654710" cy="1654710"/>
              </a:xfrm>
            </p:grpSpPr>
            <p:sp>
              <p:nvSpPr>
                <p:cNvPr id="35" name="Oval 41">
                  <a:extLst>
                    <a:ext uri="{FF2B5EF4-FFF2-40B4-BE49-F238E27FC236}">
                      <a16:creationId xmlns:a16="http://schemas.microsoft.com/office/drawing/2014/main" id="{F96289DC-1F86-4757-9780-47FE8C7E81ED}"/>
                    </a:ext>
                  </a:extLst>
                </p:cNvPr>
                <p:cNvSpPr/>
                <p:nvPr/>
              </p:nvSpPr>
              <p:spPr>
                <a:xfrm>
                  <a:off x="532140" y="2859898"/>
                  <a:ext cx="1654710" cy="1654710"/>
                </a:xfrm>
                <a:prstGeom prst="ellipse">
                  <a:avLst/>
                </a:prstGeom>
                <a:solidFill>
                  <a:schemeClr val="accent1"/>
                </a:solidFill>
              </p:spPr>
              <p:txBody>
                <a:bodyPr wrap="none" lIns="0" tIns="252000" rIns="0" anchor="t">
                  <a:noAutofit/>
                </a:bodyPr>
                <a:lstStyle/>
                <a:p>
                  <a:pPr algn="ctr"/>
                  <a:r>
                    <a:rPr lang="nb-NO" sz="1400" b="1" dirty="0">
                      <a:solidFill>
                        <a:schemeClr val="bg1"/>
                      </a:solidFill>
                    </a:rPr>
                    <a:t>Enkelt </a:t>
                  </a:r>
                </a:p>
                <a:p>
                  <a:pPr algn="ctr"/>
                  <a:r>
                    <a:rPr lang="nb-NO" sz="1400" b="1" dirty="0">
                      <a:solidFill>
                        <a:schemeClr val="bg1"/>
                      </a:solidFill>
                    </a:rPr>
                    <a:t>revisjoner</a:t>
                  </a:r>
                </a:p>
                <a:p>
                  <a:pPr algn="ctr"/>
                  <a:r>
                    <a:rPr lang="nb-NO" sz="1400" b="1" dirty="0">
                      <a:solidFill>
                        <a:schemeClr val="bg1"/>
                      </a:solidFill>
                    </a:rPr>
                    <a:t> </a:t>
                  </a:r>
                </a:p>
              </p:txBody>
            </p:sp>
            <p:pic>
              <p:nvPicPr>
                <p:cNvPr id="36" name="Graphic 50">
                  <a:extLst>
                    <a:ext uri="{FF2B5EF4-FFF2-40B4-BE49-F238E27FC236}">
                      <a16:creationId xmlns:a16="http://schemas.microsoft.com/office/drawing/2014/main" id="{0AFBA43A-8DDE-4DEA-810C-1B80BBB5314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07493" y="3886156"/>
                  <a:ext cx="504004" cy="504000"/>
                </a:xfrm>
                <a:prstGeom prst="rect">
                  <a:avLst/>
                </a:prstGeom>
              </p:spPr>
            </p:pic>
          </p:grpSp>
          <p:grpSp>
            <p:nvGrpSpPr>
              <p:cNvPr id="32" name="Group 22">
                <a:extLst>
                  <a:ext uri="{FF2B5EF4-FFF2-40B4-BE49-F238E27FC236}">
                    <a16:creationId xmlns:a16="http://schemas.microsoft.com/office/drawing/2014/main" id="{3309F055-FAB6-4FEE-8896-6837C1CEE725}"/>
                  </a:ext>
                </a:extLst>
              </p:cNvPr>
              <p:cNvGrpSpPr/>
              <p:nvPr/>
            </p:nvGrpSpPr>
            <p:grpSpPr>
              <a:xfrm>
                <a:off x="3061251" y="2716787"/>
                <a:ext cx="1534534" cy="1534534"/>
                <a:chOff x="2812794" y="2859898"/>
                <a:chExt cx="1654710" cy="1654710"/>
              </a:xfrm>
            </p:grpSpPr>
            <p:sp>
              <p:nvSpPr>
                <p:cNvPr id="33" name="Oval 42">
                  <a:extLst>
                    <a:ext uri="{FF2B5EF4-FFF2-40B4-BE49-F238E27FC236}">
                      <a16:creationId xmlns:a16="http://schemas.microsoft.com/office/drawing/2014/main" id="{54BDD9ED-C15C-4E1D-A7AF-D0288CD4935B}"/>
                    </a:ext>
                  </a:extLst>
                </p:cNvPr>
                <p:cNvSpPr/>
                <p:nvPr/>
              </p:nvSpPr>
              <p:spPr>
                <a:xfrm>
                  <a:off x="2812794" y="2859898"/>
                  <a:ext cx="1654710" cy="1654710"/>
                </a:xfrm>
                <a:prstGeom prst="ellipse">
                  <a:avLst/>
                </a:prstGeom>
                <a:solidFill>
                  <a:schemeClr val="accent1"/>
                </a:solidFill>
              </p:spPr>
              <p:txBody>
                <a:bodyPr wrap="none" lIns="0" tIns="252000" rIns="0" anchor="t">
                  <a:noAutofit/>
                </a:bodyPr>
                <a:lstStyle/>
                <a:p>
                  <a:pPr algn="ctr"/>
                  <a:r>
                    <a:rPr lang="nb-NO" sz="1400" b="1" dirty="0">
                      <a:solidFill>
                        <a:schemeClr val="bg1"/>
                      </a:solidFill>
                    </a:rPr>
                    <a:t>Evalueringer</a:t>
                  </a:r>
                </a:p>
              </p:txBody>
            </p:sp>
            <p:pic>
              <p:nvPicPr>
                <p:cNvPr id="34" name="Graphic 51">
                  <a:extLst>
                    <a:ext uri="{FF2B5EF4-FFF2-40B4-BE49-F238E27FC236}">
                      <a16:creationId xmlns:a16="http://schemas.microsoft.com/office/drawing/2014/main" id="{5BF426AF-98D8-443C-A34C-826F85288E8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388147" y="3695781"/>
                  <a:ext cx="504004" cy="504000"/>
                </a:xfrm>
                <a:prstGeom prst="rect">
                  <a:avLst/>
                </a:prstGeom>
              </p:spPr>
            </p:pic>
          </p:grpSp>
        </p:grpSp>
        <p:grpSp>
          <p:nvGrpSpPr>
            <p:cNvPr id="23" name="Group 63">
              <a:extLst>
                <a:ext uri="{FF2B5EF4-FFF2-40B4-BE49-F238E27FC236}">
                  <a16:creationId xmlns:a16="http://schemas.microsoft.com/office/drawing/2014/main" id="{5EECCE9B-B092-4EA7-B365-8BDB645DA8A1}"/>
                </a:ext>
              </a:extLst>
            </p:cNvPr>
            <p:cNvGrpSpPr/>
            <p:nvPr/>
          </p:nvGrpSpPr>
          <p:grpSpPr>
            <a:xfrm>
              <a:off x="1797472" y="4087148"/>
              <a:ext cx="4096480" cy="1534534"/>
              <a:chOff x="1741592" y="4188748"/>
              <a:chExt cx="4096480" cy="1534534"/>
            </a:xfrm>
          </p:grpSpPr>
          <p:grpSp>
            <p:nvGrpSpPr>
              <p:cNvPr id="24" name="Group 43">
                <a:extLst>
                  <a:ext uri="{FF2B5EF4-FFF2-40B4-BE49-F238E27FC236}">
                    <a16:creationId xmlns:a16="http://schemas.microsoft.com/office/drawing/2014/main" id="{E1BADC16-1C84-41E7-8285-B92559F309B7}"/>
                  </a:ext>
                </a:extLst>
              </p:cNvPr>
              <p:cNvGrpSpPr/>
              <p:nvPr/>
            </p:nvGrpSpPr>
            <p:grpSpPr>
              <a:xfrm>
                <a:off x="4303538" y="4188748"/>
                <a:ext cx="1534534" cy="1534534"/>
                <a:chOff x="4252718" y="3926968"/>
                <a:chExt cx="1654710" cy="1654710"/>
              </a:xfrm>
            </p:grpSpPr>
            <p:sp>
              <p:nvSpPr>
                <p:cNvPr id="28" name="Oval 44">
                  <a:extLst>
                    <a:ext uri="{FF2B5EF4-FFF2-40B4-BE49-F238E27FC236}">
                      <a16:creationId xmlns:a16="http://schemas.microsoft.com/office/drawing/2014/main" id="{2AF87C25-A68F-4B58-924E-20E90DAB49A8}"/>
                    </a:ext>
                  </a:extLst>
                </p:cNvPr>
                <p:cNvSpPr/>
                <p:nvPr/>
              </p:nvSpPr>
              <p:spPr>
                <a:xfrm>
                  <a:off x="4252718" y="3926968"/>
                  <a:ext cx="1654710" cy="1654710"/>
                </a:xfrm>
                <a:prstGeom prst="ellipse">
                  <a:avLst/>
                </a:prstGeom>
                <a:solidFill>
                  <a:schemeClr val="accent1"/>
                </a:solidFill>
              </p:spPr>
              <p:txBody>
                <a:bodyPr wrap="none" lIns="0" tIns="252000" rIns="0" anchor="t">
                  <a:noAutofit/>
                </a:bodyPr>
                <a:lstStyle/>
                <a:p>
                  <a:pPr algn="ctr"/>
                  <a:r>
                    <a:rPr lang="nb-NO" sz="1400" b="1" dirty="0">
                      <a:solidFill>
                        <a:schemeClr val="bg1"/>
                      </a:solidFill>
                    </a:rPr>
                    <a:t>Granskninger </a:t>
                  </a:r>
                </a:p>
              </p:txBody>
            </p:sp>
            <p:pic>
              <p:nvPicPr>
                <p:cNvPr id="29" name="Graphic 47">
                  <a:extLst>
                    <a:ext uri="{FF2B5EF4-FFF2-40B4-BE49-F238E27FC236}">
                      <a16:creationId xmlns:a16="http://schemas.microsoft.com/office/drawing/2014/main" id="{15A21485-D801-472D-9CA6-F5C5085EC5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28071" y="4779386"/>
                  <a:ext cx="504004" cy="504000"/>
                </a:xfrm>
                <a:prstGeom prst="rect">
                  <a:avLst/>
                </a:prstGeom>
              </p:spPr>
            </p:pic>
          </p:grpSp>
          <p:grpSp>
            <p:nvGrpSpPr>
              <p:cNvPr id="25" name="Group 40">
                <a:extLst>
                  <a:ext uri="{FF2B5EF4-FFF2-40B4-BE49-F238E27FC236}">
                    <a16:creationId xmlns:a16="http://schemas.microsoft.com/office/drawing/2014/main" id="{290C57CB-23A2-41D2-A120-E360A48E1167}"/>
                  </a:ext>
                </a:extLst>
              </p:cNvPr>
              <p:cNvGrpSpPr/>
              <p:nvPr/>
            </p:nvGrpSpPr>
            <p:grpSpPr>
              <a:xfrm>
                <a:off x="1741592" y="4188748"/>
                <a:ext cx="1534534" cy="1534534"/>
                <a:chOff x="1720772" y="4199780"/>
                <a:chExt cx="1654710" cy="1654710"/>
              </a:xfrm>
            </p:grpSpPr>
            <p:sp>
              <p:nvSpPr>
                <p:cNvPr id="26" name="Oval 45">
                  <a:extLst>
                    <a:ext uri="{FF2B5EF4-FFF2-40B4-BE49-F238E27FC236}">
                      <a16:creationId xmlns:a16="http://schemas.microsoft.com/office/drawing/2014/main" id="{8BAA3225-D0F7-4AFF-B3CD-B0DE162E2E7B}"/>
                    </a:ext>
                  </a:extLst>
                </p:cNvPr>
                <p:cNvSpPr/>
                <p:nvPr/>
              </p:nvSpPr>
              <p:spPr>
                <a:xfrm>
                  <a:off x="1720772" y="4199780"/>
                  <a:ext cx="1654710" cy="1654710"/>
                </a:xfrm>
                <a:prstGeom prst="ellipse">
                  <a:avLst/>
                </a:prstGeom>
                <a:solidFill>
                  <a:schemeClr val="accent1"/>
                </a:solidFill>
              </p:spPr>
              <p:txBody>
                <a:bodyPr wrap="none" lIns="0" tIns="252000" rIns="0" anchor="t">
                  <a:noAutofit/>
                </a:bodyPr>
                <a:lstStyle/>
                <a:p>
                  <a:pPr algn="ctr"/>
                  <a:r>
                    <a:rPr lang="nb-NO" sz="1400" b="1" dirty="0">
                      <a:solidFill>
                        <a:schemeClr val="bg1"/>
                      </a:solidFill>
                    </a:rPr>
                    <a:t>Rådgivning </a:t>
                  </a:r>
                </a:p>
              </p:txBody>
            </p:sp>
            <p:pic>
              <p:nvPicPr>
                <p:cNvPr id="27" name="Graphic 52">
                  <a:extLst>
                    <a:ext uri="{FF2B5EF4-FFF2-40B4-BE49-F238E27FC236}">
                      <a16:creationId xmlns:a16="http://schemas.microsoft.com/office/drawing/2014/main" id="{19E61B0D-90FD-4248-9C3A-35469A14A93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296125" y="5032459"/>
                  <a:ext cx="504004" cy="504000"/>
                </a:xfrm>
                <a:prstGeom prst="rect">
                  <a:avLst/>
                </a:prstGeom>
              </p:spPr>
            </p:pic>
          </p:grpSp>
        </p:grpSp>
      </p:grpSp>
      <p:grpSp>
        <p:nvGrpSpPr>
          <p:cNvPr id="39" name="Group 66">
            <a:extLst>
              <a:ext uri="{FF2B5EF4-FFF2-40B4-BE49-F238E27FC236}">
                <a16:creationId xmlns:a16="http://schemas.microsoft.com/office/drawing/2014/main" id="{50F3A14F-066A-4376-93A2-E0145826F1F6}"/>
              </a:ext>
            </a:extLst>
          </p:cNvPr>
          <p:cNvGrpSpPr/>
          <p:nvPr/>
        </p:nvGrpSpPr>
        <p:grpSpPr>
          <a:xfrm>
            <a:off x="10868714" y="573592"/>
            <a:ext cx="270038" cy="205770"/>
            <a:chOff x="6566829" y="2887714"/>
            <a:chExt cx="873633" cy="665710"/>
          </a:xfrm>
          <a:solidFill>
            <a:schemeClr val="bg1">
              <a:lumMod val="65000"/>
            </a:schemeClr>
          </a:solidFill>
        </p:grpSpPr>
        <p:pic>
          <p:nvPicPr>
            <p:cNvPr id="40" name="Graphic 67">
              <a:extLst>
                <a:ext uri="{FF2B5EF4-FFF2-40B4-BE49-F238E27FC236}">
                  <a16:creationId xmlns:a16="http://schemas.microsoft.com/office/drawing/2014/main" id="{D0B0004D-1A23-48EA-977F-9F9E51264D1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062740" y="3175702"/>
              <a:ext cx="377722" cy="377722"/>
            </a:xfrm>
            <a:prstGeom prst="rect">
              <a:avLst/>
            </a:prstGeom>
          </p:spPr>
        </p:pic>
        <p:pic>
          <p:nvPicPr>
            <p:cNvPr id="41" name="Graphic 68">
              <a:extLst>
                <a:ext uri="{FF2B5EF4-FFF2-40B4-BE49-F238E27FC236}">
                  <a16:creationId xmlns:a16="http://schemas.microsoft.com/office/drawing/2014/main" id="{386B8CBD-714A-4029-9EE1-0EA024F5BA9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566829" y="2887714"/>
              <a:ext cx="377722" cy="377722"/>
            </a:xfrm>
            <a:prstGeom prst="rect">
              <a:avLst/>
            </a:prstGeom>
          </p:spPr>
        </p:pic>
        <p:cxnSp>
          <p:nvCxnSpPr>
            <p:cNvPr id="42" name="Straight Connector 69">
              <a:extLst>
                <a:ext uri="{FF2B5EF4-FFF2-40B4-BE49-F238E27FC236}">
                  <a16:creationId xmlns:a16="http://schemas.microsoft.com/office/drawing/2014/main" id="{185C41FA-2ECF-40C9-B8EC-1B94AFAD55EE}"/>
                </a:ext>
              </a:extLst>
            </p:cNvPr>
            <p:cNvCxnSpPr/>
            <p:nvPr/>
          </p:nvCxnSpPr>
          <p:spPr>
            <a:xfrm flipV="1">
              <a:off x="6825846" y="2982485"/>
              <a:ext cx="355600" cy="476168"/>
            </a:xfrm>
            <a:prstGeom prst="line">
              <a:avLst/>
            </a:prstGeom>
            <a:grpFill/>
            <a:ln w="12700">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43" name="Graphic 54">
            <a:extLst>
              <a:ext uri="{FF2B5EF4-FFF2-40B4-BE49-F238E27FC236}">
                <a16:creationId xmlns:a16="http://schemas.microsoft.com/office/drawing/2014/main" id="{E46AC105-0502-4E29-866B-06F48537CA0D}"/>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9095585" y="576773"/>
            <a:ext cx="168314" cy="168314"/>
          </a:xfrm>
          <a:prstGeom prst="rect">
            <a:avLst/>
          </a:prstGeom>
        </p:spPr>
      </p:pic>
      <p:sp>
        <p:nvSpPr>
          <p:cNvPr id="44" name="Content Placeholder 9">
            <a:extLst>
              <a:ext uri="{FF2B5EF4-FFF2-40B4-BE49-F238E27FC236}">
                <a16:creationId xmlns:a16="http://schemas.microsoft.com/office/drawing/2014/main" id="{E4379325-AC1E-441D-ACBE-89883CF0451D}"/>
              </a:ext>
            </a:extLst>
          </p:cNvPr>
          <p:cNvSpPr txBox="1">
            <a:spLocks/>
          </p:cNvSpPr>
          <p:nvPr/>
        </p:nvSpPr>
        <p:spPr>
          <a:xfrm>
            <a:off x="8330630" y="1849055"/>
            <a:ext cx="3317408" cy="3159890"/>
          </a:xfrm>
          <a:prstGeom prst="rect">
            <a:avLst/>
          </a:prstGeom>
        </p:spPr>
        <p:txBody>
          <a:bodyPr anchor="ctr"/>
          <a:lstStyle>
            <a:lvl1pPr marL="216000" indent="-216000" algn="l" defTabSz="914400" rtl="0" eaLnBrk="1" latinLnBrk="0" hangingPunct="1">
              <a:lnSpc>
                <a:spcPct val="100000"/>
              </a:lnSpc>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432000" indent="-216000" algn="l" defTabSz="914400" rtl="0" eaLnBrk="1" latinLnBrk="0" hangingPunct="1">
              <a:lnSpc>
                <a:spcPct val="100000"/>
              </a:lnSpc>
              <a:spcBef>
                <a:spcPts val="400"/>
              </a:spcBef>
              <a:buClr>
                <a:schemeClr val="accent1"/>
              </a:buClr>
              <a:buSzPct val="135000"/>
              <a:buFont typeface="System Font Regular"/>
              <a:buChar char="-"/>
              <a:defRPr sz="2000" kern="1200">
                <a:solidFill>
                  <a:schemeClr val="tx1"/>
                </a:solidFill>
                <a:latin typeface="+mn-lt"/>
                <a:ea typeface="+mn-ea"/>
                <a:cs typeface="+mn-cs"/>
              </a:defRPr>
            </a:lvl2pPr>
            <a:lvl3pPr marL="648000" indent="-216000" algn="l" defTabSz="914400" rtl="0" eaLnBrk="1" latinLnBrk="0" hangingPunct="1">
              <a:lnSpc>
                <a:spcPct val="100000"/>
              </a:lnSpc>
              <a:spcBef>
                <a:spcPts val="4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864000" indent="-216000" algn="l" defTabSz="914400" rtl="0" eaLnBrk="1" latinLnBrk="0" hangingPunct="1">
              <a:lnSpc>
                <a:spcPct val="100000"/>
              </a:lnSpc>
              <a:spcBef>
                <a:spcPts val="400"/>
              </a:spcBef>
              <a:buClr>
                <a:schemeClr val="accent1"/>
              </a:buClr>
              <a:buSzPct val="135000"/>
              <a:buFont typeface="System Font Regular"/>
              <a:buChar char="-"/>
              <a:defRPr sz="1400" kern="1200">
                <a:solidFill>
                  <a:schemeClr val="tx1"/>
                </a:solidFill>
                <a:latin typeface="+mn-lt"/>
                <a:ea typeface="+mn-ea"/>
                <a:cs typeface="+mn-cs"/>
              </a:defRPr>
            </a:lvl4pPr>
            <a:lvl5pPr marL="1080000" indent="-216000" algn="l" defTabSz="914400" rtl="0" eaLnBrk="1" latinLnBrk="0" hangingPunct="1">
              <a:lnSpc>
                <a:spcPct val="100000"/>
              </a:lnSpc>
              <a:spcBef>
                <a:spcPts val="4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2000" b="1" i="1" dirty="0">
                <a:solidFill>
                  <a:schemeClr val="bg1"/>
                </a:solidFill>
              </a:rPr>
              <a:t>Internrevisjon er </a:t>
            </a:r>
            <a:r>
              <a:rPr lang="nb-NO" sz="2000" dirty="0">
                <a:solidFill>
                  <a:schemeClr val="bg1"/>
                </a:solidFill>
              </a:rPr>
              <a:t>e</a:t>
            </a:r>
            <a:r>
              <a:rPr lang="nb-NO" sz="2000" b="1" i="1" dirty="0">
                <a:solidFill>
                  <a:schemeClr val="bg1"/>
                </a:solidFill>
              </a:rPr>
              <a:t>t mulig tiltak </a:t>
            </a:r>
            <a:r>
              <a:rPr lang="nb-NO" sz="2000" dirty="0">
                <a:solidFill>
                  <a:schemeClr val="bg1"/>
                </a:solidFill>
              </a:rPr>
              <a:t>for å styrke styring og kontroll</a:t>
            </a:r>
          </a:p>
        </p:txBody>
      </p:sp>
    </p:spTree>
    <p:extLst>
      <p:ext uri="{BB962C8B-B14F-4D97-AF65-F5344CB8AC3E}">
        <p14:creationId xmlns:p14="http://schemas.microsoft.com/office/powerpoint/2010/main" val="374730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2">
            <a:extLst>
              <a:ext uri="{FF2B5EF4-FFF2-40B4-BE49-F238E27FC236}">
                <a16:creationId xmlns:a16="http://schemas.microsoft.com/office/drawing/2014/main" id="{0A72CA24-7F47-4725-96FD-0FEA4FC4A149}"/>
              </a:ext>
            </a:extLst>
          </p:cNvPr>
          <p:cNvSpPr/>
          <p:nvPr/>
        </p:nvSpPr>
        <p:spPr>
          <a:xfrm>
            <a:off x="424663" y="1275298"/>
            <a:ext cx="6951015" cy="445009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nb-NO" sz="1600" dirty="0">
                <a:solidFill>
                  <a:schemeClr val="tx1"/>
                </a:solidFill>
              </a:rPr>
              <a:t>Med nytte- og kostnadsvirkninger av et tiltak menes alle de positive og negative effektene som oppstår som følge av at tiltaket gjennomføres</a:t>
            </a:r>
            <a:endParaRPr lang="nb-NO" sz="1600" b="1" dirty="0">
              <a:solidFill>
                <a:schemeClr val="tx1"/>
              </a:solidFill>
            </a:endParaRPr>
          </a:p>
        </p:txBody>
      </p:sp>
      <p:sp>
        <p:nvSpPr>
          <p:cNvPr id="6" name="Rectangle: Rounded Corners 9">
            <a:extLst>
              <a:ext uri="{FF2B5EF4-FFF2-40B4-BE49-F238E27FC236}">
                <a16:creationId xmlns:a16="http://schemas.microsoft.com/office/drawing/2014/main" id="{E93E576B-900C-4C14-902A-B4B6A3EF38B6}"/>
              </a:ext>
            </a:extLst>
          </p:cNvPr>
          <p:cNvSpPr/>
          <p:nvPr/>
        </p:nvSpPr>
        <p:spPr>
          <a:xfrm>
            <a:off x="9884461" y="304361"/>
            <a:ext cx="414554" cy="163041"/>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nb-NO" sz="800" b="1" dirty="0"/>
              <a:t>3</a:t>
            </a:r>
          </a:p>
        </p:txBody>
      </p:sp>
      <p:sp>
        <p:nvSpPr>
          <p:cNvPr id="7" name="Rectangle: Rounded Corners 10">
            <a:extLst>
              <a:ext uri="{FF2B5EF4-FFF2-40B4-BE49-F238E27FC236}">
                <a16:creationId xmlns:a16="http://schemas.microsoft.com/office/drawing/2014/main" id="{A8944AFF-5C45-444C-86A5-2A46BD20DAF5}"/>
              </a:ext>
            </a:extLst>
          </p:cNvPr>
          <p:cNvSpPr/>
          <p:nvPr/>
        </p:nvSpPr>
        <p:spPr>
          <a:xfrm>
            <a:off x="9884461" y="484454"/>
            <a:ext cx="414554" cy="1027285"/>
          </a:xfrm>
          <a:prstGeom prst="round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24000" rIns="36000" bIns="45720" numCol="1" spcCol="0" rtlCol="0" fromWordArt="0" anchor="t" anchorCtr="0" forceAA="0" compatLnSpc="1">
            <a:prstTxWarp prst="textNoShape">
              <a:avLst/>
            </a:prstTxWarp>
            <a:noAutofit/>
          </a:bodyPr>
          <a:lstStyle/>
          <a:p>
            <a:pPr algn="ctr"/>
            <a:r>
              <a:rPr lang="nb-NO" sz="300" b="1" dirty="0">
                <a:solidFill>
                  <a:schemeClr val="bg1"/>
                </a:solidFill>
              </a:rPr>
              <a:t>Identifisere, verdsette og sammenstille nytte- og kostnads-virkninger av tiltak</a:t>
            </a:r>
          </a:p>
        </p:txBody>
      </p:sp>
      <p:pic>
        <p:nvPicPr>
          <p:cNvPr id="8" name="Graphic 15">
            <a:extLst>
              <a:ext uri="{FF2B5EF4-FFF2-40B4-BE49-F238E27FC236}">
                <a16:creationId xmlns:a16="http://schemas.microsoft.com/office/drawing/2014/main" id="{0FB16234-CC79-4447-8D63-61608FB0D8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89334" y="574074"/>
            <a:ext cx="204807" cy="204806"/>
          </a:xfrm>
          <a:prstGeom prst="rect">
            <a:avLst/>
          </a:prstGeom>
        </p:spPr>
      </p:pic>
      <p:sp>
        <p:nvSpPr>
          <p:cNvPr id="9" name="Rectangle: Rounded Corners 35">
            <a:extLst>
              <a:ext uri="{FF2B5EF4-FFF2-40B4-BE49-F238E27FC236}">
                <a16:creationId xmlns:a16="http://schemas.microsoft.com/office/drawing/2014/main" id="{22A87DED-2B28-4C3F-B8A0-908CB202BDF2}"/>
              </a:ext>
            </a:extLst>
          </p:cNvPr>
          <p:cNvSpPr/>
          <p:nvPr/>
        </p:nvSpPr>
        <p:spPr>
          <a:xfrm>
            <a:off x="10340459" y="304361"/>
            <a:ext cx="414554" cy="16304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nb-NO" sz="800" b="1" dirty="0"/>
              <a:t>4</a:t>
            </a:r>
          </a:p>
        </p:txBody>
      </p:sp>
      <p:sp>
        <p:nvSpPr>
          <p:cNvPr id="10" name="Rectangle: Rounded Corners 36">
            <a:extLst>
              <a:ext uri="{FF2B5EF4-FFF2-40B4-BE49-F238E27FC236}">
                <a16:creationId xmlns:a16="http://schemas.microsoft.com/office/drawing/2014/main" id="{94C631A2-86B0-4575-AD6E-4C2ED4387977}"/>
              </a:ext>
            </a:extLst>
          </p:cNvPr>
          <p:cNvSpPr/>
          <p:nvPr/>
        </p:nvSpPr>
        <p:spPr>
          <a:xfrm>
            <a:off x="10340459" y="484454"/>
            <a:ext cx="414554" cy="1027285"/>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24000" rIns="36000" bIns="45720" numCol="1" spcCol="0" rtlCol="0" fromWordArt="0" anchor="t" anchorCtr="0" forceAA="0" compatLnSpc="1">
            <a:prstTxWarp prst="textNoShape">
              <a:avLst/>
            </a:prstTxWarp>
            <a:noAutofit/>
          </a:bodyPr>
          <a:lstStyle/>
          <a:p>
            <a:pPr algn="ctr"/>
            <a:r>
              <a:rPr lang="nb-NO" sz="300" b="1" dirty="0">
                <a:solidFill>
                  <a:schemeClr val="bg1"/>
                </a:solidFill>
              </a:rPr>
              <a:t>Vurdere usikkerhet knyttet til tiltak</a:t>
            </a:r>
          </a:p>
        </p:txBody>
      </p:sp>
      <p:sp>
        <p:nvSpPr>
          <p:cNvPr id="11" name="Rectangle: Rounded Corners 37">
            <a:extLst>
              <a:ext uri="{FF2B5EF4-FFF2-40B4-BE49-F238E27FC236}">
                <a16:creationId xmlns:a16="http://schemas.microsoft.com/office/drawing/2014/main" id="{33DDEBA4-17EE-4E2A-B8E8-481821290E9D}"/>
              </a:ext>
            </a:extLst>
          </p:cNvPr>
          <p:cNvSpPr/>
          <p:nvPr/>
        </p:nvSpPr>
        <p:spPr>
          <a:xfrm>
            <a:off x="10796457" y="304361"/>
            <a:ext cx="414554" cy="16304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nb-NO" sz="800" b="1" dirty="0"/>
              <a:t>5</a:t>
            </a:r>
          </a:p>
        </p:txBody>
      </p:sp>
      <p:sp>
        <p:nvSpPr>
          <p:cNvPr id="12" name="Rectangle: Rounded Corners 38">
            <a:extLst>
              <a:ext uri="{FF2B5EF4-FFF2-40B4-BE49-F238E27FC236}">
                <a16:creationId xmlns:a16="http://schemas.microsoft.com/office/drawing/2014/main" id="{E79698C4-633B-47F1-ABB8-BFE31ABFE22B}"/>
              </a:ext>
            </a:extLst>
          </p:cNvPr>
          <p:cNvSpPr/>
          <p:nvPr/>
        </p:nvSpPr>
        <p:spPr>
          <a:xfrm>
            <a:off x="10796457" y="484454"/>
            <a:ext cx="414554" cy="1027285"/>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24000" rIns="36000" bIns="45720" numCol="1" spcCol="0" rtlCol="0" fromWordArt="0" anchor="t" anchorCtr="0" forceAA="0" compatLnSpc="1">
            <a:prstTxWarp prst="textNoShape">
              <a:avLst/>
            </a:prstTxWarp>
            <a:noAutofit/>
          </a:bodyPr>
          <a:lstStyle/>
          <a:p>
            <a:pPr algn="ctr"/>
            <a:r>
              <a:rPr lang="nb-NO" sz="300" b="1" dirty="0">
                <a:solidFill>
                  <a:schemeClr val="bg1"/>
                </a:solidFill>
              </a:rPr>
              <a:t>Gi en samlet totalvurdering og konklusjon</a:t>
            </a:r>
          </a:p>
        </p:txBody>
      </p:sp>
      <p:pic>
        <p:nvPicPr>
          <p:cNvPr id="13" name="Graphic 43">
            <a:extLst>
              <a:ext uri="{FF2B5EF4-FFF2-40B4-BE49-F238E27FC236}">
                <a16:creationId xmlns:a16="http://schemas.microsoft.com/office/drawing/2014/main" id="{5F0C64AC-7257-45A2-A5EC-14871DFDED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45627" y="574369"/>
            <a:ext cx="204217" cy="204217"/>
          </a:xfrm>
          <a:prstGeom prst="rect">
            <a:avLst/>
          </a:prstGeom>
        </p:spPr>
      </p:pic>
      <p:sp>
        <p:nvSpPr>
          <p:cNvPr id="14" name="Rectangle: Rounded Corners 44">
            <a:extLst>
              <a:ext uri="{FF2B5EF4-FFF2-40B4-BE49-F238E27FC236}">
                <a16:creationId xmlns:a16="http://schemas.microsoft.com/office/drawing/2014/main" id="{0BDA84B1-2E63-4362-A685-46EA3996F2B7}"/>
              </a:ext>
            </a:extLst>
          </p:cNvPr>
          <p:cNvSpPr/>
          <p:nvPr/>
        </p:nvSpPr>
        <p:spPr>
          <a:xfrm>
            <a:off x="9428463" y="304361"/>
            <a:ext cx="414554" cy="16304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nb-NO" sz="800" b="1" dirty="0"/>
              <a:t>2</a:t>
            </a:r>
          </a:p>
        </p:txBody>
      </p:sp>
      <p:sp>
        <p:nvSpPr>
          <p:cNvPr id="15" name="Rectangle: Rounded Corners 45">
            <a:extLst>
              <a:ext uri="{FF2B5EF4-FFF2-40B4-BE49-F238E27FC236}">
                <a16:creationId xmlns:a16="http://schemas.microsoft.com/office/drawing/2014/main" id="{AA32476D-FB35-4BB3-831D-1BB3CED6BDD8}"/>
              </a:ext>
            </a:extLst>
          </p:cNvPr>
          <p:cNvSpPr/>
          <p:nvPr/>
        </p:nvSpPr>
        <p:spPr>
          <a:xfrm>
            <a:off x="9428463" y="484454"/>
            <a:ext cx="414554" cy="1027285"/>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24000" rIns="36000" bIns="45720" numCol="1" spcCol="0" rtlCol="0" fromWordArt="0" anchor="t" anchorCtr="0" forceAA="0" compatLnSpc="1">
            <a:prstTxWarp prst="textNoShape">
              <a:avLst/>
            </a:prstTxWarp>
            <a:noAutofit/>
          </a:bodyPr>
          <a:lstStyle/>
          <a:p>
            <a:pPr algn="ctr"/>
            <a:r>
              <a:rPr lang="nb-NO" sz="300" b="1" dirty="0">
                <a:solidFill>
                  <a:schemeClr val="bg1"/>
                </a:solidFill>
              </a:rPr>
              <a:t>Identifisere relevante tiltak</a:t>
            </a:r>
          </a:p>
        </p:txBody>
      </p:sp>
      <p:pic>
        <p:nvPicPr>
          <p:cNvPr id="16" name="Graphic 46">
            <a:extLst>
              <a:ext uri="{FF2B5EF4-FFF2-40B4-BE49-F238E27FC236}">
                <a16:creationId xmlns:a16="http://schemas.microsoft.com/office/drawing/2014/main" id="{05FBC07F-5250-4BF2-89E9-FB72AC0E4CF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551583" y="592321"/>
            <a:ext cx="168314" cy="168314"/>
          </a:xfrm>
          <a:prstGeom prst="rect">
            <a:avLst/>
          </a:prstGeom>
        </p:spPr>
      </p:pic>
      <p:sp>
        <p:nvSpPr>
          <p:cNvPr id="17" name="Rectangle: Rounded Corners 47">
            <a:extLst>
              <a:ext uri="{FF2B5EF4-FFF2-40B4-BE49-F238E27FC236}">
                <a16:creationId xmlns:a16="http://schemas.microsoft.com/office/drawing/2014/main" id="{0E72D5CC-0860-4D9A-A59C-E3F5EF02CF20}"/>
              </a:ext>
            </a:extLst>
          </p:cNvPr>
          <p:cNvSpPr/>
          <p:nvPr/>
        </p:nvSpPr>
        <p:spPr>
          <a:xfrm>
            <a:off x="8972465" y="304361"/>
            <a:ext cx="414554" cy="16304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nb-NO" sz="800" b="1" dirty="0"/>
              <a:t>1</a:t>
            </a:r>
          </a:p>
        </p:txBody>
      </p:sp>
      <p:sp>
        <p:nvSpPr>
          <p:cNvPr id="18" name="Rectangle: Rounded Corners 48">
            <a:extLst>
              <a:ext uri="{FF2B5EF4-FFF2-40B4-BE49-F238E27FC236}">
                <a16:creationId xmlns:a16="http://schemas.microsoft.com/office/drawing/2014/main" id="{1B336ACE-331D-4967-A681-BF918EF7226B}"/>
              </a:ext>
            </a:extLst>
          </p:cNvPr>
          <p:cNvSpPr/>
          <p:nvPr/>
        </p:nvSpPr>
        <p:spPr>
          <a:xfrm>
            <a:off x="8972465" y="484454"/>
            <a:ext cx="414554" cy="1027285"/>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24000" rIns="36000" bIns="45720" numCol="1" spcCol="0" rtlCol="0" fromWordArt="0" anchor="t" anchorCtr="0" forceAA="0" compatLnSpc="1">
            <a:prstTxWarp prst="textNoShape">
              <a:avLst/>
            </a:prstTxWarp>
            <a:noAutofit/>
          </a:bodyPr>
          <a:lstStyle/>
          <a:p>
            <a:pPr algn="ctr"/>
            <a:r>
              <a:rPr lang="nb-NO" sz="300" b="1" dirty="0">
                <a:solidFill>
                  <a:schemeClr val="bg1"/>
                </a:solidFill>
              </a:rPr>
              <a:t>Beskrive behov og utfordringer innen styring og kontroll</a:t>
            </a:r>
          </a:p>
        </p:txBody>
      </p:sp>
      <p:sp>
        <p:nvSpPr>
          <p:cNvPr id="19" name="Title 2">
            <a:extLst>
              <a:ext uri="{FF2B5EF4-FFF2-40B4-BE49-F238E27FC236}">
                <a16:creationId xmlns:a16="http://schemas.microsoft.com/office/drawing/2014/main" id="{A99D1D02-75E2-4E99-AE96-93872E72DD55}"/>
              </a:ext>
            </a:extLst>
          </p:cNvPr>
          <p:cNvSpPr>
            <a:spLocks noGrp="1"/>
          </p:cNvSpPr>
          <p:nvPr>
            <p:ph type="title"/>
          </p:nvPr>
        </p:nvSpPr>
        <p:spPr>
          <a:xfrm>
            <a:off x="533401" y="441325"/>
            <a:ext cx="6967538" cy="701675"/>
          </a:xfrm>
        </p:spPr>
        <p:txBody>
          <a:bodyPr/>
          <a:lstStyle/>
          <a:p>
            <a:r>
              <a:rPr lang="nb-NO" sz="2400" dirty="0"/>
              <a:t>Virksomheter skal vurdere nytten ved tiltak i forhold til kostnadene</a:t>
            </a:r>
            <a:br>
              <a:rPr lang="nb-NO" dirty="0"/>
            </a:br>
            <a:endParaRPr lang="nb-NO" sz="2400" dirty="0"/>
          </a:p>
        </p:txBody>
      </p:sp>
      <p:sp>
        <p:nvSpPr>
          <p:cNvPr id="20" name="Rectangle: Rounded Corners 34">
            <a:extLst>
              <a:ext uri="{FF2B5EF4-FFF2-40B4-BE49-F238E27FC236}">
                <a16:creationId xmlns:a16="http://schemas.microsoft.com/office/drawing/2014/main" id="{A48A5354-D5A0-4AD6-98AE-CB28CFE3D2DE}"/>
              </a:ext>
            </a:extLst>
          </p:cNvPr>
          <p:cNvSpPr/>
          <p:nvPr/>
        </p:nvSpPr>
        <p:spPr>
          <a:xfrm>
            <a:off x="424663" y="5857688"/>
            <a:ext cx="6951015" cy="60456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600" dirty="0"/>
              <a:t>Hvis nytten anses å være større enn kostnaden bør virksomheten velge tiltaket</a:t>
            </a:r>
            <a:endParaRPr lang="nb-NO" sz="1600" b="1" dirty="0"/>
          </a:p>
        </p:txBody>
      </p:sp>
      <p:grpSp>
        <p:nvGrpSpPr>
          <p:cNvPr id="21" name="Group 56">
            <a:extLst>
              <a:ext uri="{FF2B5EF4-FFF2-40B4-BE49-F238E27FC236}">
                <a16:creationId xmlns:a16="http://schemas.microsoft.com/office/drawing/2014/main" id="{802043E0-E4AD-4B0F-96D2-874D7A56D6E4}"/>
              </a:ext>
            </a:extLst>
          </p:cNvPr>
          <p:cNvGrpSpPr/>
          <p:nvPr/>
        </p:nvGrpSpPr>
        <p:grpSpPr>
          <a:xfrm>
            <a:off x="10868714" y="573592"/>
            <a:ext cx="270038" cy="205770"/>
            <a:chOff x="6566829" y="2887714"/>
            <a:chExt cx="873633" cy="665710"/>
          </a:xfrm>
          <a:solidFill>
            <a:schemeClr val="bg1">
              <a:lumMod val="65000"/>
            </a:schemeClr>
          </a:solidFill>
        </p:grpSpPr>
        <p:pic>
          <p:nvPicPr>
            <p:cNvPr id="22" name="Graphic 57">
              <a:extLst>
                <a:ext uri="{FF2B5EF4-FFF2-40B4-BE49-F238E27FC236}">
                  <a16:creationId xmlns:a16="http://schemas.microsoft.com/office/drawing/2014/main" id="{4050CE2F-66B9-4356-8C2E-37607AF820E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62740" y="3175702"/>
              <a:ext cx="377722" cy="377722"/>
            </a:xfrm>
            <a:prstGeom prst="rect">
              <a:avLst/>
            </a:prstGeom>
          </p:spPr>
        </p:pic>
        <p:pic>
          <p:nvPicPr>
            <p:cNvPr id="23" name="Graphic 58">
              <a:extLst>
                <a:ext uri="{FF2B5EF4-FFF2-40B4-BE49-F238E27FC236}">
                  <a16:creationId xmlns:a16="http://schemas.microsoft.com/office/drawing/2014/main" id="{30F3C9BF-77F6-4A0F-A18A-74A5FF0CC02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66829" y="2887714"/>
              <a:ext cx="377722" cy="377722"/>
            </a:xfrm>
            <a:prstGeom prst="rect">
              <a:avLst/>
            </a:prstGeom>
          </p:spPr>
        </p:pic>
        <p:cxnSp>
          <p:nvCxnSpPr>
            <p:cNvPr id="24" name="Straight Connector 59">
              <a:extLst>
                <a:ext uri="{FF2B5EF4-FFF2-40B4-BE49-F238E27FC236}">
                  <a16:creationId xmlns:a16="http://schemas.microsoft.com/office/drawing/2014/main" id="{87B123A3-4A68-4E78-9148-351C66B0E459}"/>
                </a:ext>
              </a:extLst>
            </p:cNvPr>
            <p:cNvCxnSpPr/>
            <p:nvPr/>
          </p:nvCxnSpPr>
          <p:spPr>
            <a:xfrm flipV="1">
              <a:off x="6825846" y="2982485"/>
              <a:ext cx="355600" cy="476168"/>
            </a:xfrm>
            <a:prstGeom prst="line">
              <a:avLst/>
            </a:prstGeom>
            <a:grpFill/>
            <a:ln w="127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5" name="Content Placeholder 9">
            <a:extLst>
              <a:ext uri="{FF2B5EF4-FFF2-40B4-BE49-F238E27FC236}">
                <a16:creationId xmlns:a16="http://schemas.microsoft.com/office/drawing/2014/main" id="{A72C4150-8984-4827-89FD-A0EFA22F02A0}"/>
              </a:ext>
            </a:extLst>
          </p:cNvPr>
          <p:cNvSpPr txBox="1">
            <a:spLocks/>
          </p:cNvSpPr>
          <p:nvPr/>
        </p:nvSpPr>
        <p:spPr>
          <a:xfrm>
            <a:off x="8330630" y="1849055"/>
            <a:ext cx="3317408" cy="3159890"/>
          </a:xfrm>
          <a:prstGeom prst="rect">
            <a:avLst/>
          </a:prstGeom>
        </p:spPr>
        <p:txBody>
          <a:bodyPr anchor="ctr"/>
          <a:lstStyle>
            <a:lvl1pPr marL="216000" indent="-216000" algn="l" defTabSz="914400" rtl="0" eaLnBrk="1" latinLnBrk="0" hangingPunct="1">
              <a:lnSpc>
                <a:spcPct val="100000"/>
              </a:lnSpc>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432000" indent="-216000" algn="l" defTabSz="914400" rtl="0" eaLnBrk="1" latinLnBrk="0" hangingPunct="1">
              <a:lnSpc>
                <a:spcPct val="100000"/>
              </a:lnSpc>
              <a:spcBef>
                <a:spcPts val="400"/>
              </a:spcBef>
              <a:buClr>
                <a:schemeClr val="accent1"/>
              </a:buClr>
              <a:buSzPct val="135000"/>
              <a:buFont typeface="System Font Regular"/>
              <a:buChar char="-"/>
              <a:defRPr sz="2000" kern="1200">
                <a:solidFill>
                  <a:schemeClr val="tx1"/>
                </a:solidFill>
                <a:latin typeface="+mn-lt"/>
                <a:ea typeface="+mn-ea"/>
                <a:cs typeface="+mn-cs"/>
              </a:defRPr>
            </a:lvl2pPr>
            <a:lvl3pPr marL="648000" indent="-216000" algn="l" defTabSz="914400" rtl="0" eaLnBrk="1" latinLnBrk="0" hangingPunct="1">
              <a:lnSpc>
                <a:spcPct val="100000"/>
              </a:lnSpc>
              <a:spcBef>
                <a:spcPts val="4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864000" indent="-216000" algn="l" defTabSz="914400" rtl="0" eaLnBrk="1" latinLnBrk="0" hangingPunct="1">
              <a:lnSpc>
                <a:spcPct val="100000"/>
              </a:lnSpc>
              <a:spcBef>
                <a:spcPts val="400"/>
              </a:spcBef>
              <a:buClr>
                <a:schemeClr val="accent1"/>
              </a:buClr>
              <a:buSzPct val="135000"/>
              <a:buFont typeface="System Font Regular"/>
              <a:buChar char="-"/>
              <a:defRPr sz="1400" kern="1200">
                <a:solidFill>
                  <a:schemeClr val="tx1"/>
                </a:solidFill>
                <a:latin typeface="+mn-lt"/>
                <a:ea typeface="+mn-ea"/>
                <a:cs typeface="+mn-cs"/>
              </a:defRPr>
            </a:lvl4pPr>
            <a:lvl5pPr marL="1080000" indent="-216000" algn="l" defTabSz="914400" rtl="0" eaLnBrk="1" latinLnBrk="0" hangingPunct="1">
              <a:lnSpc>
                <a:spcPct val="100000"/>
              </a:lnSpc>
              <a:spcBef>
                <a:spcPts val="4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2000" dirty="0">
                <a:solidFill>
                  <a:schemeClr val="bg1"/>
                </a:solidFill>
              </a:rPr>
              <a:t>Det kan være særlig vanskelig å kvantifisere nyttevirkninger</a:t>
            </a:r>
          </a:p>
          <a:p>
            <a:pPr marL="0" indent="0" algn="ctr">
              <a:buNone/>
            </a:pPr>
            <a:endParaRPr lang="nb-NO" sz="2000" dirty="0">
              <a:solidFill>
                <a:schemeClr val="bg1"/>
              </a:solidFill>
            </a:endParaRPr>
          </a:p>
          <a:p>
            <a:pPr marL="0" indent="0" algn="ctr">
              <a:buNone/>
            </a:pPr>
            <a:r>
              <a:rPr lang="nb-NO" sz="2000" dirty="0">
                <a:solidFill>
                  <a:schemeClr val="bg1"/>
                </a:solidFill>
              </a:rPr>
              <a:t>Innhent erfaringer fra andre virksomheter!</a:t>
            </a:r>
          </a:p>
        </p:txBody>
      </p:sp>
      <p:grpSp>
        <p:nvGrpSpPr>
          <p:cNvPr id="26" name="Group 14">
            <a:extLst>
              <a:ext uri="{FF2B5EF4-FFF2-40B4-BE49-F238E27FC236}">
                <a16:creationId xmlns:a16="http://schemas.microsoft.com/office/drawing/2014/main" id="{28804703-B839-433D-9E4A-567CF1307099}"/>
              </a:ext>
            </a:extLst>
          </p:cNvPr>
          <p:cNvGrpSpPr>
            <a:grpSpLocks/>
          </p:cNvGrpSpPr>
          <p:nvPr/>
        </p:nvGrpSpPr>
        <p:grpSpPr bwMode="auto">
          <a:xfrm>
            <a:off x="1333660" y="2566908"/>
            <a:ext cx="5133020" cy="3015615"/>
            <a:chOff x="1047" y="1137"/>
            <a:chExt cx="3806" cy="2236"/>
          </a:xfrm>
        </p:grpSpPr>
        <p:sp>
          <p:nvSpPr>
            <p:cNvPr id="27" name="Rectangle 4">
              <a:extLst>
                <a:ext uri="{FF2B5EF4-FFF2-40B4-BE49-F238E27FC236}">
                  <a16:creationId xmlns:a16="http://schemas.microsoft.com/office/drawing/2014/main" id="{87188782-E634-4789-81B7-831485721B96}"/>
                </a:ext>
              </a:extLst>
            </p:cNvPr>
            <p:cNvSpPr>
              <a:spLocks noChangeAspect="1" noChangeArrowheads="1"/>
            </p:cNvSpPr>
            <p:nvPr/>
          </p:nvSpPr>
          <p:spPr bwMode="auto">
            <a:xfrm rot="1350694">
              <a:off x="1524" y="1137"/>
              <a:ext cx="1582" cy="1088"/>
            </a:xfrm>
            <a:prstGeom prst="roundRect">
              <a:avLst/>
            </a:prstGeom>
            <a:solidFill>
              <a:schemeClr val="accent1"/>
            </a:solidFill>
            <a:ln w="6350">
              <a:noFill/>
              <a:miter lim="800000"/>
              <a:headEnd/>
              <a:tailEnd/>
            </a:ln>
          </p:spPr>
          <p:txBody>
            <a:bodyPr lIns="0" tIns="0" rIns="0" bIns="0"/>
            <a:lstStyle/>
            <a:p>
              <a:pPr marL="114300" indent="-114300" algn="ctr" eaLnBrk="0" fontAlgn="base" hangingPunct="0">
                <a:spcBef>
                  <a:spcPct val="30000"/>
                </a:spcBef>
                <a:spcAft>
                  <a:spcPct val="0"/>
                </a:spcAft>
                <a:defRPr/>
              </a:pPr>
              <a:r>
                <a:rPr lang="nb-NO" sz="1400" b="1" kern="0" dirty="0">
                  <a:solidFill>
                    <a:schemeClr val="bg1"/>
                  </a:solidFill>
                </a:rPr>
                <a:t>Eksempler på kostnadsvirkninger</a:t>
              </a:r>
            </a:p>
            <a:p>
              <a:pPr marL="285750" indent="-285750" eaLnBrk="0" fontAlgn="base" hangingPunct="0">
                <a:spcAft>
                  <a:spcPct val="0"/>
                </a:spcAft>
                <a:buClr>
                  <a:schemeClr val="bg1"/>
                </a:buClr>
                <a:buFont typeface="Arial" panose="020B0604020202020204" pitchFamily="34" charset="0"/>
                <a:buChar char="•"/>
                <a:defRPr/>
              </a:pPr>
              <a:endParaRPr lang="nb-NO" sz="1400" kern="0" dirty="0">
                <a:solidFill>
                  <a:schemeClr val="bg1"/>
                </a:solidFill>
              </a:endParaRPr>
            </a:p>
            <a:p>
              <a:pPr marL="285750" indent="-285750" eaLnBrk="0" fontAlgn="base" hangingPunct="0">
                <a:spcAft>
                  <a:spcPct val="0"/>
                </a:spcAft>
                <a:buClr>
                  <a:schemeClr val="bg1"/>
                </a:buClr>
                <a:buFont typeface="Arial" panose="020B0604020202020204" pitchFamily="34" charset="0"/>
                <a:buChar char="•"/>
                <a:defRPr/>
              </a:pPr>
              <a:r>
                <a:rPr lang="nb-NO" sz="1400" kern="0" dirty="0">
                  <a:solidFill>
                    <a:schemeClr val="bg1"/>
                  </a:solidFill>
                </a:rPr>
                <a:t>Oppstartskostnader</a:t>
              </a:r>
            </a:p>
            <a:p>
              <a:pPr marL="285750" indent="-285750" eaLnBrk="0" fontAlgn="base" hangingPunct="0">
                <a:spcAft>
                  <a:spcPct val="0"/>
                </a:spcAft>
                <a:buClr>
                  <a:schemeClr val="bg1"/>
                </a:buClr>
                <a:buFont typeface="Arial" panose="020B0604020202020204" pitchFamily="34" charset="0"/>
                <a:buChar char="•"/>
                <a:defRPr/>
              </a:pPr>
              <a:r>
                <a:rPr lang="nb-NO" sz="1400" kern="0" dirty="0">
                  <a:solidFill>
                    <a:schemeClr val="bg1"/>
                  </a:solidFill>
                </a:rPr>
                <a:t>Økte lønnskostnader</a:t>
              </a:r>
            </a:p>
            <a:p>
              <a:pPr marL="285750" indent="-285750" eaLnBrk="0" fontAlgn="base" hangingPunct="0">
                <a:spcAft>
                  <a:spcPct val="0"/>
                </a:spcAft>
                <a:buClr>
                  <a:schemeClr val="bg1"/>
                </a:buClr>
                <a:buFont typeface="Arial" panose="020B0604020202020204" pitchFamily="34" charset="0"/>
                <a:buChar char="•"/>
                <a:defRPr/>
              </a:pPr>
              <a:r>
                <a:rPr lang="nb-NO" sz="1400" kern="0" dirty="0">
                  <a:solidFill>
                    <a:schemeClr val="bg1"/>
                  </a:solidFill>
                </a:rPr>
                <a:t>Økte driftskostnader</a:t>
              </a:r>
            </a:p>
          </p:txBody>
        </p:sp>
        <p:sp>
          <p:nvSpPr>
            <p:cNvPr id="28" name="Rectangle 5">
              <a:extLst>
                <a:ext uri="{FF2B5EF4-FFF2-40B4-BE49-F238E27FC236}">
                  <a16:creationId xmlns:a16="http://schemas.microsoft.com/office/drawing/2014/main" id="{8E84F9E4-9960-489A-BA4B-96524E83ED73}"/>
                </a:ext>
              </a:extLst>
            </p:cNvPr>
            <p:cNvSpPr>
              <a:spLocks noChangeAspect="1" noChangeArrowheads="1"/>
            </p:cNvSpPr>
            <p:nvPr/>
          </p:nvSpPr>
          <p:spPr bwMode="auto">
            <a:xfrm rot="1350694">
              <a:off x="3270" y="1490"/>
              <a:ext cx="1583" cy="1450"/>
            </a:xfrm>
            <a:prstGeom prst="roundRect">
              <a:avLst/>
            </a:prstGeom>
            <a:solidFill>
              <a:schemeClr val="accent1"/>
            </a:solidFill>
            <a:ln w="6350">
              <a:noFill/>
              <a:miter lim="800000"/>
              <a:headEnd/>
              <a:tailEnd/>
            </a:ln>
          </p:spPr>
          <p:txBody>
            <a:bodyPr lIns="0" tIns="0" rIns="0" bIns="0"/>
            <a:lstStyle/>
            <a:p>
              <a:pPr marL="114300" indent="-114300" algn="ctr" eaLnBrk="0" fontAlgn="base" hangingPunct="0">
                <a:spcBef>
                  <a:spcPct val="30000"/>
                </a:spcBef>
                <a:spcAft>
                  <a:spcPct val="0"/>
                </a:spcAft>
                <a:defRPr/>
              </a:pPr>
              <a:r>
                <a:rPr lang="nb-NO" sz="1400" b="1" kern="0" dirty="0">
                  <a:solidFill>
                    <a:schemeClr val="bg1"/>
                  </a:solidFill>
                </a:rPr>
                <a:t>Eksempler på  nyttevirkninger</a:t>
              </a:r>
            </a:p>
            <a:p>
              <a:pPr marL="114300" indent="-114300" algn="ctr" eaLnBrk="0" fontAlgn="base" hangingPunct="0">
                <a:spcBef>
                  <a:spcPct val="30000"/>
                </a:spcBef>
                <a:spcAft>
                  <a:spcPct val="0"/>
                </a:spcAft>
                <a:defRPr/>
              </a:pPr>
              <a:endParaRPr lang="nb-NO" sz="1400" b="1" kern="0" dirty="0">
                <a:solidFill>
                  <a:schemeClr val="bg1"/>
                </a:solidFill>
              </a:endParaRPr>
            </a:p>
            <a:p>
              <a:pPr marL="285750" indent="-285750" eaLnBrk="0" fontAlgn="base" hangingPunct="0">
                <a:spcAft>
                  <a:spcPct val="0"/>
                </a:spcAft>
                <a:buClr>
                  <a:schemeClr val="bg1"/>
                </a:buClr>
                <a:buFont typeface="Arial" panose="020B0604020202020204" pitchFamily="34" charset="0"/>
                <a:buChar char="•"/>
                <a:defRPr/>
              </a:pPr>
              <a:r>
                <a:rPr lang="nb-NO" sz="1400" kern="0" dirty="0">
                  <a:solidFill>
                    <a:schemeClr val="bg1"/>
                  </a:solidFill>
                </a:rPr>
                <a:t>Økt forutsigbarhet</a:t>
              </a:r>
            </a:p>
            <a:p>
              <a:pPr marL="285750" indent="-285750" eaLnBrk="0" fontAlgn="base" hangingPunct="0">
                <a:spcAft>
                  <a:spcPct val="0"/>
                </a:spcAft>
                <a:buClr>
                  <a:schemeClr val="bg1"/>
                </a:buClr>
                <a:buFont typeface="Arial" panose="020B0604020202020204" pitchFamily="34" charset="0"/>
                <a:buChar char="•"/>
                <a:defRPr/>
              </a:pPr>
              <a:r>
                <a:rPr lang="nb-NO" sz="1400" kern="0" dirty="0">
                  <a:solidFill>
                    <a:schemeClr val="bg1"/>
                  </a:solidFill>
                </a:rPr>
                <a:t>Redusert risiko</a:t>
              </a:r>
            </a:p>
            <a:p>
              <a:pPr marL="285750" indent="-285750" eaLnBrk="0" fontAlgn="base" hangingPunct="0">
                <a:spcAft>
                  <a:spcPct val="0"/>
                </a:spcAft>
                <a:buClr>
                  <a:schemeClr val="bg1"/>
                </a:buClr>
                <a:buFont typeface="Arial" panose="020B0604020202020204" pitchFamily="34" charset="0"/>
                <a:buChar char="•"/>
                <a:defRPr/>
              </a:pPr>
              <a:r>
                <a:rPr lang="nb-NO" sz="1400" kern="0" dirty="0">
                  <a:solidFill>
                    <a:schemeClr val="bg1"/>
                  </a:solidFill>
                </a:rPr>
                <a:t>Økt tillit og legitimitet</a:t>
              </a:r>
            </a:p>
            <a:p>
              <a:pPr marL="285750" indent="-285750" eaLnBrk="0" fontAlgn="base" hangingPunct="0">
                <a:spcAft>
                  <a:spcPct val="0"/>
                </a:spcAft>
                <a:buClr>
                  <a:schemeClr val="bg1"/>
                </a:buClr>
                <a:buFont typeface="Arial" panose="020B0604020202020204" pitchFamily="34" charset="0"/>
                <a:buChar char="•"/>
                <a:defRPr/>
              </a:pPr>
              <a:r>
                <a:rPr lang="nb-NO" sz="1400" kern="0" dirty="0">
                  <a:solidFill>
                    <a:schemeClr val="bg1"/>
                  </a:solidFill>
                </a:rPr>
                <a:t>Bedre prosesser</a:t>
              </a:r>
            </a:p>
          </p:txBody>
        </p:sp>
        <p:sp>
          <p:nvSpPr>
            <p:cNvPr id="29" name="Rectangle 6">
              <a:extLst>
                <a:ext uri="{FF2B5EF4-FFF2-40B4-BE49-F238E27FC236}">
                  <a16:creationId xmlns:a16="http://schemas.microsoft.com/office/drawing/2014/main" id="{A5B1A441-8287-4CA2-A454-B2FD76B5DC02}"/>
                </a:ext>
              </a:extLst>
            </p:cNvPr>
            <p:cNvSpPr>
              <a:spLocks noChangeAspect="1" noChangeArrowheads="1"/>
            </p:cNvSpPr>
            <p:nvPr/>
          </p:nvSpPr>
          <p:spPr bwMode="auto">
            <a:xfrm rot="1350694">
              <a:off x="1047" y="2495"/>
              <a:ext cx="3633" cy="69"/>
            </a:xfrm>
            <a:prstGeom prst="rect">
              <a:avLst/>
            </a:prstGeom>
            <a:solidFill>
              <a:srgbClr val="CCCCCC"/>
            </a:solidFill>
            <a:ln w="6350">
              <a:noFill/>
              <a:miter lim="800000"/>
              <a:headEnd/>
              <a:tailEnd/>
            </a:ln>
          </p:spPr>
          <p:txBody>
            <a:bodyPr wrap="none" lIns="45720" rIns="45720"/>
            <a:lstStyle/>
            <a:p>
              <a:pPr algn="ctr" eaLnBrk="0" fontAlgn="base" hangingPunct="0">
                <a:spcBef>
                  <a:spcPct val="50000"/>
                </a:spcBef>
                <a:spcAft>
                  <a:spcPct val="0"/>
                </a:spcAft>
              </a:pPr>
              <a:endParaRPr lang="en-US" sz="1400">
                <a:solidFill>
                  <a:srgbClr val="FFFFFF"/>
                </a:solidFill>
              </a:endParaRPr>
            </a:p>
          </p:txBody>
        </p:sp>
        <p:sp>
          <p:nvSpPr>
            <p:cNvPr id="30" name="AutoShape 7">
              <a:extLst>
                <a:ext uri="{FF2B5EF4-FFF2-40B4-BE49-F238E27FC236}">
                  <a16:creationId xmlns:a16="http://schemas.microsoft.com/office/drawing/2014/main" id="{E605D7CF-5B50-4408-8197-2FAD6BBFC007}"/>
                </a:ext>
              </a:extLst>
            </p:cNvPr>
            <p:cNvSpPr>
              <a:spLocks noChangeAspect="1" noChangeArrowheads="1"/>
            </p:cNvSpPr>
            <p:nvPr/>
          </p:nvSpPr>
          <p:spPr bwMode="auto">
            <a:xfrm>
              <a:off x="2190" y="2598"/>
              <a:ext cx="1346" cy="775"/>
            </a:xfrm>
            <a:prstGeom prst="triangle">
              <a:avLst>
                <a:gd name="adj" fmla="val 50000"/>
              </a:avLst>
            </a:prstGeom>
            <a:solidFill>
              <a:srgbClr val="0D3B73"/>
            </a:solidFill>
            <a:ln w="6350">
              <a:noFill/>
              <a:miter lim="800000"/>
              <a:headEnd/>
              <a:tailEnd/>
            </a:ln>
          </p:spPr>
          <p:txBody>
            <a:bodyPr lIns="45720" rIns="45720" anchor="ctr"/>
            <a:lstStyle/>
            <a:p>
              <a:pPr algn="ctr" eaLnBrk="0" fontAlgn="base" hangingPunct="0">
                <a:spcBef>
                  <a:spcPct val="0"/>
                </a:spcBef>
                <a:spcAft>
                  <a:spcPct val="0"/>
                </a:spcAft>
              </a:pPr>
              <a:r>
                <a:rPr lang="en-US" sz="1400">
                  <a:solidFill>
                    <a:srgbClr val="FFFFFF"/>
                  </a:solidFill>
                </a:rPr>
                <a:t> </a:t>
              </a:r>
            </a:p>
          </p:txBody>
        </p:sp>
      </p:grpSp>
      <p:pic>
        <p:nvPicPr>
          <p:cNvPr id="31" name="Graphic 30">
            <a:extLst>
              <a:ext uri="{FF2B5EF4-FFF2-40B4-BE49-F238E27FC236}">
                <a16:creationId xmlns:a16="http://schemas.microsoft.com/office/drawing/2014/main" id="{8BCACEAB-F1CA-4C75-B80A-5E4971AD027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095585" y="576773"/>
            <a:ext cx="168314" cy="168314"/>
          </a:xfrm>
          <a:prstGeom prst="rect">
            <a:avLst/>
          </a:prstGeom>
        </p:spPr>
      </p:pic>
    </p:spTree>
    <p:extLst>
      <p:ext uri="{BB962C8B-B14F-4D97-AF65-F5344CB8AC3E}">
        <p14:creationId xmlns:p14="http://schemas.microsoft.com/office/powerpoint/2010/main" val="49431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11">
            <a:extLst>
              <a:ext uri="{FF2B5EF4-FFF2-40B4-BE49-F238E27FC236}">
                <a16:creationId xmlns:a16="http://schemas.microsoft.com/office/drawing/2014/main" id="{0D022A06-AD41-463F-B24A-67CE8A94D185}"/>
              </a:ext>
            </a:extLst>
          </p:cNvPr>
          <p:cNvSpPr/>
          <p:nvPr/>
        </p:nvSpPr>
        <p:spPr>
          <a:xfrm>
            <a:off x="10340459" y="304361"/>
            <a:ext cx="414554" cy="163041"/>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nb-NO" sz="800" b="1" dirty="0"/>
              <a:t>4</a:t>
            </a:r>
          </a:p>
        </p:txBody>
      </p:sp>
      <p:sp>
        <p:nvSpPr>
          <p:cNvPr id="6" name="Rectangle: Rounded Corners 12">
            <a:extLst>
              <a:ext uri="{FF2B5EF4-FFF2-40B4-BE49-F238E27FC236}">
                <a16:creationId xmlns:a16="http://schemas.microsoft.com/office/drawing/2014/main" id="{3A83634C-F952-48F7-A67F-593402E7A300}"/>
              </a:ext>
            </a:extLst>
          </p:cNvPr>
          <p:cNvSpPr/>
          <p:nvPr/>
        </p:nvSpPr>
        <p:spPr>
          <a:xfrm>
            <a:off x="10340459" y="484454"/>
            <a:ext cx="414554" cy="1027285"/>
          </a:xfrm>
          <a:prstGeom prst="round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24000" rIns="36000" bIns="45720" numCol="1" spcCol="0" rtlCol="0" fromWordArt="0" anchor="t" anchorCtr="0" forceAA="0" compatLnSpc="1">
            <a:prstTxWarp prst="textNoShape">
              <a:avLst/>
            </a:prstTxWarp>
            <a:noAutofit/>
          </a:bodyPr>
          <a:lstStyle/>
          <a:p>
            <a:pPr algn="ctr"/>
            <a:r>
              <a:rPr lang="nb-NO" sz="300" b="1" dirty="0">
                <a:solidFill>
                  <a:schemeClr val="bg1"/>
                </a:solidFill>
              </a:rPr>
              <a:t>Vurdere usikkerhet knyttet til tiltak</a:t>
            </a:r>
          </a:p>
        </p:txBody>
      </p:sp>
      <p:pic>
        <p:nvPicPr>
          <p:cNvPr id="7" name="Graphic 19">
            <a:extLst>
              <a:ext uri="{FF2B5EF4-FFF2-40B4-BE49-F238E27FC236}">
                <a16:creationId xmlns:a16="http://schemas.microsoft.com/office/drawing/2014/main" id="{C24757AA-2125-494C-9305-9171919C67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45627" y="574369"/>
            <a:ext cx="204217" cy="204217"/>
          </a:xfrm>
          <a:prstGeom prst="rect">
            <a:avLst/>
          </a:prstGeom>
        </p:spPr>
      </p:pic>
      <p:sp>
        <p:nvSpPr>
          <p:cNvPr id="8" name="Rectangle: Rounded Corners 23">
            <a:extLst>
              <a:ext uri="{FF2B5EF4-FFF2-40B4-BE49-F238E27FC236}">
                <a16:creationId xmlns:a16="http://schemas.microsoft.com/office/drawing/2014/main" id="{3C604595-2870-4DDE-94BC-BD944F168A12}"/>
              </a:ext>
            </a:extLst>
          </p:cNvPr>
          <p:cNvSpPr/>
          <p:nvPr/>
        </p:nvSpPr>
        <p:spPr>
          <a:xfrm>
            <a:off x="9428463" y="304361"/>
            <a:ext cx="414554" cy="16304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nb-NO" sz="800" b="1" dirty="0"/>
              <a:t>2</a:t>
            </a:r>
          </a:p>
        </p:txBody>
      </p:sp>
      <p:sp>
        <p:nvSpPr>
          <p:cNvPr id="9" name="Rectangle: Rounded Corners 24">
            <a:extLst>
              <a:ext uri="{FF2B5EF4-FFF2-40B4-BE49-F238E27FC236}">
                <a16:creationId xmlns:a16="http://schemas.microsoft.com/office/drawing/2014/main" id="{8FB569CF-E009-446D-BA9D-11F52D34AABA}"/>
              </a:ext>
            </a:extLst>
          </p:cNvPr>
          <p:cNvSpPr/>
          <p:nvPr/>
        </p:nvSpPr>
        <p:spPr>
          <a:xfrm>
            <a:off x="9428463" y="484454"/>
            <a:ext cx="414554" cy="1027285"/>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24000" rIns="36000" bIns="45720" numCol="1" spcCol="0" rtlCol="0" fromWordArt="0" anchor="t" anchorCtr="0" forceAA="0" compatLnSpc="1">
            <a:prstTxWarp prst="textNoShape">
              <a:avLst/>
            </a:prstTxWarp>
            <a:noAutofit/>
          </a:bodyPr>
          <a:lstStyle/>
          <a:p>
            <a:pPr algn="ctr"/>
            <a:r>
              <a:rPr lang="nb-NO" sz="300" b="1" dirty="0">
                <a:solidFill>
                  <a:schemeClr val="bg1"/>
                </a:solidFill>
              </a:rPr>
              <a:t>Identifisere relevante tiltak</a:t>
            </a:r>
          </a:p>
        </p:txBody>
      </p:sp>
      <p:sp>
        <p:nvSpPr>
          <p:cNvPr id="10" name="Rectangle: Rounded Corners 25">
            <a:extLst>
              <a:ext uri="{FF2B5EF4-FFF2-40B4-BE49-F238E27FC236}">
                <a16:creationId xmlns:a16="http://schemas.microsoft.com/office/drawing/2014/main" id="{7CB0F09F-59D1-4F13-983F-1B2CB613A22A}"/>
              </a:ext>
            </a:extLst>
          </p:cNvPr>
          <p:cNvSpPr/>
          <p:nvPr/>
        </p:nvSpPr>
        <p:spPr>
          <a:xfrm>
            <a:off x="9884461" y="304361"/>
            <a:ext cx="414554" cy="16304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nb-NO" sz="800" b="1" dirty="0"/>
              <a:t>3</a:t>
            </a:r>
          </a:p>
        </p:txBody>
      </p:sp>
      <p:sp>
        <p:nvSpPr>
          <p:cNvPr id="11" name="Rectangle: Rounded Corners 26">
            <a:extLst>
              <a:ext uri="{FF2B5EF4-FFF2-40B4-BE49-F238E27FC236}">
                <a16:creationId xmlns:a16="http://schemas.microsoft.com/office/drawing/2014/main" id="{DF165D0A-1E64-44B4-A0AE-CCB322E30B9D}"/>
              </a:ext>
            </a:extLst>
          </p:cNvPr>
          <p:cNvSpPr/>
          <p:nvPr/>
        </p:nvSpPr>
        <p:spPr>
          <a:xfrm>
            <a:off x="9884461" y="484454"/>
            <a:ext cx="414554" cy="1027285"/>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24000" rIns="36000" bIns="45720" numCol="1" spcCol="0" rtlCol="0" fromWordArt="0" anchor="t" anchorCtr="0" forceAA="0" compatLnSpc="1">
            <a:prstTxWarp prst="textNoShape">
              <a:avLst/>
            </a:prstTxWarp>
            <a:noAutofit/>
          </a:bodyPr>
          <a:lstStyle/>
          <a:p>
            <a:pPr algn="ctr"/>
            <a:r>
              <a:rPr lang="nb-NO" sz="300" b="1" dirty="0">
                <a:solidFill>
                  <a:schemeClr val="bg1"/>
                </a:solidFill>
              </a:rPr>
              <a:t>Identifisere, verdsette og sammenstille nytte- og kostnads-virkninger av tiltak</a:t>
            </a:r>
          </a:p>
        </p:txBody>
      </p:sp>
      <p:sp>
        <p:nvSpPr>
          <p:cNvPr id="12" name="Rectangle: Rounded Corners 27">
            <a:extLst>
              <a:ext uri="{FF2B5EF4-FFF2-40B4-BE49-F238E27FC236}">
                <a16:creationId xmlns:a16="http://schemas.microsoft.com/office/drawing/2014/main" id="{04EC9271-5EF0-4F4E-AE9E-BE791D496708}"/>
              </a:ext>
            </a:extLst>
          </p:cNvPr>
          <p:cNvSpPr/>
          <p:nvPr/>
        </p:nvSpPr>
        <p:spPr>
          <a:xfrm>
            <a:off x="10796457" y="304361"/>
            <a:ext cx="414554" cy="16304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nb-NO" sz="800" b="1" dirty="0"/>
              <a:t>5</a:t>
            </a:r>
          </a:p>
        </p:txBody>
      </p:sp>
      <p:sp>
        <p:nvSpPr>
          <p:cNvPr id="13" name="Rectangle: Rounded Corners 28">
            <a:extLst>
              <a:ext uri="{FF2B5EF4-FFF2-40B4-BE49-F238E27FC236}">
                <a16:creationId xmlns:a16="http://schemas.microsoft.com/office/drawing/2014/main" id="{B93A1E1B-2D1A-43A3-BD07-139D2BC06084}"/>
              </a:ext>
            </a:extLst>
          </p:cNvPr>
          <p:cNvSpPr/>
          <p:nvPr/>
        </p:nvSpPr>
        <p:spPr>
          <a:xfrm>
            <a:off x="10796457" y="484454"/>
            <a:ext cx="414554" cy="1027285"/>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24000" rIns="36000" bIns="45720" numCol="1" spcCol="0" rtlCol="0" fromWordArt="0" anchor="t" anchorCtr="0" forceAA="0" compatLnSpc="1">
            <a:prstTxWarp prst="textNoShape">
              <a:avLst/>
            </a:prstTxWarp>
            <a:noAutofit/>
          </a:bodyPr>
          <a:lstStyle/>
          <a:p>
            <a:pPr algn="ctr"/>
            <a:r>
              <a:rPr lang="nb-NO" sz="300" b="1" dirty="0">
                <a:solidFill>
                  <a:schemeClr val="bg1"/>
                </a:solidFill>
              </a:rPr>
              <a:t>Gi en samlet totalvurdering og konklusjon</a:t>
            </a:r>
          </a:p>
        </p:txBody>
      </p:sp>
      <p:pic>
        <p:nvPicPr>
          <p:cNvPr id="14" name="Graphic 29">
            <a:extLst>
              <a:ext uri="{FF2B5EF4-FFF2-40B4-BE49-F238E27FC236}">
                <a16:creationId xmlns:a16="http://schemas.microsoft.com/office/drawing/2014/main" id="{E06DFC10-606D-494D-839F-3191942314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89334" y="574074"/>
            <a:ext cx="204807" cy="204806"/>
          </a:xfrm>
          <a:prstGeom prst="rect">
            <a:avLst/>
          </a:prstGeom>
        </p:spPr>
      </p:pic>
      <p:pic>
        <p:nvPicPr>
          <p:cNvPr id="15" name="Graphic 30">
            <a:extLst>
              <a:ext uri="{FF2B5EF4-FFF2-40B4-BE49-F238E27FC236}">
                <a16:creationId xmlns:a16="http://schemas.microsoft.com/office/drawing/2014/main" id="{ADCFB977-ACC7-4BE6-B86F-20032100EC3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551583" y="592321"/>
            <a:ext cx="168314" cy="168314"/>
          </a:xfrm>
          <a:prstGeom prst="rect">
            <a:avLst/>
          </a:prstGeom>
        </p:spPr>
      </p:pic>
      <p:grpSp>
        <p:nvGrpSpPr>
          <p:cNvPr id="16" name="Group 31">
            <a:extLst>
              <a:ext uri="{FF2B5EF4-FFF2-40B4-BE49-F238E27FC236}">
                <a16:creationId xmlns:a16="http://schemas.microsoft.com/office/drawing/2014/main" id="{CD35F78D-8CEE-4B11-BA7A-6B70212E88F1}"/>
              </a:ext>
            </a:extLst>
          </p:cNvPr>
          <p:cNvGrpSpPr/>
          <p:nvPr/>
        </p:nvGrpSpPr>
        <p:grpSpPr>
          <a:xfrm>
            <a:off x="10868714" y="573592"/>
            <a:ext cx="270038" cy="205770"/>
            <a:chOff x="6566829" y="2887714"/>
            <a:chExt cx="873633" cy="665710"/>
          </a:xfrm>
          <a:solidFill>
            <a:schemeClr val="bg1">
              <a:lumMod val="65000"/>
            </a:schemeClr>
          </a:solidFill>
        </p:grpSpPr>
        <p:pic>
          <p:nvPicPr>
            <p:cNvPr id="17" name="Graphic 32">
              <a:extLst>
                <a:ext uri="{FF2B5EF4-FFF2-40B4-BE49-F238E27FC236}">
                  <a16:creationId xmlns:a16="http://schemas.microsoft.com/office/drawing/2014/main" id="{5BA88184-CBF8-4619-9C36-01C36CF1228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62740" y="3175702"/>
              <a:ext cx="377722" cy="377722"/>
            </a:xfrm>
            <a:prstGeom prst="rect">
              <a:avLst/>
            </a:prstGeom>
          </p:spPr>
        </p:pic>
        <p:pic>
          <p:nvPicPr>
            <p:cNvPr id="18" name="Graphic 33">
              <a:extLst>
                <a:ext uri="{FF2B5EF4-FFF2-40B4-BE49-F238E27FC236}">
                  <a16:creationId xmlns:a16="http://schemas.microsoft.com/office/drawing/2014/main" id="{20BEDAFE-6C9A-4BE8-8894-2914BA2A144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66829" y="2887714"/>
              <a:ext cx="377722" cy="377722"/>
            </a:xfrm>
            <a:prstGeom prst="rect">
              <a:avLst/>
            </a:prstGeom>
          </p:spPr>
        </p:pic>
        <p:cxnSp>
          <p:nvCxnSpPr>
            <p:cNvPr id="19" name="Straight Connector 34">
              <a:extLst>
                <a:ext uri="{FF2B5EF4-FFF2-40B4-BE49-F238E27FC236}">
                  <a16:creationId xmlns:a16="http://schemas.microsoft.com/office/drawing/2014/main" id="{2C8BE8B8-B632-4112-8E02-98366B286787}"/>
                </a:ext>
              </a:extLst>
            </p:cNvPr>
            <p:cNvCxnSpPr/>
            <p:nvPr/>
          </p:nvCxnSpPr>
          <p:spPr>
            <a:xfrm flipV="1">
              <a:off x="6825846" y="2982485"/>
              <a:ext cx="355600" cy="476168"/>
            </a:xfrm>
            <a:prstGeom prst="line">
              <a:avLst/>
            </a:prstGeom>
            <a:grpFill/>
            <a:ln w="127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0" name="Rectangle: Rounded Corners 35">
            <a:extLst>
              <a:ext uri="{FF2B5EF4-FFF2-40B4-BE49-F238E27FC236}">
                <a16:creationId xmlns:a16="http://schemas.microsoft.com/office/drawing/2014/main" id="{795419E9-EBF7-4AA8-B9AC-49CC39752C94}"/>
              </a:ext>
            </a:extLst>
          </p:cNvPr>
          <p:cNvSpPr/>
          <p:nvPr/>
        </p:nvSpPr>
        <p:spPr>
          <a:xfrm>
            <a:off x="8972465" y="304361"/>
            <a:ext cx="414554" cy="16304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nb-NO" sz="800" b="1" dirty="0"/>
              <a:t>1</a:t>
            </a:r>
          </a:p>
        </p:txBody>
      </p:sp>
      <p:sp>
        <p:nvSpPr>
          <p:cNvPr id="21" name="Rectangle: Rounded Corners 36">
            <a:extLst>
              <a:ext uri="{FF2B5EF4-FFF2-40B4-BE49-F238E27FC236}">
                <a16:creationId xmlns:a16="http://schemas.microsoft.com/office/drawing/2014/main" id="{F14932FF-F37D-494A-A2FA-5E52B48401F0}"/>
              </a:ext>
            </a:extLst>
          </p:cNvPr>
          <p:cNvSpPr/>
          <p:nvPr/>
        </p:nvSpPr>
        <p:spPr>
          <a:xfrm>
            <a:off x="8972465" y="484454"/>
            <a:ext cx="414554" cy="1027285"/>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24000" rIns="36000" bIns="45720" numCol="1" spcCol="0" rtlCol="0" fromWordArt="0" anchor="t" anchorCtr="0" forceAA="0" compatLnSpc="1">
            <a:prstTxWarp prst="textNoShape">
              <a:avLst/>
            </a:prstTxWarp>
            <a:noAutofit/>
          </a:bodyPr>
          <a:lstStyle/>
          <a:p>
            <a:pPr algn="ctr"/>
            <a:r>
              <a:rPr lang="nb-NO" sz="300" b="1" dirty="0">
                <a:solidFill>
                  <a:schemeClr val="bg1"/>
                </a:solidFill>
              </a:rPr>
              <a:t>Beskrive behov og utfordringer innen styring og kontroll</a:t>
            </a:r>
          </a:p>
        </p:txBody>
      </p:sp>
      <p:sp>
        <p:nvSpPr>
          <p:cNvPr id="22" name="Title 2">
            <a:extLst>
              <a:ext uri="{FF2B5EF4-FFF2-40B4-BE49-F238E27FC236}">
                <a16:creationId xmlns:a16="http://schemas.microsoft.com/office/drawing/2014/main" id="{384A3ED3-EE63-41DA-A0C5-B864A1750840}"/>
              </a:ext>
            </a:extLst>
          </p:cNvPr>
          <p:cNvSpPr>
            <a:spLocks noGrp="1"/>
          </p:cNvSpPr>
          <p:nvPr>
            <p:ph type="title"/>
          </p:nvPr>
        </p:nvSpPr>
        <p:spPr>
          <a:xfrm>
            <a:off x="533401" y="441325"/>
            <a:ext cx="6967538" cy="701675"/>
          </a:xfrm>
        </p:spPr>
        <p:txBody>
          <a:bodyPr/>
          <a:lstStyle/>
          <a:p>
            <a:r>
              <a:rPr lang="nb-NO" sz="2400" dirty="0"/>
              <a:t>Hvilke usikkerhetsfaktorer kan være kritiske for tiltakenes nytte- og kostnadsvirkninger? </a:t>
            </a:r>
            <a:br>
              <a:rPr lang="nb-NO" dirty="0"/>
            </a:br>
            <a:endParaRPr lang="nb-NO" sz="2400" dirty="0"/>
          </a:p>
        </p:txBody>
      </p:sp>
      <p:sp>
        <p:nvSpPr>
          <p:cNvPr id="23" name="Rectangle: Rounded Corners 43">
            <a:extLst>
              <a:ext uri="{FF2B5EF4-FFF2-40B4-BE49-F238E27FC236}">
                <a16:creationId xmlns:a16="http://schemas.microsoft.com/office/drawing/2014/main" id="{5ED77011-8D34-4B2F-9E3E-FB7E797446D0}"/>
              </a:ext>
            </a:extLst>
          </p:cNvPr>
          <p:cNvSpPr/>
          <p:nvPr/>
        </p:nvSpPr>
        <p:spPr>
          <a:xfrm>
            <a:off x="533401" y="1696226"/>
            <a:ext cx="6537959" cy="462144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r>
              <a:rPr lang="nb-NO" sz="1600" dirty="0">
                <a:solidFill>
                  <a:schemeClr val="tx1"/>
                </a:solidFill>
                <a:latin typeface="+mj-lt"/>
              </a:rPr>
              <a:t>Under følger noen typiske forhold som kan utgjøre relevante usikkerhetsfaktorer ved tiltakene, og som påvirker nytte- og kostnadsvirkninger ved etablering av en internrevisjon </a:t>
            </a:r>
          </a:p>
          <a:p>
            <a:endParaRPr lang="nb-NO" sz="1600" dirty="0">
              <a:solidFill>
                <a:schemeClr val="tx1"/>
              </a:solidFill>
              <a:latin typeface="+mj-lt"/>
            </a:endParaRPr>
          </a:p>
          <a:p>
            <a:endParaRPr lang="nb-NO" sz="1600" dirty="0">
              <a:solidFill>
                <a:schemeClr val="tx1"/>
              </a:solidFill>
              <a:latin typeface="+mj-lt"/>
            </a:endParaRPr>
          </a:p>
          <a:p>
            <a:endParaRPr lang="nb-NO" sz="1600" dirty="0">
              <a:solidFill>
                <a:schemeClr val="tx1"/>
              </a:solidFill>
              <a:latin typeface="+mj-lt"/>
            </a:endParaRPr>
          </a:p>
          <a:p>
            <a:endParaRPr lang="nb-NO" sz="1600" dirty="0">
              <a:solidFill>
                <a:schemeClr val="tx1"/>
              </a:solidFill>
              <a:latin typeface="+mj-lt"/>
            </a:endParaRPr>
          </a:p>
          <a:p>
            <a:endParaRPr lang="nb-NO" sz="1600" dirty="0">
              <a:solidFill>
                <a:schemeClr val="tx1"/>
              </a:solidFill>
              <a:latin typeface="+mj-lt"/>
            </a:endParaRPr>
          </a:p>
          <a:p>
            <a:endParaRPr lang="nb-NO" sz="1600" dirty="0">
              <a:solidFill>
                <a:schemeClr val="tx1"/>
              </a:solidFill>
              <a:latin typeface="+mj-lt"/>
            </a:endParaRPr>
          </a:p>
          <a:p>
            <a:endParaRPr lang="nb-NO" sz="1600" dirty="0">
              <a:solidFill>
                <a:schemeClr val="tx1"/>
              </a:solidFill>
              <a:latin typeface="+mj-lt"/>
            </a:endParaRPr>
          </a:p>
          <a:p>
            <a:endParaRPr lang="nb-NO" sz="1600" dirty="0">
              <a:solidFill>
                <a:schemeClr val="tx1"/>
              </a:solidFill>
              <a:latin typeface="+mj-lt"/>
            </a:endParaRPr>
          </a:p>
          <a:p>
            <a:endParaRPr lang="nb-NO" sz="1600" dirty="0">
              <a:solidFill>
                <a:schemeClr val="tx1"/>
              </a:solidFill>
              <a:latin typeface="+mj-lt"/>
            </a:endParaRPr>
          </a:p>
          <a:p>
            <a:endParaRPr lang="nb-NO" sz="1600" dirty="0">
              <a:solidFill>
                <a:schemeClr val="tx1"/>
              </a:solidFill>
              <a:latin typeface="+mj-lt"/>
            </a:endParaRPr>
          </a:p>
          <a:p>
            <a:endParaRPr lang="nb-NO" sz="1600" dirty="0">
              <a:solidFill>
                <a:schemeClr val="tx1"/>
              </a:solidFill>
              <a:latin typeface="+mj-lt"/>
            </a:endParaRPr>
          </a:p>
          <a:p>
            <a:endParaRPr lang="nb-NO" sz="1600" dirty="0">
              <a:solidFill>
                <a:schemeClr val="tx1"/>
              </a:solidFill>
              <a:latin typeface="+mj-lt"/>
            </a:endParaRPr>
          </a:p>
          <a:p>
            <a:endParaRPr lang="nb-NO" sz="1600" dirty="0">
              <a:solidFill>
                <a:schemeClr val="tx1"/>
              </a:solidFill>
              <a:latin typeface="+mj-lt"/>
            </a:endParaRPr>
          </a:p>
          <a:p>
            <a:endParaRPr lang="nb-NO" sz="1600" dirty="0">
              <a:solidFill>
                <a:schemeClr val="tx1"/>
              </a:solidFill>
              <a:latin typeface="+mj-lt"/>
            </a:endParaRPr>
          </a:p>
          <a:p>
            <a:endParaRPr lang="nb-NO" sz="1600" dirty="0">
              <a:solidFill>
                <a:schemeClr val="tx1"/>
              </a:solidFill>
              <a:latin typeface="+mj-lt"/>
            </a:endParaRPr>
          </a:p>
          <a:p>
            <a:endParaRPr lang="nb-NO" sz="1600" dirty="0">
              <a:solidFill>
                <a:schemeClr val="tx1"/>
              </a:solidFill>
              <a:latin typeface="+mj-lt"/>
            </a:endParaRPr>
          </a:p>
          <a:p>
            <a:endParaRPr lang="nb-NO" sz="1600" dirty="0">
              <a:solidFill>
                <a:schemeClr val="tx1"/>
              </a:solidFill>
              <a:latin typeface="+mj-lt"/>
            </a:endParaRPr>
          </a:p>
          <a:p>
            <a:endParaRPr lang="nb-NO" sz="1600" dirty="0">
              <a:solidFill>
                <a:schemeClr val="tx1"/>
              </a:solidFill>
              <a:latin typeface="+mj-lt"/>
            </a:endParaRPr>
          </a:p>
        </p:txBody>
      </p:sp>
      <p:sp>
        <p:nvSpPr>
          <p:cNvPr id="24" name="Rectangle: Rounded Corners 44">
            <a:extLst>
              <a:ext uri="{FF2B5EF4-FFF2-40B4-BE49-F238E27FC236}">
                <a16:creationId xmlns:a16="http://schemas.microsoft.com/office/drawing/2014/main" id="{A3FE348D-0FF7-44C0-9255-2A9CC70BFEC5}"/>
              </a:ext>
            </a:extLst>
          </p:cNvPr>
          <p:cNvSpPr/>
          <p:nvPr/>
        </p:nvSpPr>
        <p:spPr>
          <a:xfrm>
            <a:off x="1047407" y="2966948"/>
            <a:ext cx="5509946" cy="58982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71450" indent="-171450">
              <a:buFont typeface="Arial" panose="020B0604020202020204" pitchFamily="34" charset="0"/>
              <a:buChar char="•"/>
            </a:pPr>
            <a:r>
              <a:rPr lang="nb-NO" sz="1600" dirty="0"/>
              <a:t>Virksomhetens forventede </a:t>
            </a:r>
            <a:r>
              <a:rPr lang="nb-NO" sz="1600" b="1" dirty="0"/>
              <a:t>evne og vilje</a:t>
            </a:r>
            <a:r>
              <a:rPr lang="nb-NO" sz="1600" dirty="0"/>
              <a:t> til å nyttiggjøre seg av internrevisjonen</a:t>
            </a:r>
          </a:p>
        </p:txBody>
      </p:sp>
      <p:sp>
        <p:nvSpPr>
          <p:cNvPr id="25" name="Rectangle: Rounded Corners 45">
            <a:extLst>
              <a:ext uri="{FF2B5EF4-FFF2-40B4-BE49-F238E27FC236}">
                <a16:creationId xmlns:a16="http://schemas.microsoft.com/office/drawing/2014/main" id="{39879853-CB8B-48B8-90E6-3901F909B6E1}"/>
              </a:ext>
            </a:extLst>
          </p:cNvPr>
          <p:cNvSpPr/>
          <p:nvPr/>
        </p:nvSpPr>
        <p:spPr>
          <a:xfrm>
            <a:off x="1047407" y="3732460"/>
            <a:ext cx="5509946" cy="58982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71450" indent="-171450">
              <a:buFont typeface="Arial" panose="020B0604020202020204" pitchFamily="34" charset="0"/>
              <a:buChar char="•"/>
            </a:pPr>
            <a:r>
              <a:rPr lang="nb-NO" sz="1600" dirty="0"/>
              <a:t>Virksomhetens </a:t>
            </a:r>
            <a:r>
              <a:rPr lang="nb-NO" sz="1600" b="1" dirty="0"/>
              <a:t>kapasitet</a:t>
            </a:r>
            <a:r>
              <a:rPr lang="nb-NO" sz="1600" dirty="0"/>
              <a:t> til å nyttiggjøre seg av internrevisjonen</a:t>
            </a:r>
          </a:p>
        </p:txBody>
      </p:sp>
      <p:sp>
        <p:nvSpPr>
          <p:cNvPr id="26" name="Rectangle: Rounded Corners 46">
            <a:extLst>
              <a:ext uri="{FF2B5EF4-FFF2-40B4-BE49-F238E27FC236}">
                <a16:creationId xmlns:a16="http://schemas.microsoft.com/office/drawing/2014/main" id="{84CFF01F-022C-474A-B9DD-A313FE439F0C}"/>
              </a:ext>
            </a:extLst>
          </p:cNvPr>
          <p:cNvSpPr/>
          <p:nvPr/>
        </p:nvSpPr>
        <p:spPr>
          <a:xfrm>
            <a:off x="1047407" y="5263483"/>
            <a:ext cx="5509946" cy="58982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71450" indent="-171450">
              <a:buFont typeface="Arial" panose="020B0604020202020204" pitchFamily="34" charset="0"/>
              <a:buChar char="•"/>
            </a:pPr>
            <a:r>
              <a:rPr lang="nb-NO" sz="1600" dirty="0"/>
              <a:t>Internrevisjonens </a:t>
            </a:r>
            <a:r>
              <a:rPr lang="nb-NO" sz="1600" b="1" dirty="0"/>
              <a:t>mulighet</a:t>
            </a:r>
            <a:r>
              <a:rPr lang="nb-NO" sz="1600" dirty="0"/>
              <a:t> for å ivareta sitt ansvar og formål ref. R-117</a:t>
            </a:r>
          </a:p>
        </p:txBody>
      </p:sp>
      <p:sp>
        <p:nvSpPr>
          <p:cNvPr id="27" name="Rectangle: Rounded Corners 47">
            <a:extLst>
              <a:ext uri="{FF2B5EF4-FFF2-40B4-BE49-F238E27FC236}">
                <a16:creationId xmlns:a16="http://schemas.microsoft.com/office/drawing/2014/main" id="{E73EBAFA-7709-414E-86CA-C9D6D86B1912}"/>
              </a:ext>
            </a:extLst>
          </p:cNvPr>
          <p:cNvSpPr/>
          <p:nvPr/>
        </p:nvSpPr>
        <p:spPr>
          <a:xfrm>
            <a:off x="1047407" y="4497972"/>
            <a:ext cx="5509946" cy="58982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171450" indent="-171450">
              <a:buFont typeface="Arial" panose="020B0604020202020204" pitchFamily="34" charset="0"/>
              <a:buChar char="•"/>
            </a:pPr>
            <a:r>
              <a:rPr lang="nb-NO" sz="1600" dirty="0"/>
              <a:t>Internrevisjonens </a:t>
            </a:r>
            <a:r>
              <a:rPr lang="nb-NO" sz="1600" b="1" dirty="0"/>
              <a:t>størrelse og kapasitet </a:t>
            </a:r>
            <a:r>
              <a:rPr lang="nb-NO" sz="1600" dirty="0"/>
              <a:t>sett i forhold til virksomhetens behov og utfordringer</a:t>
            </a:r>
          </a:p>
        </p:txBody>
      </p:sp>
      <p:pic>
        <p:nvPicPr>
          <p:cNvPr id="28" name="Graphic 40">
            <a:extLst>
              <a:ext uri="{FF2B5EF4-FFF2-40B4-BE49-F238E27FC236}">
                <a16:creationId xmlns:a16="http://schemas.microsoft.com/office/drawing/2014/main" id="{503D5DF2-9801-4FA0-92F8-8DAEA169726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095585" y="576773"/>
            <a:ext cx="168314" cy="168314"/>
          </a:xfrm>
          <a:prstGeom prst="rect">
            <a:avLst/>
          </a:prstGeom>
        </p:spPr>
      </p:pic>
      <p:sp>
        <p:nvSpPr>
          <p:cNvPr id="29" name="Content Placeholder 9">
            <a:extLst>
              <a:ext uri="{FF2B5EF4-FFF2-40B4-BE49-F238E27FC236}">
                <a16:creationId xmlns:a16="http://schemas.microsoft.com/office/drawing/2014/main" id="{E0E54269-C197-4C60-BD48-2B20955E531B}"/>
              </a:ext>
            </a:extLst>
          </p:cNvPr>
          <p:cNvSpPr txBox="1">
            <a:spLocks/>
          </p:cNvSpPr>
          <p:nvPr/>
        </p:nvSpPr>
        <p:spPr>
          <a:xfrm>
            <a:off x="8483030" y="2001455"/>
            <a:ext cx="3317408" cy="3159890"/>
          </a:xfrm>
          <a:prstGeom prst="rect">
            <a:avLst/>
          </a:prstGeom>
        </p:spPr>
        <p:txBody>
          <a:bodyPr anchor="ctr"/>
          <a:lstStyle>
            <a:lvl1pPr marL="216000" indent="-216000" algn="l" defTabSz="914400" rtl="0" eaLnBrk="1" latinLnBrk="0" hangingPunct="1">
              <a:lnSpc>
                <a:spcPct val="100000"/>
              </a:lnSpc>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432000" indent="-216000" algn="l" defTabSz="914400" rtl="0" eaLnBrk="1" latinLnBrk="0" hangingPunct="1">
              <a:lnSpc>
                <a:spcPct val="100000"/>
              </a:lnSpc>
              <a:spcBef>
                <a:spcPts val="400"/>
              </a:spcBef>
              <a:buClr>
                <a:schemeClr val="accent1"/>
              </a:buClr>
              <a:buSzPct val="135000"/>
              <a:buFont typeface="System Font Regular"/>
              <a:buChar char="-"/>
              <a:defRPr sz="2000" kern="1200">
                <a:solidFill>
                  <a:schemeClr val="tx1"/>
                </a:solidFill>
                <a:latin typeface="+mn-lt"/>
                <a:ea typeface="+mn-ea"/>
                <a:cs typeface="+mn-cs"/>
              </a:defRPr>
            </a:lvl2pPr>
            <a:lvl3pPr marL="648000" indent="-216000" algn="l" defTabSz="914400" rtl="0" eaLnBrk="1" latinLnBrk="0" hangingPunct="1">
              <a:lnSpc>
                <a:spcPct val="100000"/>
              </a:lnSpc>
              <a:spcBef>
                <a:spcPts val="4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864000" indent="-216000" algn="l" defTabSz="914400" rtl="0" eaLnBrk="1" latinLnBrk="0" hangingPunct="1">
              <a:lnSpc>
                <a:spcPct val="100000"/>
              </a:lnSpc>
              <a:spcBef>
                <a:spcPts val="400"/>
              </a:spcBef>
              <a:buClr>
                <a:schemeClr val="accent1"/>
              </a:buClr>
              <a:buSzPct val="135000"/>
              <a:buFont typeface="System Font Regular"/>
              <a:buChar char="-"/>
              <a:defRPr sz="1400" kern="1200">
                <a:solidFill>
                  <a:schemeClr val="tx1"/>
                </a:solidFill>
                <a:latin typeface="+mn-lt"/>
                <a:ea typeface="+mn-ea"/>
                <a:cs typeface="+mn-cs"/>
              </a:defRPr>
            </a:lvl4pPr>
            <a:lvl5pPr marL="1080000" indent="-216000" algn="l" defTabSz="914400" rtl="0" eaLnBrk="1" latinLnBrk="0" hangingPunct="1">
              <a:lnSpc>
                <a:spcPct val="100000"/>
              </a:lnSpc>
              <a:spcBef>
                <a:spcPts val="4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2000" dirty="0">
                <a:solidFill>
                  <a:schemeClr val="bg1"/>
                </a:solidFill>
              </a:rPr>
              <a:t>Hvilke viktige forutsetninger må være til stede for å lykkes med en internrevisjon?</a:t>
            </a:r>
          </a:p>
        </p:txBody>
      </p:sp>
    </p:spTree>
    <p:extLst>
      <p:ext uri="{BB962C8B-B14F-4D97-AF65-F5344CB8AC3E}">
        <p14:creationId xmlns:p14="http://schemas.microsoft.com/office/powerpoint/2010/main" val="2605212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B4D480D-D883-4613-91DB-32072571B083}"/>
              </a:ext>
            </a:extLst>
          </p:cNvPr>
          <p:cNvSpPr txBox="1">
            <a:spLocks/>
          </p:cNvSpPr>
          <p:nvPr/>
        </p:nvSpPr>
        <p:spPr>
          <a:xfrm>
            <a:off x="377601" y="427831"/>
            <a:ext cx="6967538" cy="701675"/>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nb-NO" sz="2400" dirty="0"/>
              <a:t>Virksomheter som skal etablere internrevisjon bør også konkludere med valg av modell dersom internrevisjon er rett tiltak</a:t>
            </a:r>
            <a:br>
              <a:rPr lang="nb-NO" dirty="0"/>
            </a:br>
            <a:endParaRPr lang="nb-NO" sz="2400" dirty="0"/>
          </a:p>
        </p:txBody>
      </p:sp>
      <p:sp>
        <p:nvSpPr>
          <p:cNvPr id="6" name="Content Placeholder 9">
            <a:extLst>
              <a:ext uri="{FF2B5EF4-FFF2-40B4-BE49-F238E27FC236}">
                <a16:creationId xmlns:a16="http://schemas.microsoft.com/office/drawing/2014/main" id="{7979C86D-9302-4232-857D-9F48BBE0C195}"/>
              </a:ext>
            </a:extLst>
          </p:cNvPr>
          <p:cNvSpPr txBox="1">
            <a:spLocks/>
          </p:cNvSpPr>
          <p:nvPr/>
        </p:nvSpPr>
        <p:spPr>
          <a:xfrm>
            <a:off x="8330630" y="1849055"/>
            <a:ext cx="3317408" cy="3159890"/>
          </a:xfrm>
          <a:prstGeom prst="rect">
            <a:avLst/>
          </a:prstGeom>
        </p:spPr>
        <p:txBody>
          <a:bodyPr anchor="ctr"/>
          <a:lstStyle>
            <a:lvl1pPr marL="216000" indent="-216000" algn="l" defTabSz="914400" rtl="0" eaLnBrk="1" latinLnBrk="0" hangingPunct="1">
              <a:lnSpc>
                <a:spcPct val="100000"/>
              </a:lnSpc>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432000" indent="-216000" algn="l" defTabSz="914400" rtl="0" eaLnBrk="1" latinLnBrk="0" hangingPunct="1">
              <a:lnSpc>
                <a:spcPct val="100000"/>
              </a:lnSpc>
              <a:spcBef>
                <a:spcPts val="400"/>
              </a:spcBef>
              <a:buClr>
                <a:schemeClr val="accent1"/>
              </a:buClr>
              <a:buSzPct val="135000"/>
              <a:buFont typeface="System Font Regular"/>
              <a:buChar char="-"/>
              <a:defRPr sz="2000" kern="1200">
                <a:solidFill>
                  <a:schemeClr val="tx1"/>
                </a:solidFill>
                <a:latin typeface="+mn-lt"/>
                <a:ea typeface="+mn-ea"/>
                <a:cs typeface="+mn-cs"/>
              </a:defRPr>
            </a:lvl2pPr>
            <a:lvl3pPr marL="648000" indent="-216000" algn="l" defTabSz="914400" rtl="0" eaLnBrk="1" latinLnBrk="0" hangingPunct="1">
              <a:lnSpc>
                <a:spcPct val="100000"/>
              </a:lnSpc>
              <a:spcBef>
                <a:spcPts val="4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864000" indent="-216000" algn="l" defTabSz="914400" rtl="0" eaLnBrk="1" latinLnBrk="0" hangingPunct="1">
              <a:lnSpc>
                <a:spcPct val="100000"/>
              </a:lnSpc>
              <a:spcBef>
                <a:spcPts val="400"/>
              </a:spcBef>
              <a:buClr>
                <a:schemeClr val="accent1"/>
              </a:buClr>
              <a:buSzPct val="135000"/>
              <a:buFont typeface="System Font Regular"/>
              <a:buChar char="-"/>
              <a:defRPr sz="1400" kern="1200">
                <a:solidFill>
                  <a:schemeClr val="tx1"/>
                </a:solidFill>
                <a:latin typeface="+mn-lt"/>
                <a:ea typeface="+mn-ea"/>
                <a:cs typeface="+mn-cs"/>
              </a:defRPr>
            </a:lvl4pPr>
            <a:lvl5pPr marL="1080000" indent="-216000" algn="l" defTabSz="914400" rtl="0" eaLnBrk="1" latinLnBrk="0" hangingPunct="1">
              <a:lnSpc>
                <a:spcPct val="100000"/>
              </a:lnSpc>
              <a:spcBef>
                <a:spcPts val="4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2000" dirty="0">
                <a:solidFill>
                  <a:schemeClr val="bg1"/>
                </a:solidFill>
              </a:rPr>
              <a:t>Valg av modell vil påvirke nytte- og kostnadseffekter og usikkerheten ved etablering av internrevisjon</a:t>
            </a:r>
          </a:p>
        </p:txBody>
      </p:sp>
      <p:grpSp>
        <p:nvGrpSpPr>
          <p:cNvPr id="7" name="Group 3">
            <a:extLst>
              <a:ext uri="{FF2B5EF4-FFF2-40B4-BE49-F238E27FC236}">
                <a16:creationId xmlns:a16="http://schemas.microsoft.com/office/drawing/2014/main" id="{3707F973-8CFE-421F-A0BD-7491EC1CE123}"/>
              </a:ext>
            </a:extLst>
          </p:cNvPr>
          <p:cNvGrpSpPr/>
          <p:nvPr/>
        </p:nvGrpSpPr>
        <p:grpSpPr>
          <a:xfrm>
            <a:off x="684947" y="2747544"/>
            <a:ext cx="6484955" cy="3637848"/>
            <a:chOff x="645827" y="2488343"/>
            <a:chExt cx="6743545" cy="3782908"/>
          </a:xfrm>
        </p:grpSpPr>
        <p:sp>
          <p:nvSpPr>
            <p:cNvPr id="8" name="Rectangle: Rounded Corners 13">
              <a:extLst>
                <a:ext uri="{FF2B5EF4-FFF2-40B4-BE49-F238E27FC236}">
                  <a16:creationId xmlns:a16="http://schemas.microsoft.com/office/drawing/2014/main" id="{BD385CA4-CB15-4EA6-9B62-DC540BBBC820}"/>
                </a:ext>
              </a:extLst>
            </p:cNvPr>
            <p:cNvSpPr/>
            <p:nvPr/>
          </p:nvSpPr>
          <p:spPr>
            <a:xfrm>
              <a:off x="947952" y="2499433"/>
              <a:ext cx="6441420" cy="58982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1"/>
              <a:r>
                <a:rPr lang="nb-NO" sz="1400" dirty="0">
                  <a:solidFill>
                    <a:schemeClr val="tx1"/>
                  </a:solidFill>
                </a:rPr>
                <a:t>Egen organisatorisk enhet med fast ansatte revisorer</a:t>
              </a:r>
            </a:p>
          </p:txBody>
        </p:sp>
        <p:sp>
          <p:nvSpPr>
            <p:cNvPr id="9" name="Rectangle: Rounded Corners 14">
              <a:extLst>
                <a:ext uri="{FF2B5EF4-FFF2-40B4-BE49-F238E27FC236}">
                  <a16:creationId xmlns:a16="http://schemas.microsoft.com/office/drawing/2014/main" id="{D2F01CC6-7236-42B7-88CC-A6833A32A139}"/>
                </a:ext>
              </a:extLst>
            </p:cNvPr>
            <p:cNvSpPr/>
            <p:nvPr/>
          </p:nvSpPr>
          <p:spPr>
            <a:xfrm>
              <a:off x="947952" y="3292160"/>
              <a:ext cx="6441420" cy="58982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1"/>
              <a:r>
                <a:rPr lang="nb-NO" sz="1400" dirty="0">
                  <a:solidFill>
                    <a:schemeClr val="tx1"/>
                  </a:solidFill>
                </a:rPr>
                <a:t>Ansatt revisjonssjef med team fra egen virksomhet</a:t>
              </a:r>
            </a:p>
          </p:txBody>
        </p:sp>
        <p:sp>
          <p:nvSpPr>
            <p:cNvPr id="10" name="Rectangle: Rounded Corners 15">
              <a:extLst>
                <a:ext uri="{FF2B5EF4-FFF2-40B4-BE49-F238E27FC236}">
                  <a16:creationId xmlns:a16="http://schemas.microsoft.com/office/drawing/2014/main" id="{16D80322-999B-4F22-ADAE-5BDA771322C1}"/>
                </a:ext>
              </a:extLst>
            </p:cNvPr>
            <p:cNvSpPr/>
            <p:nvPr/>
          </p:nvSpPr>
          <p:spPr>
            <a:xfrm>
              <a:off x="947952" y="4877614"/>
              <a:ext cx="6441420" cy="58982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1"/>
              <a:r>
                <a:rPr lang="nb-NO" sz="1400" dirty="0">
                  <a:solidFill>
                    <a:schemeClr val="tx1"/>
                  </a:solidFill>
                </a:rPr>
                <a:t>Felles internrevisjonsfunksjon på tvers av likeartede virksomheter</a:t>
              </a:r>
            </a:p>
          </p:txBody>
        </p:sp>
        <p:sp>
          <p:nvSpPr>
            <p:cNvPr id="11" name="Rectangle: Rounded Corners 16">
              <a:extLst>
                <a:ext uri="{FF2B5EF4-FFF2-40B4-BE49-F238E27FC236}">
                  <a16:creationId xmlns:a16="http://schemas.microsoft.com/office/drawing/2014/main" id="{3CA9C537-37C6-4A0E-816D-23C6EEE283EA}"/>
                </a:ext>
              </a:extLst>
            </p:cNvPr>
            <p:cNvSpPr/>
            <p:nvPr/>
          </p:nvSpPr>
          <p:spPr>
            <a:xfrm>
              <a:off x="947952" y="4084887"/>
              <a:ext cx="6441420" cy="58982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1"/>
              <a:r>
                <a:rPr lang="nb-NO" sz="1400" dirty="0">
                  <a:solidFill>
                    <a:schemeClr val="tx1"/>
                  </a:solidFill>
                </a:rPr>
                <a:t>Ansatte revisjonssjef som kjøper eksterne tjenester</a:t>
              </a:r>
            </a:p>
          </p:txBody>
        </p:sp>
        <p:sp>
          <p:nvSpPr>
            <p:cNvPr id="12" name="Rectangle: Rounded Corners 17">
              <a:extLst>
                <a:ext uri="{FF2B5EF4-FFF2-40B4-BE49-F238E27FC236}">
                  <a16:creationId xmlns:a16="http://schemas.microsoft.com/office/drawing/2014/main" id="{5C0655DC-F687-4C71-8707-380E14367EC4}"/>
                </a:ext>
              </a:extLst>
            </p:cNvPr>
            <p:cNvSpPr/>
            <p:nvPr/>
          </p:nvSpPr>
          <p:spPr>
            <a:xfrm>
              <a:off x="947952" y="5670341"/>
              <a:ext cx="6441420" cy="58982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lvl="1"/>
              <a:r>
                <a:rPr lang="nb-NO" sz="1400" dirty="0">
                  <a:solidFill>
                    <a:schemeClr val="tx1"/>
                  </a:solidFill>
                </a:rPr>
                <a:t>Full </a:t>
              </a:r>
              <a:r>
                <a:rPr lang="nb-NO" sz="1400" dirty="0" err="1">
                  <a:solidFill>
                    <a:schemeClr val="tx1"/>
                  </a:solidFill>
                </a:rPr>
                <a:t>outsourcing</a:t>
              </a:r>
              <a:endParaRPr lang="nb-NO" sz="1400" dirty="0">
                <a:solidFill>
                  <a:schemeClr val="tx1"/>
                </a:solidFill>
              </a:endParaRPr>
            </a:p>
          </p:txBody>
        </p:sp>
        <p:sp>
          <p:nvSpPr>
            <p:cNvPr id="13" name="Oval 18">
              <a:extLst>
                <a:ext uri="{FF2B5EF4-FFF2-40B4-BE49-F238E27FC236}">
                  <a16:creationId xmlns:a16="http://schemas.microsoft.com/office/drawing/2014/main" id="{119EE1CF-36A5-4F30-9348-FDDC050167AF}"/>
                </a:ext>
              </a:extLst>
            </p:cNvPr>
            <p:cNvSpPr/>
            <p:nvPr/>
          </p:nvSpPr>
          <p:spPr>
            <a:xfrm>
              <a:off x="645827" y="2488343"/>
              <a:ext cx="612000" cy="612000"/>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2000" b="1" dirty="0"/>
                <a:t>1</a:t>
              </a:r>
            </a:p>
          </p:txBody>
        </p:sp>
        <p:sp>
          <p:nvSpPr>
            <p:cNvPr id="14" name="Oval 19">
              <a:extLst>
                <a:ext uri="{FF2B5EF4-FFF2-40B4-BE49-F238E27FC236}">
                  <a16:creationId xmlns:a16="http://schemas.microsoft.com/office/drawing/2014/main" id="{3C1C7363-485E-4025-9B4F-25C4D1AF064F}"/>
                </a:ext>
              </a:extLst>
            </p:cNvPr>
            <p:cNvSpPr/>
            <p:nvPr/>
          </p:nvSpPr>
          <p:spPr>
            <a:xfrm>
              <a:off x="645827" y="3281070"/>
              <a:ext cx="612000" cy="612000"/>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2000" b="1" dirty="0"/>
                <a:t>2</a:t>
              </a:r>
            </a:p>
          </p:txBody>
        </p:sp>
        <p:sp>
          <p:nvSpPr>
            <p:cNvPr id="15" name="Oval 20">
              <a:extLst>
                <a:ext uri="{FF2B5EF4-FFF2-40B4-BE49-F238E27FC236}">
                  <a16:creationId xmlns:a16="http://schemas.microsoft.com/office/drawing/2014/main" id="{970C833C-89EF-49EE-BC9A-3A9C8FA1362A}"/>
                </a:ext>
              </a:extLst>
            </p:cNvPr>
            <p:cNvSpPr/>
            <p:nvPr/>
          </p:nvSpPr>
          <p:spPr>
            <a:xfrm>
              <a:off x="645827" y="4073797"/>
              <a:ext cx="612000" cy="612000"/>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2000" b="1" dirty="0"/>
                <a:t>3</a:t>
              </a:r>
            </a:p>
          </p:txBody>
        </p:sp>
        <p:sp>
          <p:nvSpPr>
            <p:cNvPr id="16" name="Oval 21">
              <a:extLst>
                <a:ext uri="{FF2B5EF4-FFF2-40B4-BE49-F238E27FC236}">
                  <a16:creationId xmlns:a16="http://schemas.microsoft.com/office/drawing/2014/main" id="{FD843D3F-D6B9-442A-A202-86CF82BA9D7E}"/>
                </a:ext>
              </a:extLst>
            </p:cNvPr>
            <p:cNvSpPr/>
            <p:nvPr/>
          </p:nvSpPr>
          <p:spPr>
            <a:xfrm>
              <a:off x="645827" y="4866524"/>
              <a:ext cx="612000" cy="612000"/>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2000" b="1" dirty="0"/>
                <a:t>4</a:t>
              </a:r>
            </a:p>
          </p:txBody>
        </p:sp>
        <p:sp>
          <p:nvSpPr>
            <p:cNvPr id="17" name="Oval 22">
              <a:extLst>
                <a:ext uri="{FF2B5EF4-FFF2-40B4-BE49-F238E27FC236}">
                  <a16:creationId xmlns:a16="http://schemas.microsoft.com/office/drawing/2014/main" id="{33997C9B-60DC-4FB9-BC39-CEFA2A205FF2}"/>
                </a:ext>
              </a:extLst>
            </p:cNvPr>
            <p:cNvSpPr/>
            <p:nvPr/>
          </p:nvSpPr>
          <p:spPr>
            <a:xfrm>
              <a:off x="645827" y="5659251"/>
              <a:ext cx="612000" cy="612000"/>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2000" b="1" dirty="0"/>
                <a:t>5</a:t>
              </a:r>
            </a:p>
          </p:txBody>
        </p:sp>
      </p:grpSp>
      <p:grpSp>
        <p:nvGrpSpPr>
          <p:cNvPr id="18" name="Group 4">
            <a:extLst>
              <a:ext uri="{FF2B5EF4-FFF2-40B4-BE49-F238E27FC236}">
                <a16:creationId xmlns:a16="http://schemas.microsoft.com/office/drawing/2014/main" id="{490A8670-C21B-4C71-9EE7-C40040E1A7D6}"/>
              </a:ext>
            </a:extLst>
          </p:cNvPr>
          <p:cNvGrpSpPr/>
          <p:nvPr/>
        </p:nvGrpSpPr>
        <p:grpSpPr>
          <a:xfrm>
            <a:off x="552839" y="1925199"/>
            <a:ext cx="6617063" cy="635630"/>
            <a:chOff x="552839" y="1925199"/>
            <a:chExt cx="6617063" cy="635630"/>
          </a:xfrm>
        </p:grpSpPr>
        <p:sp>
          <p:nvSpPr>
            <p:cNvPr id="19" name="Rectangle: Rounded Corners 1">
              <a:extLst>
                <a:ext uri="{FF2B5EF4-FFF2-40B4-BE49-F238E27FC236}">
                  <a16:creationId xmlns:a16="http://schemas.microsoft.com/office/drawing/2014/main" id="{0C21D0DA-1AB3-49A6-A66C-208FEBA30EAD}"/>
                </a:ext>
              </a:extLst>
            </p:cNvPr>
            <p:cNvSpPr/>
            <p:nvPr/>
          </p:nvSpPr>
          <p:spPr>
            <a:xfrm>
              <a:off x="552839" y="1948104"/>
              <a:ext cx="6617063" cy="58982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1008000" bIns="45720" numCol="1" spcCol="0" rtlCol="0" fromWordArt="0" anchor="ctr" anchorCtr="0" forceAA="0" compatLnSpc="1">
              <a:prstTxWarp prst="textNoShape">
                <a:avLst/>
              </a:prstTxWarp>
              <a:noAutofit/>
            </a:bodyPr>
            <a:lstStyle/>
            <a:p>
              <a:r>
                <a:rPr lang="nb-NO" sz="1400" b="1" dirty="0"/>
                <a:t>De fem ulike modellene for internrevisjon</a:t>
              </a:r>
            </a:p>
          </p:txBody>
        </p:sp>
        <p:pic>
          <p:nvPicPr>
            <p:cNvPr id="20" name="Graphic 23">
              <a:extLst>
                <a:ext uri="{FF2B5EF4-FFF2-40B4-BE49-F238E27FC236}">
                  <a16:creationId xmlns:a16="http://schemas.microsoft.com/office/drawing/2014/main" id="{E54C5D93-7CBF-423E-8F42-0A73BCEBC9F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60768" y="1925199"/>
              <a:ext cx="635630" cy="635630"/>
            </a:xfrm>
            <a:prstGeom prst="rect">
              <a:avLst/>
            </a:prstGeom>
          </p:spPr>
        </p:pic>
      </p:grpSp>
    </p:spTree>
    <p:extLst>
      <p:ext uri="{BB962C8B-B14F-4D97-AF65-F5344CB8AC3E}">
        <p14:creationId xmlns:p14="http://schemas.microsoft.com/office/powerpoint/2010/main" val="107164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84">
            <a:extLst>
              <a:ext uri="{FF2B5EF4-FFF2-40B4-BE49-F238E27FC236}">
                <a16:creationId xmlns:a16="http://schemas.microsoft.com/office/drawing/2014/main" id="{37D02059-86E6-4F61-938C-CB12B729E150}"/>
              </a:ext>
            </a:extLst>
          </p:cNvPr>
          <p:cNvSpPr/>
          <p:nvPr/>
        </p:nvSpPr>
        <p:spPr>
          <a:xfrm>
            <a:off x="533401" y="1511740"/>
            <a:ext cx="6537959" cy="48059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endParaRPr lang="nb-NO" sz="1400" dirty="0">
              <a:solidFill>
                <a:srgbClr val="333333"/>
              </a:solidFill>
              <a:latin typeface="+mj-lt"/>
            </a:endParaRPr>
          </a:p>
        </p:txBody>
      </p:sp>
      <p:sp>
        <p:nvSpPr>
          <p:cNvPr id="6" name="Rectangle: Rounded Corners 13">
            <a:extLst>
              <a:ext uri="{FF2B5EF4-FFF2-40B4-BE49-F238E27FC236}">
                <a16:creationId xmlns:a16="http://schemas.microsoft.com/office/drawing/2014/main" id="{85BA6292-8376-43E5-B6B8-D33A877D8EC6}"/>
              </a:ext>
            </a:extLst>
          </p:cNvPr>
          <p:cNvSpPr/>
          <p:nvPr/>
        </p:nvSpPr>
        <p:spPr>
          <a:xfrm>
            <a:off x="10796457" y="304361"/>
            <a:ext cx="414554" cy="163041"/>
          </a:xfrm>
          <a:prstGeom prst="roundRect">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nb-NO" sz="800" b="1" dirty="0"/>
              <a:t>5</a:t>
            </a:r>
          </a:p>
        </p:txBody>
      </p:sp>
      <p:sp>
        <p:nvSpPr>
          <p:cNvPr id="7" name="Rectangle: Rounded Corners 14">
            <a:extLst>
              <a:ext uri="{FF2B5EF4-FFF2-40B4-BE49-F238E27FC236}">
                <a16:creationId xmlns:a16="http://schemas.microsoft.com/office/drawing/2014/main" id="{4575690E-236E-4AEA-9CAC-0C779DDC93EF}"/>
              </a:ext>
            </a:extLst>
          </p:cNvPr>
          <p:cNvSpPr/>
          <p:nvPr/>
        </p:nvSpPr>
        <p:spPr>
          <a:xfrm>
            <a:off x="10796457" y="484454"/>
            <a:ext cx="414554" cy="1027285"/>
          </a:xfrm>
          <a:prstGeom prst="round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24000" rIns="36000" bIns="45720" numCol="1" spcCol="0" rtlCol="0" fromWordArt="0" anchor="t" anchorCtr="0" forceAA="0" compatLnSpc="1">
            <a:prstTxWarp prst="textNoShape">
              <a:avLst/>
            </a:prstTxWarp>
            <a:noAutofit/>
          </a:bodyPr>
          <a:lstStyle/>
          <a:p>
            <a:pPr algn="ctr"/>
            <a:r>
              <a:rPr lang="nb-NO" sz="300" b="1" dirty="0">
                <a:solidFill>
                  <a:schemeClr val="bg1"/>
                </a:solidFill>
              </a:rPr>
              <a:t>Gi en samlet totalvurdering og konklusjon</a:t>
            </a:r>
          </a:p>
        </p:txBody>
      </p:sp>
      <p:grpSp>
        <p:nvGrpSpPr>
          <p:cNvPr id="8" name="Group 17">
            <a:extLst>
              <a:ext uri="{FF2B5EF4-FFF2-40B4-BE49-F238E27FC236}">
                <a16:creationId xmlns:a16="http://schemas.microsoft.com/office/drawing/2014/main" id="{7400EBD6-5B25-49D1-847D-90CC5C70BD50}"/>
              </a:ext>
            </a:extLst>
          </p:cNvPr>
          <p:cNvGrpSpPr/>
          <p:nvPr/>
        </p:nvGrpSpPr>
        <p:grpSpPr>
          <a:xfrm>
            <a:off x="10868714" y="573592"/>
            <a:ext cx="270038" cy="205770"/>
            <a:chOff x="6566829" y="2887714"/>
            <a:chExt cx="873633" cy="665710"/>
          </a:xfrm>
          <a:solidFill>
            <a:schemeClr val="bg1"/>
          </a:solidFill>
        </p:grpSpPr>
        <p:pic>
          <p:nvPicPr>
            <p:cNvPr id="9" name="Graphic 20">
              <a:extLst>
                <a:ext uri="{FF2B5EF4-FFF2-40B4-BE49-F238E27FC236}">
                  <a16:creationId xmlns:a16="http://schemas.microsoft.com/office/drawing/2014/main" id="{92C4CA35-602A-4CAF-A1FC-E19DE7BBAE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62740" y="3175702"/>
              <a:ext cx="377722" cy="377722"/>
            </a:xfrm>
            <a:prstGeom prst="rect">
              <a:avLst/>
            </a:prstGeom>
          </p:spPr>
        </p:pic>
        <p:pic>
          <p:nvPicPr>
            <p:cNvPr id="10" name="Graphic 21">
              <a:extLst>
                <a:ext uri="{FF2B5EF4-FFF2-40B4-BE49-F238E27FC236}">
                  <a16:creationId xmlns:a16="http://schemas.microsoft.com/office/drawing/2014/main" id="{038C095A-1944-4253-B8C4-E904FE0541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66829" y="2887714"/>
              <a:ext cx="377722" cy="377722"/>
            </a:xfrm>
            <a:prstGeom prst="rect">
              <a:avLst/>
            </a:prstGeom>
          </p:spPr>
        </p:pic>
        <p:cxnSp>
          <p:nvCxnSpPr>
            <p:cNvPr id="11" name="Straight Connector 22">
              <a:extLst>
                <a:ext uri="{FF2B5EF4-FFF2-40B4-BE49-F238E27FC236}">
                  <a16:creationId xmlns:a16="http://schemas.microsoft.com/office/drawing/2014/main" id="{65227527-5AE9-4FE7-9273-0FA630F857AB}"/>
                </a:ext>
              </a:extLst>
            </p:cNvPr>
            <p:cNvCxnSpPr/>
            <p:nvPr/>
          </p:nvCxnSpPr>
          <p:spPr>
            <a:xfrm flipV="1">
              <a:off x="6825846" y="2982485"/>
              <a:ext cx="355600" cy="476168"/>
            </a:xfrm>
            <a:prstGeom prst="line">
              <a:avLst/>
            </a:prstGeom>
            <a:grpFill/>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Rectangle: Rounded Corners 23">
            <a:extLst>
              <a:ext uri="{FF2B5EF4-FFF2-40B4-BE49-F238E27FC236}">
                <a16:creationId xmlns:a16="http://schemas.microsoft.com/office/drawing/2014/main" id="{56EDD8F5-3F03-40E4-A940-85C02872F2E7}"/>
              </a:ext>
            </a:extLst>
          </p:cNvPr>
          <p:cNvSpPr/>
          <p:nvPr/>
        </p:nvSpPr>
        <p:spPr>
          <a:xfrm>
            <a:off x="9428463" y="304361"/>
            <a:ext cx="414554" cy="16304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nb-NO" sz="800" b="1" dirty="0"/>
              <a:t>2</a:t>
            </a:r>
          </a:p>
        </p:txBody>
      </p:sp>
      <p:sp>
        <p:nvSpPr>
          <p:cNvPr id="13" name="Rectangle: Rounded Corners 24">
            <a:extLst>
              <a:ext uri="{FF2B5EF4-FFF2-40B4-BE49-F238E27FC236}">
                <a16:creationId xmlns:a16="http://schemas.microsoft.com/office/drawing/2014/main" id="{C2D86642-55E7-43BC-95C2-364D02A06CB0}"/>
              </a:ext>
            </a:extLst>
          </p:cNvPr>
          <p:cNvSpPr/>
          <p:nvPr/>
        </p:nvSpPr>
        <p:spPr>
          <a:xfrm>
            <a:off x="9428463" y="484454"/>
            <a:ext cx="414554" cy="1027285"/>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24000" rIns="36000" bIns="45720" numCol="1" spcCol="0" rtlCol="0" fromWordArt="0" anchor="t" anchorCtr="0" forceAA="0" compatLnSpc="1">
            <a:prstTxWarp prst="textNoShape">
              <a:avLst/>
            </a:prstTxWarp>
            <a:noAutofit/>
          </a:bodyPr>
          <a:lstStyle/>
          <a:p>
            <a:pPr algn="ctr"/>
            <a:r>
              <a:rPr lang="nb-NO" sz="300" b="1" dirty="0">
                <a:solidFill>
                  <a:schemeClr val="bg1"/>
                </a:solidFill>
              </a:rPr>
              <a:t>Identifisere relevante tiltak</a:t>
            </a:r>
          </a:p>
        </p:txBody>
      </p:sp>
      <p:sp>
        <p:nvSpPr>
          <p:cNvPr id="14" name="Rectangle: Rounded Corners 25">
            <a:extLst>
              <a:ext uri="{FF2B5EF4-FFF2-40B4-BE49-F238E27FC236}">
                <a16:creationId xmlns:a16="http://schemas.microsoft.com/office/drawing/2014/main" id="{FEE324CF-B0AD-45A6-B2D9-A65DF5844551}"/>
              </a:ext>
            </a:extLst>
          </p:cNvPr>
          <p:cNvSpPr/>
          <p:nvPr/>
        </p:nvSpPr>
        <p:spPr>
          <a:xfrm>
            <a:off x="9884461" y="304361"/>
            <a:ext cx="414554" cy="16304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nb-NO" sz="800" b="1" dirty="0"/>
              <a:t>3</a:t>
            </a:r>
          </a:p>
        </p:txBody>
      </p:sp>
      <p:sp>
        <p:nvSpPr>
          <p:cNvPr id="15" name="Rectangle: Rounded Corners 26">
            <a:extLst>
              <a:ext uri="{FF2B5EF4-FFF2-40B4-BE49-F238E27FC236}">
                <a16:creationId xmlns:a16="http://schemas.microsoft.com/office/drawing/2014/main" id="{911821FF-BB5D-4D9B-AA52-BFDD18444C13}"/>
              </a:ext>
            </a:extLst>
          </p:cNvPr>
          <p:cNvSpPr/>
          <p:nvPr/>
        </p:nvSpPr>
        <p:spPr>
          <a:xfrm>
            <a:off x="9884461" y="484454"/>
            <a:ext cx="414554" cy="1027285"/>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24000" rIns="36000" bIns="45720" numCol="1" spcCol="0" rtlCol="0" fromWordArt="0" anchor="t" anchorCtr="0" forceAA="0" compatLnSpc="1">
            <a:prstTxWarp prst="textNoShape">
              <a:avLst/>
            </a:prstTxWarp>
            <a:noAutofit/>
          </a:bodyPr>
          <a:lstStyle/>
          <a:p>
            <a:pPr algn="ctr"/>
            <a:r>
              <a:rPr lang="nb-NO" sz="300" b="1" dirty="0">
                <a:solidFill>
                  <a:schemeClr val="bg1"/>
                </a:solidFill>
              </a:rPr>
              <a:t>Identifisere, verdsette og sammenstille nytte- og kostnads-virkninger av tiltak</a:t>
            </a:r>
          </a:p>
        </p:txBody>
      </p:sp>
      <p:sp>
        <p:nvSpPr>
          <p:cNvPr id="16" name="Rectangle: Rounded Corners 27">
            <a:extLst>
              <a:ext uri="{FF2B5EF4-FFF2-40B4-BE49-F238E27FC236}">
                <a16:creationId xmlns:a16="http://schemas.microsoft.com/office/drawing/2014/main" id="{EDCBFB3B-9570-47E0-A3C3-C4B95E0F3E1F}"/>
              </a:ext>
            </a:extLst>
          </p:cNvPr>
          <p:cNvSpPr/>
          <p:nvPr/>
        </p:nvSpPr>
        <p:spPr>
          <a:xfrm>
            <a:off x="10340459" y="304361"/>
            <a:ext cx="414554" cy="16304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nb-NO" sz="800" b="1" dirty="0"/>
              <a:t>4</a:t>
            </a:r>
          </a:p>
        </p:txBody>
      </p:sp>
      <p:sp>
        <p:nvSpPr>
          <p:cNvPr id="17" name="Rectangle: Rounded Corners 28">
            <a:extLst>
              <a:ext uri="{FF2B5EF4-FFF2-40B4-BE49-F238E27FC236}">
                <a16:creationId xmlns:a16="http://schemas.microsoft.com/office/drawing/2014/main" id="{4774768F-44A5-4387-88AF-CA775747BF50}"/>
              </a:ext>
            </a:extLst>
          </p:cNvPr>
          <p:cNvSpPr/>
          <p:nvPr/>
        </p:nvSpPr>
        <p:spPr>
          <a:xfrm>
            <a:off x="10340459" y="484454"/>
            <a:ext cx="414554" cy="1027285"/>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24000" rIns="36000" bIns="45720" numCol="1" spcCol="0" rtlCol="0" fromWordArt="0" anchor="t" anchorCtr="0" forceAA="0" compatLnSpc="1">
            <a:prstTxWarp prst="textNoShape">
              <a:avLst/>
            </a:prstTxWarp>
            <a:noAutofit/>
          </a:bodyPr>
          <a:lstStyle/>
          <a:p>
            <a:pPr algn="ctr"/>
            <a:r>
              <a:rPr lang="nb-NO" sz="300" b="1" dirty="0">
                <a:solidFill>
                  <a:schemeClr val="bg1"/>
                </a:solidFill>
              </a:rPr>
              <a:t>Vurdere usikkerhet knyttet til tiltak</a:t>
            </a:r>
          </a:p>
        </p:txBody>
      </p:sp>
      <p:pic>
        <p:nvPicPr>
          <p:cNvPr id="18" name="Graphic 29">
            <a:extLst>
              <a:ext uri="{FF2B5EF4-FFF2-40B4-BE49-F238E27FC236}">
                <a16:creationId xmlns:a16="http://schemas.microsoft.com/office/drawing/2014/main" id="{1B7AA6FA-D11E-4142-A1C3-4B9464CB7A9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989334" y="574074"/>
            <a:ext cx="204807" cy="204806"/>
          </a:xfrm>
          <a:prstGeom prst="rect">
            <a:avLst/>
          </a:prstGeom>
        </p:spPr>
      </p:pic>
      <p:pic>
        <p:nvPicPr>
          <p:cNvPr id="19" name="Graphic 30">
            <a:extLst>
              <a:ext uri="{FF2B5EF4-FFF2-40B4-BE49-F238E27FC236}">
                <a16:creationId xmlns:a16="http://schemas.microsoft.com/office/drawing/2014/main" id="{3ED62FF8-1529-4A37-B297-20BC5BD981A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51583" y="592321"/>
            <a:ext cx="168314" cy="168314"/>
          </a:xfrm>
          <a:prstGeom prst="rect">
            <a:avLst/>
          </a:prstGeom>
        </p:spPr>
      </p:pic>
      <p:pic>
        <p:nvPicPr>
          <p:cNvPr id="20" name="Graphic 31">
            <a:extLst>
              <a:ext uri="{FF2B5EF4-FFF2-40B4-BE49-F238E27FC236}">
                <a16:creationId xmlns:a16="http://schemas.microsoft.com/office/drawing/2014/main" id="{C71AF7C5-2B74-4BD1-B82A-D0800D4C5BD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445627" y="574369"/>
            <a:ext cx="204217" cy="204217"/>
          </a:xfrm>
          <a:prstGeom prst="rect">
            <a:avLst/>
          </a:prstGeom>
        </p:spPr>
      </p:pic>
      <p:sp>
        <p:nvSpPr>
          <p:cNvPr id="21" name="Rectangle: Rounded Corners 32">
            <a:extLst>
              <a:ext uri="{FF2B5EF4-FFF2-40B4-BE49-F238E27FC236}">
                <a16:creationId xmlns:a16="http://schemas.microsoft.com/office/drawing/2014/main" id="{353C3827-2970-4EF5-8743-9131F5BE4ADD}"/>
              </a:ext>
            </a:extLst>
          </p:cNvPr>
          <p:cNvSpPr/>
          <p:nvPr/>
        </p:nvSpPr>
        <p:spPr>
          <a:xfrm>
            <a:off x="8972465" y="304361"/>
            <a:ext cx="414554" cy="16304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nb-NO" sz="800" b="1" dirty="0"/>
              <a:t>1</a:t>
            </a:r>
          </a:p>
        </p:txBody>
      </p:sp>
      <p:sp>
        <p:nvSpPr>
          <p:cNvPr id="22" name="Rectangle: Rounded Corners 33">
            <a:extLst>
              <a:ext uri="{FF2B5EF4-FFF2-40B4-BE49-F238E27FC236}">
                <a16:creationId xmlns:a16="http://schemas.microsoft.com/office/drawing/2014/main" id="{3BAECB5F-980B-4476-89C4-6A716E940484}"/>
              </a:ext>
            </a:extLst>
          </p:cNvPr>
          <p:cNvSpPr/>
          <p:nvPr/>
        </p:nvSpPr>
        <p:spPr>
          <a:xfrm>
            <a:off x="8972465" y="484454"/>
            <a:ext cx="414554" cy="1027285"/>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24000" rIns="36000" bIns="45720" numCol="1" spcCol="0" rtlCol="0" fromWordArt="0" anchor="t" anchorCtr="0" forceAA="0" compatLnSpc="1">
            <a:prstTxWarp prst="textNoShape">
              <a:avLst/>
            </a:prstTxWarp>
            <a:noAutofit/>
          </a:bodyPr>
          <a:lstStyle/>
          <a:p>
            <a:pPr algn="ctr"/>
            <a:r>
              <a:rPr lang="nb-NO" sz="300" b="1" dirty="0">
                <a:solidFill>
                  <a:schemeClr val="bg1"/>
                </a:solidFill>
              </a:rPr>
              <a:t>Beskrive behov og utfordringer innen styring og kontroll</a:t>
            </a:r>
          </a:p>
        </p:txBody>
      </p:sp>
      <p:sp>
        <p:nvSpPr>
          <p:cNvPr id="23" name="TextBox 79">
            <a:extLst>
              <a:ext uri="{FF2B5EF4-FFF2-40B4-BE49-F238E27FC236}">
                <a16:creationId xmlns:a16="http://schemas.microsoft.com/office/drawing/2014/main" id="{90136A54-BA28-44EB-88BD-AC0A128BB204}"/>
              </a:ext>
            </a:extLst>
          </p:cNvPr>
          <p:cNvSpPr txBox="1"/>
          <p:nvPr/>
        </p:nvSpPr>
        <p:spPr>
          <a:xfrm>
            <a:off x="1139148" y="5639940"/>
            <a:ext cx="5326465" cy="584775"/>
          </a:xfrm>
          <a:prstGeom prst="rect">
            <a:avLst/>
          </a:prstGeom>
          <a:noFill/>
        </p:spPr>
        <p:txBody>
          <a:bodyPr wrap="square" rtlCol="0">
            <a:spAutoFit/>
          </a:bodyPr>
          <a:lstStyle/>
          <a:p>
            <a:pPr algn="ctr"/>
            <a:r>
              <a:rPr lang="nb-NO" sz="1600" dirty="0"/>
              <a:t>Anbefaling og konklusjon om hvorvidt virksomheten bør etablere en internrevisjon</a:t>
            </a:r>
          </a:p>
        </p:txBody>
      </p:sp>
      <p:sp>
        <p:nvSpPr>
          <p:cNvPr id="24" name="TextBox 1">
            <a:extLst>
              <a:ext uri="{FF2B5EF4-FFF2-40B4-BE49-F238E27FC236}">
                <a16:creationId xmlns:a16="http://schemas.microsoft.com/office/drawing/2014/main" id="{576E79E7-CF65-4461-A76A-8FCEAAF4A51B}"/>
              </a:ext>
            </a:extLst>
          </p:cNvPr>
          <p:cNvSpPr txBox="1"/>
          <p:nvPr/>
        </p:nvSpPr>
        <p:spPr>
          <a:xfrm>
            <a:off x="1057812" y="1978607"/>
            <a:ext cx="5614912" cy="1456100"/>
          </a:xfrm>
          <a:prstGeom prst="roundRect">
            <a:avLst/>
          </a:prstGeom>
          <a:solidFill>
            <a:schemeClr val="bg2"/>
          </a:solidFill>
        </p:spPr>
        <p:txBody>
          <a:bodyPr wrap="square" lIns="216000" rIns="2880000" rtlCol="0" anchor="ctr">
            <a:noAutofit/>
          </a:bodyPr>
          <a:lstStyle/>
          <a:p>
            <a:pPr algn="ctr"/>
            <a:r>
              <a:rPr lang="nb-NO" sz="1600" dirty="0"/>
              <a:t>Vurderingene basert på de fire første stegene sammenstilles</a:t>
            </a:r>
          </a:p>
        </p:txBody>
      </p:sp>
      <p:sp>
        <p:nvSpPr>
          <p:cNvPr id="25" name="Rectangle: Rounded Corners 39">
            <a:extLst>
              <a:ext uri="{FF2B5EF4-FFF2-40B4-BE49-F238E27FC236}">
                <a16:creationId xmlns:a16="http://schemas.microsoft.com/office/drawing/2014/main" id="{AB82A270-8898-4930-BACF-37A6492A2AC5}"/>
              </a:ext>
            </a:extLst>
          </p:cNvPr>
          <p:cNvSpPr/>
          <p:nvPr/>
        </p:nvSpPr>
        <p:spPr>
          <a:xfrm>
            <a:off x="4425353" y="2086301"/>
            <a:ext cx="426000" cy="167542"/>
          </a:xfrm>
          <a:prstGeom prst="roundRect">
            <a:avLst/>
          </a:prstGeom>
          <a:solidFill>
            <a:srgbClr val="0D3B7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nb-NO" sz="600" b="1" dirty="0"/>
              <a:t>1</a:t>
            </a:r>
          </a:p>
        </p:txBody>
      </p:sp>
      <p:sp>
        <p:nvSpPr>
          <p:cNvPr id="26" name="Rectangle: Rounded Corners 40">
            <a:extLst>
              <a:ext uri="{FF2B5EF4-FFF2-40B4-BE49-F238E27FC236}">
                <a16:creationId xmlns:a16="http://schemas.microsoft.com/office/drawing/2014/main" id="{C9B36508-B031-4D58-91DD-3C1D99D6D9D6}"/>
              </a:ext>
            </a:extLst>
          </p:cNvPr>
          <p:cNvSpPr/>
          <p:nvPr/>
        </p:nvSpPr>
        <p:spPr>
          <a:xfrm>
            <a:off x="4425353" y="2271365"/>
            <a:ext cx="426000" cy="1055649"/>
          </a:xfrm>
          <a:prstGeom prst="roundRect">
            <a:avLst/>
          </a:prstGeom>
          <a:solidFill>
            <a:schemeClr val="accent6"/>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96000" rIns="0" bIns="45720" numCol="1" spcCol="0" rtlCol="0" fromWordArt="0" anchor="t" anchorCtr="0" forceAA="0" compatLnSpc="1">
            <a:prstTxWarp prst="textNoShape">
              <a:avLst/>
            </a:prstTxWarp>
            <a:noAutofit/>
          </a:bodyPr>
          <a:lstStyle/>
          <a:p>
            <a:pPr algn="ctr"/>
            <a:r>
              <a:rPr lang="nb-NO" sz="500" b="1" dirty="0">
                <a:solidFill>
                  <a:schemeClr val="bg1"/>
                </a:solidFill>
              </a:rPr>
              <a:t>Beskrive behov og utfordringer innen styring og kontroll</a:t>
            </a:r>
          </a:p>
        </p:txBody>
      </p:sp>
      <p:sp>
        <p:nvSpPr>
          <p:cNvPr id="27" name="Rectangle: Rounded Corners 44">
            <a:extLst>
              <a:ext uri="{FF2B5EF4-FFF2-40B4-BE49-F238E27FC236}">
                <a16:creationId xmlns:a16="http://schemas.microsoft.com/office/drawing/2014/main" id="{B1C44872-5AC7-4EF1-B50A-CE5562F173D1}"/>
              </a:ext>
            </a:extLst>
          </p:cNvPr>
          <p:cNvSpPr/>
          <p:nvPr/>
        </p:nvSpPr>
        <p:spPr>
          <a:xfrm>
            <a:off x="4893940" y="2086301"/>
            <a:ext cx="426000" cy="167542"/>
          </a:xfrm>
          <a:prstGeom prst="roundRect">
            <a:avLst/>
          </a:prstGeom>
          <a:solidFill>
            <a:srgbClr val="0D3B7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nb-NO" sz="600" b="1" dirty="0"/>
              <a:t>2</a:t>
            </a:r>
          </a:p>
        </p:txBody>
      </p:sp>
      <p:sp>
        <p:nvSpPr>
          <p:cNvPr id="28" name="Rectangle: Rounded Corners 45">
            <a:extLst>
              <a:ext uri="{FF2B5EF4-FFF2-40B4-BE49-F238E27FC236}">
                <a16:creationId xmlns:a16="http://schemas.microsoft.com/office/drawing/2014/main" id="{3A576EBD-E3F4-4CE9-B00A-B36050747C3E}"/>
              </a:ext>
            </a:extLst>
          </p:cNvPr>
          <p:cNvSpPr/>
          <p:nvPr/>
        </p:nvSpPr>
        <p:spPr>
          <a:xfrm>
            <a:off x="4893940" y="2271365"/>
            <a:ext cx="426000" cy="1055649"/>
          </a:xfrm>
          <a:prstGeom prst="roundRect">
            <a:avLst/>
          </a:prstGeom>
          <a:solidFill>
            <a:schemeClr val="accent6"/>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96000" rIns="0" bIns="45720" numCol="1" spcCol="0" rtlCol="0" fromWordArt="0" anchor="t" anchorCtr="0" forceAA="0" compatLnSpc="1">
            <a:prstTxWarp prst="textNoShape">
              <a:avLst/>
            </a:prstTxWarp>
            <a:noAutofit/>
          </a:bodyPr>
          <a:lstStyle/>
          <a:p>
            <a:pPr algn="ctr"/>
            <a:r>
              <a:rPr lang="nb-NO" sz="500" b="1" dirty="0">
                <a:solidFill>
                  <a:schemeClr val="bg1"/>
                </a:solidFill>
              </a:rPr>
              <a:t>Identifisere relevante tiltak</a:t>
            </a:r>
          </a:p>
        </p:txBody>
      </p:sp>
      <p:sp>
        <p:nvSpPr>
          <p:cNvPr id="29" name="Rectangle: Rounded Corners 46">
            <a:extLst>
              <a:ext uri="{FF2B5EF4-FFF2-40B4-BE49-F238E27FC236}">
                <a16:creationId xmlns:a16="http://schemas.microsoft.com/office/drawing/2014/main" id="{CC834F0D-9B94-4B2C-8F5C-FA946DEE1D28}"/>
              </a:ext>
            </a:extLst>
          </p:cNvPr>
          <p:cNvSpPr/>
          <p:nvPr/>
        </p:nvSpPr>
        <p:spPr>
          <a:xfrm>
            <a:off x="5362529" y="2086301"/>
            <a:ext cx="426000" cy="167542"/>
          </a:xfrm>
          <a:prstGeom prst="roundRect">
            <a:avLst/>
          </a:prstGeom>
          <a:solidFill>
            <a:srgbClr val="0D3B7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nb-NO" sz="600" b="1" dirty="0"/>
              <a:t>3</a:t>
            </a:r>
          </a:p>
        </p:txBody>
      </p:sp>
      <p:sp>
        <p:nvSpPr>
          <p:cNvPr id="30" name="Rectangle: Rounded Corners 47">
            <a:extLst>
              <a:ext uri="{FF2B5EF4-FFF2-40B4-BE49-F238E27FC236}">
                <a16:creationId xmlns:a16="http://schemas.microsoft.com/office/drawing/2014/main" id="{485820D6-9D46-4FE8-B889-07DEFF96C4F4}"/>
              </a:ext>
            </a:extLst>
          </p:cNvPr>
          <p:cNvSpPr/>
          <p:nvPr/>
        </p:nvSpPr>
        <p:spPr>
          <a:xfrm>
            <a:off x="5362529" y="2271365"/>
            <a:ext cx="426000" cy="1055649"/>
          </a:xfrm>
          <a:prstGeom prst="roundRect">
            <a:avLst/>
          </a:prstGeom>
          <a:solidFill>
            <a:schemeClr val="accent6"/>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96000" rIns="0" bIns="45720" numCol="1" spcCol="0" rtlCol="0" fromWordArt="0" anchor="t" anchorCtr="0" forceAA="0" compatLnSpc="1">
            <a:prstTxWarp prst="textNoShape">
              <a:avLst/>
            </a:prstTxWarp>
            <a:noAutofit/>
          </a:bodyPr>
          <a:lstStyle/>
          <a:p>
            <a:pPr algn="ctr"/>
            <a:r>
              <a:rPr lang="nb-NO" sz="500" b="1" dirty="0">
                <a:solidFill>
                  <a:schemeClr val="bg1"/>
                </a:solidFill>
              </a:rPr>
              <a:t>Identifisere, verdsette og sammenstille nytte- og kostnads-virkninger av tiltak</a:t>
            </a:r>
          </a:p>
        </p:txBody>
      </p:sp>
      <p:sp>
        <p:nvSpPr>
          <p:cNvPr id="31" name="Rectangle: Rounded Corners 48">
            <a:extLst>
              <a:ext uri="{FF2B5EF4-FFF2-40B4-BE49-F238E27FC236}">
                <a16:creationId xmlns:a16="http://schemas.microsoft.com/office/drawing/2014/main" id="{3AD556BB-36E7-427F-B76F-3A6C2D6AD45F}"/>
              </a:ext>
            </a:extLst>
          </p:cNvPr>
          <p:cNvSpPr/>
          <p:nvPr/>
        </p:nvSpPr>
        <p:spPr>
          <a:xfrm>
            <a:off x="5831117" y="2086301"/>
            <a:ext cx="426000" cy="167542"/>
          </a:xfrm>
          <a:prstGeom prst="roundRect">
            <a:avLst/>
          </a:prstGeom>
          <a:solidFill>
            <a:srgbClr val="0D3B7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nb-NO" sz="600" b="1" dirty="0"/>
              <a:t>4</a:t>
            </a:r>
          </a:p>
        </p:txBody>
      </p:sp>
      <p:sp>
        <p:nvSpPr>
          <p:cNvPr id="32" name="Rectangle: Rounded Corners 49">
            <a:extLst>
              <a:ext uri="{FF2B5EF4-FFF2-40B4-BE49-F238E27FC236}">
                <a16:creationId xmlns:a16="http://schemas.microsoft.com/office/drawing/2014/main" id="{17D5BA9F-A972-4F07-ABB9-D1A58EF39D72}"/>
              </a:ext>
            </a:extLst>
          </p:cNvPr>
          <p:cNvSpPr/>
          <p:nvPr/>
        </p:nvSpPr>
        <p:spPr>
          <a:xfrm>
            <a:off x="5831117" y="2271365"/>
            <a:ext cx="426000" cy="1055649"/>
          </a:xfrm>
          <a:prstGeom prst="roundRect">
            <a:avLst/>
          </a:prstGeom>
          <a:solidFill>
            <a:schemeClr val="accent6"/>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96000" rIns="0" bIns="45720" numCol="1" spcCol="0" rtlCol="0" fromWordArt="0" anchor="t" anchorCtr="0" forceAA="0" compatLnSpc="1">
            <a:prstTxWarp prst="textNoShape">
              <a:avLst/>
            </a:prstTxWarp>
            <a:noAutofit/>
          </a:bodyPr>
          <a:lstStyle/>
          <a:p>
            <a:pPr algn="ctr"/>
            <a:r>
              <a:rPr lang="nb-NO" sz="500" b="1" dirty="0">
                <a:solidFill>
                  <a:schemeClr val="bg1"/>
                </a:solidFill>
              </a:rPr>
              <a:t>Vurdere usikkerhet knyttet til tiltak</a:t>
            </a:r>
          </a:p>
        </p:txBody>
      </p:sp>
      <p:pic>
        <p:nvPicPr>
          <p:cNvPr id="33" name="Graphic 52">
            <a:extLst>
              <a:ext uri="{FF2B5EF4-FFF2-40B4-BE49-F238E27FC236}">
                <a16:creationId xmlns:a16="http://schemas.microsoft.com/office/drawing/2014/main" id="{C27B66DA-0F8F-4FCD-B6AE-F0F5479B1CD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470298" y="2363461"/>
            <a:ext cx="210461" cy="210461"/>
          </a:xfrm>
          <a:prstGeom prst="rect">
            <a:avLst/>
          </a:prstGeom>
        </p:spPr>
      </p:pic>
      <p:pic>
        <p:nvPicPr>
          <p:cNvPr id="34" name="Graphic 53">
            <a:extLst>
              <a:ext uri="{FF2B5EF4-FFF2-40B4-BE49-F238E27FC236}">
                <a16:creationId xmlns:a16="http://schemas.microsoft.com/office/drawing/2014/main" id="{735FC4B4-0616-4F86-BF27-DB76EE68A60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020460" y="2382210"/>
            <a:ext cx="172961" cy="172961"/>
          </a:xfrm>
          <a:prstGeom prst="rect">
            <a:avLst/>
          </a:prstGeom>
        </p:spPr>
      </p:pic>
      <p:pic>
        <p:nvPicPr>
          <p:cNvPr id="35" name="Graphic 55">
            <a:extLst>
              <a:ext uri="{FF2B5EF4-FFF2-40B4-BE49-F238E27FC236}">
                <a16:creationId xmlns:a16="http://schemas.microsoft.com/office/drawing/2014/main" id="{EE0990B5-4A9B-48AA-B8FC-4DBDF5CFA56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524331" y="2354670"/>
            <a:ext cx="228044" cy="228044"/>
          </a:xfrm>
          <a:prstGeom prst="rect">
            <a:avLst/>
          </a:prstGeom>
        </p:spPr>
      </p:pic>
      <p:pic>
        <p:nvPicPr>
          <p:cNvPr id="36" name="Graphic 56">
            <a:extLst>
              <a:ext uri="{FF2B5EF4-FFF2-40B4-BE49-F238E27FC236}">
                <a16:creationId xmlns:a16="http://schemas.microsoft.com/office/drawing/2014/main" id="{8991C332-67D0-46B6-8C04-21546F58B794}"/>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939189" y="2363763"/>
            <a:ext cx="209855" cy="209855"/>
          </a:xfrm>
          <a:prstGeom prst="rect">
            <a:avLst/>
          </a:prstGeom>
        </p:spPr>
      </p:pic>
      <p:sp>
        <p:nvSpPr>
          <p:cNvPr id="37" name="Oval 86">
            <a:extLst>
              <a:ext uri="{FF2B5EF4-FFF2-40B4-BE49-F238E27FC236}">
                <a16:creationId xmlns:a16="http://schemas.microsoft.com/office/drawing/2014/main" id="{C21297C8-B9A8-49FC-97F6-B4142C277700}"/>
              </a:ext>
            </a:extLst>
          </p:cNvPr>
          <p:cNvSpPr/>
          <p:nvPr/>
        </p:nvSpPr>
        <p:spPr>
          <a:xfrm>
            <a:off x="932036" y="1774342"/>
            <a:ext cx="540000" cy="540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2000" b="1" dirty="0"/>
              <a:t>1</a:t>
            </a:r>
          </a:p>
        </p:txBody>
      </p:sp>
      <p:grpSp>
        <p:nvGrpSpPr>
          <p:cNvPr id="38" name="Group 89">
            <a:extLst>
              <a:ext uri="{FF2B5EF4-FFF2-40B4-BE49-F238E27FC236}">
                <a16:creationId xmlns:a16="http://schemas.microsoft.com/office/drawing/2014/main" id="{41923A0B-3E0D-4F3E-85B2-9CBDCE330E2B}"/>
              </a:ext>
            </a:extLst>
          </p:cNvPr>
          <p:cNvGrpSpPr/>
          <p:nvPr/>
        </p:nvGrpSpPr>
        <p:grpSpPr>
          <a:xfrm>
            <a:off x="932036" y="3497127"/>
            <a:ext cx="5740688" cy="1628148"/>
            <a:chOff x="869148" y="3705470"/>
            <a:chExt cx="5740688" cy="1628148"/>
          </a:xfrm>
        </p:grpSpPr>
        <p:grpSp>
          <p:nvGrpSpPr>
            <p:cNvPr id="39" name="Group 82">
              <a:extLst>
                <a:ext uri="{FF2B5EF4-FFF2-40B4-BE49-F238E27FC236}">
                  <a16:creationId xmlns:a16="http://schemas.microsoft.com/office/drawing/2014/main" id="{05388740-B06B-4E5D-84A4-B96FA15BE79F}"/>
                </a:ext>
              </a:extLst>
            </p:cNvPr>
            <p:cNvGrpSpPr/>
            <p:nvPr/>
          </p:nvGrpSpPr>
          <p:grpSpPr>
            <a:xfrm>
              <a:off x="994924" y="3877518"/>
              <a:ext cx="5614912" cy="1456100"/>
              <a:chOff x="994924" y="4004841"/>
              <a:chExt cx="5614912" cy="1456100"/>
            </a:xfrm>
          </p:grpSpPr>
          <p:sp>
            <p:nvSpPr>
              <p:cNvPr id="41" name="TextBox 37">
                <a:extLst>
                  <a:ext uri="{FF2B5EF4-FFF2-40B4-BE49-F238E27FC236}">
                    <a16:creationId xmlns:a16="http://schemas.microsoft.com/office/drawing/2014/main" id="{15C6CE99-DE7D-487A-8A11-4C0C397B0AAA}"/>
                  </a:ext>
                </a:extLst>
              </p:cNvPr>
              <p:cNvSpPr txBox="1"/>
              <p:nvPr/>
            </p:nvSpPr>
            <p:spPr>
              <a:xfrm>
                <a:off x="994924" y="4004841"/>
                <a:ext cx="5614912" cy="1456100"/>
              </a:xfrm>
              <a:prstGeom prst="roundRect">
                <a:avLst/>
              </a:prstGeom>
              <a:solidFill>
                <a:schemeClr val="bg2"/>
              </a:solidFill>
            </p:spPr>
            <p:txBody>
              <a:bodyPr wrap="square" lIns="216000" rIns="2880000" rtlCol="0" anchor="ctr">
                <a:noAutofit/>
              </a:bodyPr>
              <a:lstStyle/>
              <a:p>
                <a:pPr algn="ctr"/>
                <a:r>
                  <a:rPr lang="nb-NO" sz="1600" dirty="0"/>
                  <a:t>Forslag til hvilken modell for internrevisjon som vil være mest aktuell </a:t>
                </a:r>
              </a:p>
            </p:txBody>
          </p:sp>
          <p:grpSp>
            <p:nvGrpSpPr>
              <p:cNvPr id="42" name="Group 19">
                <a:extLst>
                  <a:ext uri="{FF2B5EF4-FFF2-40B4-BE49-F238E27FC236}">
                    <a16:creationId xmlns:a16="http://schemas.microsoft.com/office/drawing/2014/main" id="{C1BFB15D-1101-4C01-84C1-E1C6B99EBA16}"/>
                  </a:ext>
                </a:extLst>
              </p:cNvPr>
              <p:cNvGrpSpPr/>
              <p:nvPr/>
            </p:nvGrpSpPr>
            <p:grpSpPr>
              <a:xfrm>
                <a:off x="4095846" y="4102793"/>
                <a:ext cx="2365002" cy="1260197"/>
                <a:chOff x="2894973" y="4406619"/>
                <a:chExt cx="2122298" cy="1258956"/>
              </a:xfrm>
            </p:grpSpPr>
            <p:grpSp>
              <p:nvGrpSpPr>
                <p:cNvPr id="43" name="Group 7">
                  <a:extLst>
                    <a:ext uri="{FF2B5EF4-FFF2-40B4-BE49-F238E27FC236}">
                      <a16:creationId xmlns:a16="http://schemas.microsoft.com/office/drawing/2014/main" id="{7DFAF767-6FAE-4361-905C-2DD813A3E2CE}"/>
                    </a:ext>
                  </a:extLst>
                </p:cNvPr>
                <p:cNvGrpSpPr/>
                <p:nvPr/>
              </p:nvGrpSpPr>
              <p:grpSpPr>
                <a:xfrm>
                  <a:off x="2940736" y="4626584"/>
                  <a:ext cx="2033863" cy="196689"/>
                  <a:chOff x="2983408" y="4681448"/>
                  <a:chExt cx="2033863" cy="196689"/>
                </a:xfrm>
              </p:grpSpPr>
              <p:sp>
                <p:nvSpPr>
                  <p:cNvPr id="59" name="Rectangle: Rounded Corners 61">
                    <a:extLst>
                      <a:ext uri="{FF2B5EF4-FFF2-40B4-BE49-F238E27FC236}">
                        <a16:creationId xmlns:a16="http://schemas.microsoft.com/office/drawing/2014/main" id="{693A4A9D-EEF4-4B10-B06C-D57678C5D1A4}"/>
                      </a:ext>
                    </a:extLst>
                  </p:cNvPr>
                  <p:cNvSpPr/>
                  <p:nvPr/>
                </p:nvSpPr>
                <p:spPr>
                  <a:xfrm>
                    <a:off x="3030530" y="4685012"/>
                    <a:ext cx="1986741" cy="18956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2000" rIns="72000" bIns="72000" numCol="1" spcCol="0" rtlCol="0" fromWordArt="0" anchor="ctr" anchorCtr="0" forceAA="0" compatLnSpc="1">
                    <a:prstTxWarp prst="textNoShape">
                      <a:avLst/>
                    </a:prstTxWarp>
                    <a:noAutofit/>
                  </a:bodyPr>
                  <a:lstStyle/>
                  <a:p>
                    <a:pPr marL="179388" lvl="1"/>
                    <a:r>
                      <a:rPr lang="nb-NO" sz="600" dirty="0">
                        <a:solidFill>
                          <a:schemeClr val="tx1"/>
                        </a:solidFill>
                      </a:rPr>
                      <a:t>Egen organisatorisk enhet med fast ansatte revisorer</a:t>
                    </a:r>
                  </a:p>
                </p:txBody>
              </p:sp>
              <p:sp>
                <p:nvSpPr>
                  <p:cNvPr id="60" name="Oval 66">
                    <a:extLst>
                      <a:ext uri="{FF2B5EF4-FFF2-40B4-BE49-F238E27FC236}">
                        <a16:creationId xmlns:a16="http://schemas.microsoft.com/office/drawing/2014/main" id="{2C153E12-D2A2-4F27-A012-01408F6C33EE}"/>
                      </a:ext>
                    </a:extLst>
                  </p:cNvPr>
                  <p:cNvSpPr/>
                  <p:nvPr/>
                </p:nvSpPr>
                <p:spPr>
                  <a:xfrm>
                    <a:off x="2983408" y="4681448"/>
                    <a:ext cx="188761" cy="196689"/>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nb-NO" sz="900" b="1" dirty="0"/>
                      <a:t>1</a:t>
                    </a:r>
                  </a:p>
                </p:txBody>
              </p:sp>
            </p:grpSp>
            <p:grpSp>
              <p:nvGrpSpPr>
                <p:cNvPr id="44" name="Group 8">
                  <a:extLst>
                    <a:ext uri="{FF2B5EF4-FFF2-40B4-BE49-F238E27FC236}">
                      <a16:creationId xmlns:a16="http://schemas.microsoft.com/office/drawing/2014/main" id="{F976DB25-79C5-45BC-89B6-67AAC0F3EF8D}"/>
                    </a:ext>
                  </a:extLst>
                </p:cNvPr>
                <p:cNvGrpSpPr/>
                <p:nvPr/>
              </p:nvGrpSpPr>
              <p:grpSpPr>
                <a:xfrm>
                  <a:off x="2940737" y="4837159"/>
                  <a:ext cx="2033861" cy="196689"/>
                  <a:chOff x="2983410" y="4936220"/>
                  <a:chExt cx="2033861" cy="196689"/>
                </a:xfrm>
              </p:grpSpPr>
              <p:sp>
                <p:nvSpPr>
                  <p:cNvPr id="57" name="Rectangle: Rounded Corners 62">
                    <a:extLst>
                      <a:ext uri="{FF2B5EF4-FFF2-40B4-BE49-F238E27FC236}">
                        <a16:creationId xmlns:a16="http://schemas.microsoft.com/office/drawing/2014/main" id="{67147B93-AD0C-43F4-B00D-A22ED1C8CB9F}"/>
                      </a:ext>
                    </a:extLst>
                  </p:cNvPr>
                  <p:cNvSpPr/>
                  <p:nvPr/>
                </p:nvSpPr>
                <p:spPr>
                  <a:xfrm>
                    <a:off x="3030530" y="4939784"/>
                    <a:ext cx="1986741" cy="18956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2000" rIns="72000" bIns="72000" numCol="1" spcCol="0" rtlCol="0" fromWordArt="0" anchor="ctr" anchorCtr="0" forceAA="0" compatLnSpc="1">
                    <a:prstTxWarp prst="textNoShape">
                      <a:avLst/>
                    </a:prstTxWarp>
                    <a:noAutofit/>
                  </a:bodyPr>
                  <a:lstStyle/>
                  <a:p>
                    <a:pPr marL="179388" lvl="1"/>
                    <a:r>
                      <a:rPr lang="nb-NO" sz="600" dirty="0">
                        <a:solidFill>
                          <a:schemeClr val="tx1"/>
                        </a:solidFill>
                      </a:rPr>
                      <a:t>Ansatt revisjonssjef med team fra egen virksomhet</a:t>
                    </a:r>
                  </a:p>
                </p:txBody>
              </p:sp>
              <p:sp>
                <p:nvSpPr>
                  <p:cNvPr id="58" name="Oval 67">
                    <a:extLst>
                      <a:ext uri="{FF2B5EF4-FFF2-40B4-BE49-F238E27FC236}">
                        <a16:creationId xmlns:a16="http://schemas.microsoft.com/office/drawing/2014/main" id="{6B6D70BD-9C69-43CF-83D8-322F49E2EAFF}"/>
                      </a:ext>
                    </a:extLst>
                  </p:cNvPr>
                  <p:cNvSpPr/>
                  <p:nvPr/>
                </p:nvSpPr>
                <p:spPr>
                  <a:xfrm>
                    <a:off x="2983410" y="4936220"/>
                    <a:ext cx="188760" cy="196689"/>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nb-NO" sz="900" b="1" dirty="0"/>
                      <a:t>2</a:t>
                    </a:r>
                  </a:p>
                </p:txBody>
              </p:sp>
            </p:grpSp>
            <p:grpSp>
              <p:nvGrpSpPr>
                <p:cNvPr id="45" name="Group 10">
                  <a:extLst>
                    <a:ext uri="{FF2B5EF4-FFF2-40B4-BE49-F238E27FC236}">
                      <a16:creationId xmlns:a16="http://schemas.microsoft.com/office/drawing/2014/main" id="{C6084F35-A0CD-4E40-A2D4-0859B81AC292}"/>
                    </a:ext>
                  </a:extLst>
                </p:cNvPr>
                <p:cNvGrpSpPr/>
                <p:nvPr/>
              </p:nvGrpSpPr>
              <p:grpSpPr>
                <a:xfrm>
                  <a:off x="2940737" y="5047734"/>
                  <a:ext cx="2033861" cy="196689"/>
                  <a:chOff x="2983410" y="5190991"/>
                  <a:chExt cx="2033861" cy="196689"/>
                </a:xfrm>
              </p:grpSpPr>
              <p:sp>
                <p:nvSpPr>
                  <p:cNvPr id="55" name="Rectangle: Rounded Corners 64">
                    <a:extLst>
                      <a:ext uri="{FF2B5EF4-FFF2-40B4-BE49-F238E27FC236}">
                        <a16:creationId xmlns:a16="http://schemas.microsoft.com/office/drawing/2014/main" id="{A9432302-AB47-4B65-83CD-4611854C2D8A}"/>
                      </a:ext>
                    </a:extLst>
                  </p:cNvPr>
                  <p:cNvSpPr/>
                  <p:nvPr/>
                </p:nvSpPr>
                <p:spPr>
                  <a:xfrm>
                    <a:off x="3030530" y="5194555"/>
                    <a:ext cx="1986741" cy="18956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2000" rIns="72000" bIns="72000" numCol="1" spcCol="0" rtlCol="0" fromWordArt="0" anchor="ctr" anchorCtr="0" forceAA="0" compatLnSpc="1">
                    <a:prstTxWarp prst="textNoShape">
                      <a:avLst/>
                    </a:prstTxWarp>
                    <a:noAutofit/>
                  </a:bodyPr>
                  <a:lstStyle/>
                  <a:p>
                    <a:pPr marL="179388" lvl="1"/>
                    <a:r>
                      <a:rPr lang="nb-NO" sz="600" dirty="0">
                        <a:solidFill>
                          <a:schemeClr val="tx1"/>
                        </a:solidFill>
                      </a:rPr>
                      <a:t>Ansatte revisjonssjef som kjøper eksterne tjenester</a:t>
                    </a:r>
                  </a:p>
                </p:txBody>
              </p:sp>
              <p:sp>
                <p:nvSpPr>
                  <p:cNvPr id="56" name="Oval 68">
                    <a:extLst>
                      <a:ext uri="{FF2B5EF4-FFF2-40B4-BE49-F238E27FC236}">
                        <a16:creationId xmlns:a16="http://schemas.microsoft.com/office/drawing/2014/main" id="{AE0D95FE-466A-485A-B092-745E7F44D149}"/>
                      </a:ext>
                    </a:extLst>
                  </p:cNvPr>
                  <p:cNvSpPr/>
                  <p:nvPr/>
                </p:nvSpPr>
                <p:spPr>
                  <a:xfrm>
                    <a:off x="2983410" y="5190991"/>
                    <a:ext cx="188760" cy="196689"/>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nb-NO" sz="900" b="1" dirty="0"/>
                      <a:t>3</a:t>
                    </a:r>
                  </a:p>
                </p:txBody>
              </p:sp>
            </p:grpSp>
            <p:grpSp>
              <p:nvGrpSpPr>
                <p:cNvPr id="46" name="Group 15">
                  <a:extLst>
                    <a:ext uri="{FF2B5EF4-FFF2-40B4-BE49-F238E27FC236}">
                      <a16:creationId xmlns:a16="http://schemas.microsoft.com/office/drawing/2014/main" id="{325CF9C2-1FB5-4901-9AF1-9438779462C4}"/>
                    </a:ext>
                  </a:extLst>
                </p:cNvPr>
                <p:cNvGrpSpPr/>
                <p:nvPr/>
              </p:nvGrpSpPr>
              <p:grpSpPr>
                <a:xfrm>
                  <a:off x="2940737" y="5258309"/>
                  <a:ext cx="2033861" cy="196689"/>
                  <a:chOff x="2983410" y="5445763"/>
                  <a:chExt cx="2033861" cy="196689"/>
                </a:xfrm>
              </p:grpSpPr>
              <p:sp>
                <p:nvSpPr>
                  <p:cNvPr id="53" name="Rectangle: Rounded Corners 63">
                    <a:extLst>
                      <a:ext uri="{FF2B5EF4-FFF2-40B4-BE49-F238E27FC236}">
                        <a16:creationId xmlns:a16="http://schemas.microsoft.com/office/drawing/2014/main" id="{8F30F022-CB7E-4620-931D-5133952ECF5A}"/>
                      </a:ext>
                    </a:extLst>
                  </p:cNvPr>
                  <p:cNvSpPr/>
                  <p:nvPr/>
                </p:nvSpPr>
                <p:spPr>
                  <a:xfrm>
                    <a:off x="3030530" y="5449327"/>
                    <a:ext cx="1986741" cy="18956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2000" rIns="72000" bIns="72000" numCol="1" spcCol="0" rtlCol="0" fromWordArt="0" anchor="ctr" anchorCtr="0" forceAA="0" compatLnSpc="1">
                    <a:prstTxWarp prst="textNoShape">
                      <a:avLst/>
                    </a:prstTxWarp>
                    <a:noAutofit/>
                  </a:bodyPr>
                  <a:lstStyle/>
                  <a:p>
                    <a:pPr marL="179388" lvl="1"/>
                    <a:r>
                      <a:rPr lang="nb-NO" sz="600" dirty="0">
                        <a:solidFill>
                          <a:schemeClr val="tx1"/>
                        </a:solidFill>
                      </a:rPr>
                      <a:t>Felles internrevisjonsfunksjon på tvers av likeartede virksomheter</a:t>
                    </a:r>
                  </a:p>
                </p:txBody>
              </p:sp>
              <p:sp>
                <p:nvSpPr>
                  <p:cNvPr id="54" name="Oval 69">
                    <a:extLst>
                      <a:ext uri="{FF2B5EF4-FFF2-40B4-BE49-F238E27FC236}">
                        <a16:creationId xmlns:a16="http://schemas.microsoft.com/office/drawing/2014/main" id="{90D4693D-D63A-4A10-914D-4623D96E501A}"/>
                      </a:ext>
                    </a:extLst>
                  </p:cNvPr>
                  <p:cNvSpPr/>
                  <p:nvPr/>
                </p:nvSpPr>
                <p:spPr>
                  <a:xfrm>
                    <a:off x="2983410" y="5445763"/>
                    <a:ext cx="188760" cy="196689"/>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nb-NO" sz="900" b="1" dirty="0"/>
                      <a:t>4</a:t>
                    </a:r>
                  </a:p>
                </p:txBody>
              </p:sp>
            </p:grpSp>
            <p:grpSp>
              <p:nvGrpSpPr>
                <p:cNvPr id="47" name="Group 16">
                  <a:extLst>
                    <a:ext uri="{FF2B5EF4-FFF2-40B4-BE49-F238E27FC236}">
                      <a16:creationId xmlns:a16="http://schemas.microsoft.com/office/drawing/2014/main" id="{F8B950F4-5FD0-4D15-A1B7-F263AF4FB3D1}"/>
                    </a:ext>
                  </a:extLst>
                </p:cNvPr>
                <p:cNvGrpSpPr/>
                <p:nvPr/>
              </p:nvGrpSpPr>
              <p:grpSpPr>
                <a:xfrm>
                  <a:off x="2940737" y="5468886"/>
                  <a:ext cx="2033861" cy="196689"/>
                  <a:chOff x="2983410" y="5700534"/>
                  <a:chExt cx="2033861" cy="196689"/>
                </a:xfrm>
              </p:grpSpPr>
              <p:sp>
                <p:nvSpPr>
                  <p:cNvPr id="51" name="Rectangle: Rounded Corners 65">
                    <a:extLst>
                      <a:ext uri="{FF2B5EF4-FFF2-40B4-BE49-F238E27FC236}">
                        <a16:creationId xmlns:a16="http://schemas.microsoft.com/office/drawing/2014/main" id="{7F332488-21FB-4FB6-AC3A-EC2C7E2F1BF8}"/>
                      </a:ext>
                    </a:extLst>
                  </p:cNvPr>
                  <p:cNvSpPr/>
                  <p:nvPr/>
                </p:nvSpPr>
                <p:spPr>
                  <a:xfrm>
                    <a:off x="3030530" y="5704098"/>
                    <a:ext cx="1986741" cy="18956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2000" rIns="72000" bIns="72000" numCol="1" spcCol="0" rtlCol="0" fromWordArt="0" anchor="ctr" anchorCtr="0" forceAA="0" compatLnSpc="1">
                    <a:prstTxWarp prst="textNoShape">
                      <a:avLst/>
                    </a:prstTxWarp>
                    <a:noAutofit/>
                  </a:bodyPr>
                  <a:lstStyle/>
                  <a:p>
                    <a:pPr marL="179388" lvl="1"/>
                    <a:r>
                      <a:rPr lang="nb-NO" sz="600" dirty="0">
                        <a:solidFill>
                          <a:schemeClr val="tx1"/>
                        </a:solidFill>
                      </a:rPr>
                      <a:t>Full </a:t>
                    </a:r>
                    <a:r>
                      <a:rPr lang="nb-NO" sz="600" dirty="0" err="1">
                        <a:solidFill>
                          <a:schemeClr val="tx1"/>
                        </a:solidFill>
                      </a:rPr>
                      <a:t>outsourcing</a:t>
                    </a:r>
                    <a:endParaRPr lang="nb-NO" sz="600" dirty="0">
                      <a:solidFill>
                        <a:schemeClr val="tx1"/>
                      </a:solidFill>
                    </a:endParaRPr>
                  </a:p>
                </p:txBody>
              </p:sp>
              <p:sp>
                <p:nvSpPr>
                  <p:cNvPr id="52" name="Oval 70">
                    <a:extLst>
                      <a:ext uri="{FF2B5EF4-FFF2-40B4-BE49-F238E27FC236}">
                        <a16:creationId xmlns:a16="http://schemas.microsoft.com/office/drawing/2014/main" id="{FABFF72F-9F17-4B6F-9A8C-B1BC149533BF}"/>
                      </a:ext>
                    </a:extLst>
                  </p:cNvPr>
                  <p:cNvSpPr/>
                  <p:nvPr/>
                </p:nvSpPr>
                <p:spPr>
                  <a:xfrm>
                    <a:off x="2983410" y="5700534"/>
                    <a:ext cx="188760" cy="196689"/>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r>
                      <a:rPr lang="nb-NO" sz="900" b="1" dirty="0"/>
                      <a:t>5</a:t>
                    </a:r>
                  </a:p>
                </p:txBody>
              </p:sp>
            </p:grpSp>
            <p:grpSp>
              <p:nvGrpSpPr>
                <p:cNvPr id="48" name="Group 18">
                  <a:extLst>
                    <a:ext uri="{FF2B5EF4-FFF2-40B4-BE49-F238E27FC236}">
                      <a16:creationId xmlns:a16="http://schemas.microsoft.com/office/drawing/2014/main" id="{DD25ED1F-07F5-4249-9E54-3EB5E638BCA2}"/>
                    </a:ext>
                  </a:extLst>
                </p:cNvPr>
                <p:cNvGrpSpPr/>
                <p:nvPr/>
              </p:nvGrpSpPr>
              <p:grpSpPr>
                <a:xfrm>
                  <a:off x="2894973" y="4406619"/>
                  <a:ext cx="2122298" cy="212429"/>
                  <a:chOff x="2894973" y="4406619"/>
                  <a:chExt cx="2122298" cy="212429"/>
                </a:xfrm>
              </p:grpSpPr>
              <p:sp>
                <p:nvSpPr>
                  <p:cNvPr id="49" name="Rectangle: Rounded Corners 72">
                    <a:extLst>
                      <a:ext uri="{FF2B5EF4-FFF2-40B4-BE49-F238E27FC236}">
                        <a16:creationId xmlns:a16="http://schemas.microsoft.com/office/drawing/2014/main" id="{15D07E5D-010A-43FE-93C1-57859A905968}"/>
                      </a:ext>
                    </a:extLst>
                  </p:cNvPr>
                  <p:cNvSpPr/>
                  <p:nvPr/>
                </p:nvSpPr>
                <p:spPr>
                  <a:xfrm>
                    <a:off x="2894973" y="4414274"/>
                    <a:ext cx="2122298" cy="19711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r>
                      <a:rPr lang="nb-NO" sz="600" b="1" dirty="0"/>
                      <a:t>De fem ulike modellene for internrevisjon</a:t>
                    </a:r>
                  </a:p>
                </p:txBody>
              </p:sp>
              <p:pic>
                <p:nvPicPr>
                  <p:cNvPr id="50" name="Graphic 73">
                    <a:extLst>
                      <a:ext uri="{FF2B5EF4-FFF2-40B4-BE49-F238E27FC236}">
                        <a16:creationId xmlns:a16="http://schemas.microsoft.com/office/drawing/2014/main" id="{718EFAD9-DD88-47A2-8511-20144B58177A}"/>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661537" y="4406619"/>
                    <a:ext cx="203866" cy="212429"/>
                  </a:xfrm>
                  <a:prstGeom prst="rect">
                    <a:avLst/>
                  </a:prstGeom>
                </p:spPr>
              </p:pic>
            </p:grpSp>
          </p:grpSp>
        </p:grpSp>
        <p:sp>
          <p:nvSpPr>
            <p:cNvPr id="40" name="Oval 87">
              <a:extLst>
                <a:ext uri="{FF2B5EF4-FFF2-40B4-BE49-F238E27FC236}">
                  <a16:creationId xmlns:a16="http://schemas.microsoft.com/office/drawing/2014/main" id="{66D66767-3269-43EC-A1D1-BFCA8AEECB71}"/>
                </a:ext>
              </a:extLst>
            </p:cNvPr>
            <p:cNvSpPr/>
            <p:nvPr/>
          </p:nvSpPr>
          <p:spPr>
            <a:xfrm>
              <a:off x="869148" y="3705470"/>
              <a:ext cx="540000" cy="540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2000" b="1" dirty="0"/>
                <a:t>2</a:t>
              </a:r>
            </a:p>
          </p:txBody>
        </p:sp>
      </p:grpSp>
      <p:sp>
        <p:nvSpPr>
          <p:cNvPr id="61" name="Isosceles Triangle 88">
            <a:extLst>
              <a:ext uri="{FF2B5EF4-FFF2-40B4-BE49-F238E27FC236}">
                <a16:creationId xmlns:a16="http://schemas.microsoft.com/office/drawing/2014/main" id="{0C61F67A-564B-4191-B4EE-67401D427069}"/>
              </a:ext>
            </a:extLst>
          </p:cNvPr>
          <p:cNvSpPr/>
          <p:nvPr/>
        </p:nvSpPr>
        <p:spPr>
          <a:xfrm rot="10800000">
            <a:off x="2193040" y="5304830"/>
            <a:ext cx="3218682" cy="226897"/>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2000" b="1" dirty="0" err="1"/>
          </a:p>
        </p:txBody>
      </p:sp>
      <p:pic>
        <p:nvPicPr>
          <p:cNvPr id="62" name="Graphic 71">
            <a:extLst>
              <a:ext uri="{FF2B5EF4-FFF2-40B4-BE49-F238E27FC236}">
                <a16:creationId xmlns:a16="http://schemas.microsoft.com/office/drawing/2014/main" id="{986E3B53-80EF-469C-909F-9B9E46BF75DD}"/>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9095585" y="576773"/>
            <a:ext cx="168314" cy="168314"/>
          </a:xfrm>
          <a:prstGeom prst="rect">
            <a:avLst/>
          </a:prstGeom>
        </p:spPr>
      </p:pic>
      <p:sp>
        <p:nvSpPr>
          <p:cNvPr id="63" name="Content Placeholder 9">
            <a:extLst>
              <a:ext uri="{FF2B5EF4-FFF2-40B4-BE49-F238E27FC236}">
                <a16:creationId xmlns:a16="http://schemas.microsoft.com/office/drawing/2014/main" id="{227A8E15-4D50-4EAE-AD01-B5A12C87831F}"/>
              </a:ext>
            </a:extLst>
          </p:cNvPr>
          <p:cNvSpPr txBox="1">
            <a:spLocks/>
          </p:cNvSpPr>
          <p:nvPr/>
        </p:nvSpPr>
        <p:spPr>
          <a:xfrm>
            <a:off x="8492323" y="2199812"/>
            <a:ext cx="3317408" cy="3159890"/>
          </a:xfrm>
          <a:prstGeom prst="rect">
            <a:avLst/>
          </a:prstGeom>
        </p:spPr>
        <p:txBody>
          <a:bodyPr anchor="ctr"/>
          <a:lstStyle>
            <a:lvl1pPr marL="216000" indent="-216000" algn="l" defTabSz="914400" rtl="0" eaLnBrk="1" latinLnBrk="0" hangingPunct="1">
              <a:lnSpc>
                <a:spcPct val="100000"/>
              </a:lnSpc>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432000" indent="-216000" algn="l" defTabSz="914400" rtl="0" eaLnBrk="1" latinLnBrk="0" hangingPunct="1">
              <a:lnSpc>
                <a:spcPct val="100000"/>
              </a:lnSpc>
              <a:spcBef>
                <a:spcPts val="400"/>
              </a:spcBef>
              <a:buClr>
                <a:schemeClr val="accent1"/>
              </a:buClr>
              <a:buSzPct val="135000"/>
              <a:buFont typeface="System Font Regular"/>
              <a:buChar char="-"/>
              <a:defRPr sz="2000" kern="1200">
                <a:solidFill>
                  <a:schemeClr val="tx1"/>
                </a:solidFill>
                <a:latin typeface="+mn-lt"/>
                <a:ea typeface="+mn-ea"/>
                <a:cs typeface="+mn-cs"/>
              </a:defRPr>
            </a:lvl2pPr>
            <a:lvl3pPr marL="648000" indent="-216000" algn="l" defTabSz="914400" rtl="0" eaLnBrk="1" latinLnBrk="0" hangingPunct="1">
              <a:lnSpc>
                <a:spcPct val="100000"/>
              </a:lnSpc>
              <a:spcBef>
                <a:spcPts val="4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864000" indent="-216000" algn="l" defTabSz="914400" rtl="0" eaLnBrk="1" latinLnBrk="0" hangingPunct="1">
              <a:lnSpc>
                <a:spcPct val="100000"/>
              </a:lnSpc>
              <a:spcBef>
                <a:spcPts val="400"/>
              </a:spcBef>
              <a:buClr>
                <a:schemeClr val="accent1"/>
              </a:buClr>
              <a:buSzPct val="135000"/>
              <a:buFont typeface="System Font Regular"/>
              <a:buChar char="-"/>
              <a:defRPr sz="1400" kern="1200">
                <a:solidFill>
                  <a:schemeClr val="tx1"/>
                </a:solidFill>
                <a:latin typeface="+mn-lt"/>
                <a:ea typeface="+mn-ea"/>
                <a:cs typeface="+mn-cs"/>
              </a:defRPr>
            </a:lvl4pPr>
            <a:lvl5pPr marL="1080000" indent="-216000" algn="l" defTabSz="914400" rtl="0" eaLnBrk="1" latinLnBrk="0" hangingPunct="1">
              <a:lnSpc>
                <a:spcPct val="100000"/>
              </a:lnSpc>
              <a:spcBef>
                <a:spcPts val="4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b-NO" sz="2000" dirty="0">
                <a:solidFill>
                  <a:schemeClr val="bg1"/>
                </a:solidFill>
              </a:rPr>
              <a:t>Internrevisjon?</a:t>
            </a:r>
          </a:p>
          <a:p>
            <a:pPr marL="0" indent="0" algn="ctr">
              <a:buNone/>
            </a:pPr>
            <a:endParaRPr lang="nb-NO" sz="2000" dirty="0">
              <a:solidFill>
                <a:schemeClr val="bg1"/>
              </a:solidFill>
            </a:endParaRPr>
          </a:p>
          <a:p>
            <a:pPr marL="0" indent="0" algn="ctr">
              <a:buNone/>
            </a:pPr>
            <a:endParaRPr lang="nb-NO" sz="2000" dirty="0">
              <a:solidFill>
                <a:schemeClr val="bg1"/>
              </a:solidFill>
            </a:endParaRPr>
          </a:p>
        </p:txBody>
      </p:sp>
      <p:sp>
        <p:nvSpPr>
          <p:cNvPr id="64" name="Title 2">
            <a:extLst>
              <a:ext uri="{FF2B5EF4-FFF2-40B4-BE49-F238E27FC236}">
                <a16:creationId xmlns:a16="http://schemas.microsoft.com/office/drawing/2014/main" id="{6A55BEF9-CFAD-4038-8B8F-FFAC83B6A49E}"/>
              </a:ext>
            </a:extLst>
          </p:cNvPr>
          <p:cNvSpPr>
            <a:spLocks noGrp="1"/>
          </p:cNvSpPr>
          <p:nvPr>
            <p:ph type="title"/>
          </p:nvPr>
        </p:nvSpPr>
        <p:spPr>
          <a:xfrm>
            <a:off x="533401" y="441325"/>
            <a:ext cx="6967538" cy="701675"/>
          </a:xfrm>
        </p:spPr>
        <p:txBody>
          <a:bodyPr/>
          <a:lstStyle/>
          <a:p>
            <a:pPr fontAlgn="base"/>
            <a:r>
              <a:rPr lang="nb-NO" sz="2400" dirty="0"/>
              <a:t>Konklusjon om hvorvidt virksomheten skal etablere en internrevisjon</a:t>
            </a:r>
            <a:br>
              <a:rPr lang="nb-NO" dirty="0"/>
            </a:br>
            <a:endParaRPr lang="nb-NO" sz="2400" dirty="0"/>
          </a:p>
        </p:txBody>
      </p:sp>
      <p:grpSp>
        <p:nvGrpSpPr>
          <p:cNvPr id="65" name="Group 44">
            <a:extLst>
              <a:ext uri="{FF2B5EF4-FFF2-40B4-BE49-F238E27FC236}">
                <a16:creationId xmlns:a16="http://schemas.microsoft.com/office/drawing/2014/main" id="{51F34E42-86E1-415E-A4E5-66D581276AB7}"/>
              </a:ext>
            </a:extLst>
          </p:cNvPr>
          <p:cNvGrpSpPr/>
          <p:nvPr/>
        </p:nvGrpSpPr>
        <p:grpSpPr>
          <a:xfrm>
            <a:off x="9580863" y="3677031"/>
            <a:ext cx="1049479" cy="799705"/>
            <a:chOff x="6566829" y="2887714"/>
            <a:chExt cx="873633" cy="665710"/>
          </a:xfrm>
          <a:solidFill>
            <a:schemeClr val="bg1"/>
          </a:solidFill>
        </p:grpSpPr>
        <p:pic>
          <p:nvPicPr>
            <p:cNvPr id="66" name="Graphic 37">
              <a:extLst>
                <a:ext uri="{FF2B5EF4-FFF2-40B4-BE49-F238E27FC236}">
                  <a16:creationId xmlns:a16="http://schemas.microsoft.com/office/drawing/2014/main" id="{C5030A6A-FCFA-4796-9517-7DDDB58E07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62740" y="3175702"/>
              <a:ext cx="377722" cy="377722"/>
            </a:xfrm>
            <a:prstGeom prst="rect">
              <a:avLst/>
            </a:prstGeom>
          </p:spPr>
        </p:pic>
        <p:pic>
          <p:nvPicPr>
            <p:cNvPr id="67" name="Graphic 38">
              <a:extLst>
                <a:ext uri="{FF2B5EF4-FFF2-40B4-BE49-F238E27FC236}">
                  <a16:creationId xmlns:a16="http://schemas.microsoft.com/office/drawing/2014/main" id="{A5F19442-FF31-4EF0-BF4A-256D6EAA95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66829" y="2887714"/>
              <a:ext cx="377722" cy="377722"/>
            </a:xfrm>
            <a:prstGeom prst="rect">
              <a:avLst/>
            </a:prstGeom>
          </p:spPr>
        </p:pic>
        <p:cxnSp>
          <p:nvCxnSpPr>
            <p:cNvPr id="68" name="Straight Connector 40">
              <a:extLst>
                <a:ext uri="{FF2B5EF4-FFF2-40B4-BE49-F238E27FC236}">
                  <a16:creationId xmlns:a16="http://schemas.microsoft.com/office/drawing/2014/main" id="{D1EBD65B-7456-4874-B54A-BC920B1641FD}"/>
                </a:ext>
              </a:extLst>
            </p:cNvPr>
            <p:cNvCxnSpPr/>
            <p:nvPr/>
          </p:nvCxnSpPr>
          <p:spPr>
            <a:xfrm flipV="1">
              <a:off x="6825846" y="2982485"/>
              <a:ext cx="355600" cy="476168"/>
            </a:xfrm>
            <a:prstGeom prst="line">
              <a:avLst/>
            </a:prstGeom>
            <a:grpFill/>
            <a:ln w="285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5778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7CF6389-13D3-48D8-9035-5595A41BAF2D}"/>
              </a:ext>
            </a:extLst>
          </p:cNvPr>
          <p:cNvSpPr>
            <a:spLocks noGrp="1"/>
          </p:cNvSpPr>
          <p:nvPr>
            <p:ph type="ctrTitle"/>
          </p:nvPr>
        </p:nvSpPr>
        <p:spPr/>
        <p:txBody>
          <a:bodyPr/>
          <a:lstStyle/>
          <a:p>
            <a:r>
              <a:rPr lang="nb-NO" dirty="0"/>
              <a:t>oppsummering</a:t>
            </a:r>
          </a:p>
        </p:txBody>
      </p:sp>
    </p:spTree>
    <p:extLst>
      <p:ext uri="{BB962C8B-B14F-4D97-AF65-F5344CB8AC3E}">
        <p14:creationId xmlns:p14="http://schemas.microsoft.com/office/powerpoint/2010/main" val="246380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49CD5E-91AD-4B03-ABC0-30D704ACAF1B}"/>
              </a:ext>
            </a:extLst>
          </p:cNvPr>
          <p:cNvSpPr>
            <a:spLocks noGrp="1"/>
          </p:cNvSpPr>
          <p:nvPr>
            <p:ph type="title" idx="4294967295"/>
          </p:nvPr>
        </p:nvSpPr>
        <p:spPr>
          <a:xfrm>
            <a:off x="543719" y="441325"/>
            <a:ext cx="11104563" cy="701675"/>
          </a:xfrm>
        </p:spPr>
        <p:txBody>
          <a:bodyPr/>
          <a:lstStyle/>
          <a:p>
            <a:r>
              <a:rPr lang="nb-NO" sz="2400" dirty="0">
                <a:solidFill>
                  <a:schemeClr val="bg1"/>
                </a:solidFill>
              </a:rPr>
              <a:t>Oppsummering av innholdet i denne presentasjonen</a:t>
            </a:r>
          </a:p>
        </p:txBody>
      </p:sp>
      <p:sp>
        <p:nvSpPr>
          <p:cNvPr id="2" name="TextBox 1">
            <a:extLst>
              <a:ext uri="{FF2B5EF4-FFF2-40B4-BE49-F238E27FC236}">
                <a16:creationId xmlns:a16="http://schemas.microsoft.com/office/drawing/2014/main" id="{9F4D83F3-E705-4639-9096-B5831D234A9E}"/>
              </a:ext>
            </a:extLst>
          </p:cNvPr>
          <p:cNvSpPr txBox="1"/>
          <p:nvPr/>
        </p:nvSpPr>
        <p:spPr>
          <a:xfrm>
            <a:off x="683314" y="1707954"/>
            <a:ext cx="3079380" cy="369332"/>
          </a:xfrm>
          <a:prstGeom prst="rect">
            <a:avLst/>
          </a:prstGeom>
          <a:noFill/>
        </p:spPr>
        <p:txBody>
          <a:bodyPr wrap="square" rtlCol="0">
            <a:spAutoFit/>
          </a:bodyPr>
          <a:lstStyle/>
          <a:p>
            <a:pPr algn="ctr"/>
            <a:r>
              <a:rPr lang="nb-NO" dirty="0">
                <a:solidFill>
                  <a:schemeClr val="bg1"/>
                </a:solidFill>
              </a:rPr>
              <a:t>Hva er internrevisjon? </a:t>
            </a:r>
          </a:p>
        </p:txBody>
      </p:sp>
      <p:sp>
        <p:nvSpPr>
          <p:cNvPr id="6" name="TextBox 5">
            <a:extLst>
              <a:ext uri="{FF2B5EF4-FFF2-40B4-BE49-F238E27FC236}">
                <a16:creationId xmlns:a16="http://schemas.microsoft.com/office/drawing/2014/main" id="{5902B933-600D-41FE-A81C-3D6E9ABD36D1}"/>
              </a:ext>
            </a:extLst>
          </p:cNvPr>
          <p:cNvSpPr txBox="1"/>
          <p:nvPr/>
        </p:nvSpPr>
        <p:spPr>
          <a:xfrm>
            <a:off x="4581685" y="1707954"/>
            <a:ext cx="3079380" cy="646331"/>
          </a:xfrm>
          <a:prstGeom prst="rect">
            <a:avLst/>
          </a:prstGeom>
          <a:noFill/>
        </p:spPr>
        <p:txBody>
          <a:bodyPr wrap="square" rtlCol="0">
            <a:spAutoFit/>
          </a:bodyPr>
          <a:lstStyle/>
          <a:p>
            <a:pPr algn="ctr"/>
            <a:r>
              <a:rPr lang="nb-NO" dirty="0">
                <a:solidFill>
                  <a:schemeClr val="bg1"/>
                </a:solidFill>
              </a:rPr>
              <a:t>Hvem må vurdere bruk av internrevisjon? </a:t>
            </a:r>
          </a:p>
        </p:txBody>
      </p:sp>
      <p:sp>
        <p:nvSpPr>
          <p:cNvPr id="8" name="TextBox 7">
            <a:extLst>
              <a:ext uri="{FF2B5EF4-FFF2-40B4-BE49-F238E27FC236}">
                <a16:creationId xmlns:a16="http://schemas.microsoft.com/office/drawing/2014/main" id="{EE60D13D-B794-4A72-AFED-6B5AD29F3624}"/>
              </a:ext>
            </a:extLst>
          </p:cNvPr>
          <p:cNvSpPr txBox="1"/>
          <p:nvPr/>
        </p:nvSpPr>
        <p:spPr>
          <a:xfrm>
            <a:off x="8480055" y="1707954"/>
            <a:ext cx="3079380" cy="369332"/>
          </a:xfrm>
          <a:prstGeom prst="rect">
            <a:avLst/>
          </a:prstGeom>
          <a:noFill/>
        </p:spPr>
        <p:txBody>
          <a:bodyPr wrap="square" rtlCol="0">
            <a:spAutoFit/>
          </a:bodyPr>
          <a:lstStyle/>
          <a:p>
            <a:pPr algn="ctr"/>
            <a:r>
              <a:rPr lang="nb-NO" dirty="0">
                <a:solidFill>
                  <a:schemeClr val="bg1"/>
                </a:solidFill>
              </a:rPr>
              <a:t>Hvordan vurdere? </a:t>
            </a:r>
          </a:p>
        </p:txBody>
      </p:sp>
      <p:sp>
        <p:nvSpPr>
          <p:cNvPr id="10" name="Rectangle: Rounded Corners 9">
            <a:extLst>
              <a:ext uri="{FF2B5EF4-FFF2-40B4-BE49-F238E27FC236}">
                <a16:creationId xmlns:a16="http://schemas.microsoft.com/office/drawing/2014/main" id="{0BDF0C36-56EF-475C-9035-38DCF83F8BC5}"/>
              </a:ext>
            </a:extLst>
          </p:cNvPr>
          <p:cNvSpPr/>
          <p:nvPr/>
        </p:nvSpPr>
        <p:spPr>
          <a:xfrm>
            <a:off x="371220" y="2441613"/>
            <a:ext cx="3703569" cy="29984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250" i="1" dirty="0">
                <a:solidFill>
                  <a:schemeClr val="tx1"/>
                </a:solidFill>
              </a:rPr>
              <a:t>”Internrevisjon er en </a:t>
            </a:r>
            <a:r>
              <a:rPr lang="nb-NO" sz="1250" b="1" i="1" dirty="0">
                <a:solidFill>
                  <a:schemeClr val="tx1"/>
                </a:solidFill>
              </a:rPr>
              <a:t>uavhengig, objektiv bekreftelses- og rådgivningsfunksjon</a:t>
            </a:r>
            <a:r>
              <a:rPr lang="nb-NO" sz="1250" i="1" dirty="0">
                <a:solidFill>
                  <a:schemeClr val="tx1"/>
                </a:solidFill>
              </a:rPr>
              <a:t> som har til hensikt å </a:t>
            </a:r>
            <a:r>
              <a:rPr lang="nb-NO" sz="1250" b="1" i="1" dirty="0">
                <a:solidFill>
                  <a:schemeClr val="tx1"/>
                </a:solidFill>
              </a:rPr>
              <a:t>tilføre merverdi </a:t>
            </a:r>
            <a:r>
              <a:rPr lang="nb-NO" sz="1250" i="1" dirty="0">
                <a:solidFill>
                  <a:schemeClr val="tx1"/>
                </a:solidFill>
              </a:rPr>
              <a:t>og forbedre organisasjonens drift. Den bidrar til at organisasjonen oppnår sine målsetninger ved å benytte en systematisk og strukturert metode for å </a:t>
            </a:r>
            <a:r>
              <a:rPr lang="nb-NO" sz="1250" b="1" i="1" dirty="0">
                <a:solidFill>
                  <a:schemeClr val="tx1"/>
                </a:solidFill>
              </a:rPr>
              <a:t>evaluere og forbedre </a:t>
            </a:r>
            <a:r>
              <a:rPr lang="nb-NO" sz="1250" i="1" dirty="0">
                <a:solidFill>
                  <a:schemeClr val="tx1"/>
                </a:solidFill>
              </a:rPr>
              <a:t>effektiviteten og hensiktsmessigheten av organisasjonens </a:t>
            </a:r>
            <a:r>
              <a:rPr lang="nb-NO" sz="1250" b="1" i="1" dirty="0">
                <a:solidFill>
                  <a:schemeClr val="tx1"/>
                </a:solidFill>
              </a:rPr>
              <a:t>prosesser for risikostyring, kontroll og governance</a:t>
            </a:r>
            <a:r>
              <a:rPr lang="nb-NO" sz="1250" i="1" dirty="0">
                <a:solidFill>
                  <a:schemeClr val="tx1"/>
                </a:solidFill>
              </a:rPr>
              <a:t>.”</a:t>
            </a:r>
          </a:p>
          <a:p>
            <a:endParaRPr lang="nb-NO" sz="1250" dirty="0">
              <a:solidFill>
                <a:schemeClr val="tx1"/>
              </a:solidFill>
            </a:endParaRPr>
          </a:p>
          <a:p>
            <a:pPr algn="r"/>
            <a:r>
              <a:rPr lang="en-US" sz="1250" dirty="0">
                <a:solidFill>
                  <a:schemeClr val="tx1"/>
                </a:solidFill>
              </a:rPr>
              <a:t>                                  The Institute of Internal Auditors (IIA)</a:t>
            </a:r>
          </a:p>
        </p:txBody>
      </p:sp>
      <p:grpSp>
        <p:nvGrpSpPr>
          <p:cNvPr id="15" name="Group 14">
            <a:extLst>
              <a:ext uri="{FF2B5EF4-FFF2-40B4-BE49-F238E27FC236}">
                <a16:creationId xmlns:a16="http://schemas.microsoft.com/office/drawing/2014/main" id="{83CEC7BD-0BE0-49D8-AC68-22F3062FB804}"/>
              </a:ext>
            </a:extLst>
          </p:cNvPr>
          <p:cNvGrpSpPr/>
          <p:nvPr/>
        </p:nvGrpSpPr>
        <p:grpSpPr>
          <a:xfrm>
            <a:off x="4244216" y="2441613"/>
            <a:ext cx="3703569" cy="2998489"/>
            <a:chOff x="4973049" y="2441613"/>
            <a:chExt cx="3604468" cy="2998489"/>
          </a:xfrm>
        </p:grpSpPr>
        <p:sp>
          <p:nvSpPr>
            <p:cNvPr id="12" name="Rectangle: Rounded Corners 11">
              <a:extLst>
                <a:ext uri="{FF2B5EF4-FFF2-40B4-BE49-F238E27FC236}">
                  <a16:creationId xmlns:a16="http://schemas.microsoft.com/office/drawing/2014/main" id="{234A476D-50AB-4CB2-BC34-6E17C0F6FA6A}"/>
                </a:ext>
              </a:extLst>
            </p:cNvPr>
            <p:cNvSpPr/>
            <p:nvPr/>
          </p:nvSpPr>
          <p:spPr>
            <a:xfrm>
              <a:off x="4973049" y="2441613"/>
              <a:ext cx="3604468" cy="299848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1250" i="1" dirty="0">
                  <a:solidFill>
                    <a:schemeClr val="bg1"/>
                  </a:solidFill>
                </a:rPr>
                <a:t>Alle forvaltningsorgan med inntekter eller utgifter over 300 millioner skal vurdere om de bør bruke internrevisjon. </a:t>
              </a:r>
            </a:p>
          </p:txBody>
        </p:sp>
        <p:sp>
          <p:nvSpPr>
            <p:cNvPr id="13" name="Rectangle 12">
              <a:extLst>
                <a:ext uri="{FF2B5EF4-FFF2-40B4-BE49-F238E27FC236}">
                  <a16:creationId xmlns:a16="http://schemas.microsoft.com/office/drawing/2014/main" id="{81B29EAE-A7AA-4D34-8F6F-0E076D1F0D0E}"/>
                </a:ext>
              </a:extLst>
            </p:cNvPr>
            <p:cNvSpPr/>
            <p:nvPr/>
          </p:nvSpPr>
          <p:spPr>
            <a:xfrm>
              <a:off x="7807365" y="4503715"/>
              <a:ext cx="615454" cy="646331"/>
            </a:xfrm>
            <a:prstGeom prst="rect">
              <a:avLst/>
            </a:prstGeom>
          </p:spPr>
          <p:txBody>
            <a:bodyPr wrap="square">
              <a:spAutoFit/>
            </a:bodyPr>
            <a:lstStyle/>
            <a:p>
              <a:r>
                <a:rPr lang="nb-NO" sz="3600" dirty="0"/>
                <a:t>§</a:t>
              </a:r>
            </a:p>
          </p:txBody>
        </p:sp>
        <p:sp>
          <p:nvSpPr>
            <p:cNvPr id="14" name="Rectangle 13">
              <a:extLst>
                <a:ext uri="{FF2B5EF4-FFF2-40B4-BE49-F238E27FC236}">
                  <a16:creationId xmlns:a16="http://schemas.microsoft.com/office/drawing/2014/main" id="{DF1BB90B-F84F-4738-90A4-EF89CB52857F}"/>
                </a:ext>
              </a:extLst>
            </p:cNvPr>
            <p:cNvSpPr/>
            <p:nvPr/>
          </p:nvSpPr>
          <p:spPr>
            <a:xfrm>
              <a:off x="5216565" y="2642240"/>
              <a:ext cx="615454" cy="646331"/>
            </a:xfrm>
            <a:prstGeom prst="rect">
              <a:avLst/>
            </a:prstGeom>
          </p:spPr>
          <p:txBody>
            <a:bodyPr wrap="square">
              <a:spAutoFit/>
            </a:bodyPr>
            <a:lstStyle/>
            <a:p>
              <a:r>
                <a:rPr lang="nb-NO" sz="3600" dirty="0"/>
                <a:t>§</a:t>
              </a:r>
            </a:p>
          </p:txBody>
        </p:sp>
      </p:grpSp>
      <p:grpSp>
        <p:nvGrpSpPr>
          <p:cNvPr id="36" name="Group 35">
            <a:extLst>
              <a:ext uri="{FF2B5EF4-FFF2-40B4-BE49-F238E27FC236}">
                <a16:creationId xmlns:a16="http://schemas.microsoft.com/office/drawing/2014/main" id="{8367252F-265F-4D74-B5A5-5E9860D58655}"/>
              </a:ext>
            </a:extLst>
          </p:cNvPr>
          <p:cNvGrpSpPr/>
          <p:nvPr/>
        </p:nvGrpSpPr>
        <p:grpSpPr>
          <a:xfrm>
            <a:off x="8187610" y="2564598"/>
            <a:ext cx="3664271" cy="2752518"/>
            <a:chOff x="8340010" y="2564598"/>
            <a:chExt cx="3664271" cy="2752518"/>
          </a:xfrm>
        </p:grpSpPr>
        <p:grpSp>
          <p:nvGrpSpPr>
            <p:cNvPr id="35" name="Group 34">
              <a:extLst>
                <a:ext uri="{FF2B5EF4-FFF2-40B4-BE49-F238E27FC236}">
                  <a16:creationId xmlns:a16="http://schemas.microsoft.com/office/drawing/2014/main" id="{BF7567C7-EA5F-472C-A8B2-ED8C34ECCE77}"/>
                </a:ext>
              </a:extLst>
            </p:cNvPr>
            <p:cNvGrpSpPr/>
            <p:nvPr/>
          </p:nvGrpSpPr>
          <p:grpSpPr>
            <a:xfrm>
              <a:off x="8340010" y="2564598"/>
              <a:ext cx="3664271" cy="2752518"/>
              <a:chOff x="8180890" y="2564598"/>
              <a:chExt cx="5103320" cy="2752518"/>
            </a:xfrm>
          </p:grpSpPr>
          <p:sp>
            <p:nvSpPr>
              <p:cNvPr id="17" name="Rectangle: Rounded Corners 16">
                <a:extLst>
                  <a:ext uri="{FF2B5EF4-FFF2-40B4-BE49-F238E27FC236}">
                    <a16:creationId xmlns:a16="http://schemas.microsoft.com/office/drawing/2014/main" id="{E9316A9C-1E1C-4148-A60D-D2BCEBC14BAD}"/>
                  </a:ext>
                </a:extLst>
              </p:cNvPr>
              <p:cNvSpPr/>
              <p:nvPr/>
            </p:nvSpPr>
            <p:spPr>
              <a:xfrm>
                <a:off x="8180890" y="2564598"/>
                <a:ext cx="945079" cy="37169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45720" numCol="1" spcCol="0" rtlCol="0" fromWordArt="0" anchor="ctr" anchorCtr="0" forceAA="0" compatLnSpc="1">
                <a:prstTxWarp prst="textNoShape">
                  <a:avLst/>
                </a:prstTxWarp>
                <a:noAutofit/>
              </a:bodyPr>
              <a:lstStyle/>
              <a:p>
                <a:pPr algn="ctr"/>
                <a:r>
                  <a:rPr lang="nb-NO" sz="1400" b="1" dirty="0"/>
                  <a:t>1</a:t>
                </a:r>
              </a:p>
            </p:txBody>
          </p:sp>
          <p:sp>
            <p:nvSpPr>
              <p:cNvPr id="18" name="Rectangle: Rounded Corners 17">
                <a:extLst>
                  <a:ext uri="{FF2B5EF4-FFF2-40B4-BE49-F238E27FC236}">
                    <a16:creationId xmlns:a16="http://schemas.microsoft.com/office/drawing/2014/main" id="{65BF5A9B-34DE-4065-A7CB-322E2F41BB3C}"/>
                  </a:ext>
                </a:extLst>
              </p:cNvPr>
              <p:cNvSpPr/>
              <p:nvPr/>
            </p:nvSpPr>
            <p:spPr>
              <a:xfrm>
                <a:off x="8180890" y="2975164"/>
                <a:ext cx="945079" cy="2341952"/>
              </a:xfrm>
              <a:prstGeom prst="roundRect">
                <a:avLst/>
              </a:prstGeom>
              <a:solidFill>
                <a:schemeClr val="accent6"/>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080000" rIns="0" bIns="45720" numCol="1" spcCol="0" rtlCol="0" fromWordArt="0" anchor="t" anchorCtr="0" forceAA="0" compatLnSpc="1">
                <a:prstTxWarp prst="textNoShape">
                  <a:avLst/>
                </a:prstTxWarp>
                <a:noAutofit/>
              </a:bodyPr>
              <a:lstStyle/>
              <a:p>
                <a:pPr algn="ctr"/>
                <a:r>
                  <a:rPr lang="nb-NO" sz="800" b="1" dirty="0">
                    <a:solidFill>
                      <a:schemeClr val="bg1"/>
                    </a:solidFill>
                  </a:rPr>
                  <a:t>Behov og utfordringer</a:t>
                </a:r>
              </a:p>
            </p:txBody>
          </p:sp>
          <p:sp>
            <p:nvSpPr>
              <p:cNvPr id="19" name="Rectangle: Rounded Corners 18">
                <a:extLst>
                  <a:ext uri="{FF2B5EF4-FFF2-40B4-BE49-F238E27FC236}">
                    <a16:creationId xmlns:a16="http://schemas.microsoft.com/office/drawing/2014/main" id="{5790A6F4-2763-43F6-BE4F-915F4387F1DD}"/>
                  </a:ext>
                </a:extLst>
              </p:cNvPr>
              <p:cNvSpPr/>
              <p:nvPr/>
            </p:nvSpPr>
            <p:spPr>
              <a:xfrm>
                <a:off x="9220450" y="2564598"/>
                <a:ext cx="945079" cy="37169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45720" numCol="1" spcCol="0" rtlCol="0" fromWordArt="0" anchor="ctr" anchorCtr="0" forceAA="0" compatLnSpc="1">
                <a:prstTxWarp prst="textNoShape">
                  <a:avLst/>
                </a:prstTxWarp>
                <a:noAutofit/>
              </a:bodyPr>
              <a:lstStyle/>
              <a:p>
                <a:pPr algn="ctr"/>
                <a:r>
                  <a:rPr lang="nb-NO" sz="1400" b="1" dirty="0"/>
                  <a:t>2</a:t>
                </a:r>
              </a:p>
            </p:txBody>
          </p:sp>
          <p:sp>
            <p:nvSpPr>
              <p:cNvPr id="20" name="Rectangle: Rounded Corners 19">
                <a:extLst>
                  <a:ext uri="{FF2B5EF4-FFF2-40B4-BE49-F238E27FC236}">
                    <a16:creationId xmlns:a16="http://schemas.microsoft.com/office/drawing/2014/main" id="{517D83FA-3C51-4BBC-8109-8CBB5B2AF95C}"/>
                  </a:ext>
                </a:extLst>
              </p:cNvPr>
              <p:cNvSpPr/>
              <p:nvPr/>
            </p:nvSpPr>
            <p:spPr>
              <a:xfrm>
                <a:off x="9220450" y="2975164"/>
                <a:ext cx="945079" cy="2341952"/>
              </a:xfrm>
              <a:prstGeom prst="roundRect">
                <a:avLst/>
              </a:prstGeom>
              <a:solidFill>
                <a:schemeClr val="accent6"/>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080000" rIns="0" bIns="45720" numCol="1" spcCol="0" rtlCol="0" fromWordArt="0" anchor="t" anchorCtr="0" forceAA="0" compatLnSpc="1">
                <a:prstTxWarp prst="textNoShape">
                  <a:avLst/>
                </a:prstTxWarp>
                <a:noAutofit/>
              </a:bodyPr>
              <a:lstStyle/>
              <a:p>
                <a:pPr algn="ctr"/>
                <a:r>
                  <a:rPr lang="nb-NO" sz="800" b="1" dirty="0">
                    <a:solidFill>
                      <a:schemeClr val="bg1"/>
                    </a:solidFill>
                  </a:rPr>
                  <a:t>Identifisere tiltak</a:t>
                </a:r>
              </a:p>
            </p:txBody>
          </p:sp>
          <p:sp>
            <p:nvSpPr>
              <p:cNvPr id="21" name="Rectangle: Rounded Corners 20">
                <a:extLst>
                  <a:ext uri="{FF2B5EF4-FFF2-40B4-BE49-F238E27FC236}">
                    <a16:creationId xmlns:a16="http://schemas.microsoft.com/office/drawing/2014/main" id="{5F3F5D2D-FDB0-45AE-BFE6-6C6CF1FA6615}"/>
                  </a:ext>
                </a:extLst>
              </p:cNvPr>
              <p:cNvSpPr/>
              <p:nvPr/>
            </p:nvSpPr>
            <p:spPr>
              <a:xfrm>
                <a:off x="10260011" y="2564598"/>
                <a:ext cx="945079" cy="37169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45720" numCol="1" spcCol="0" rtlCol="0" fromWordArt="0" anchor="ctr" anchorCtr="0" forceAA="0" compatLnSpc="1">
                <a:prstTxWarp prst="textNoShape">
                  <a:avLst/>
                </a:prstTxWarp>
                <a:noAutofit/>
              </a:bodyPr>
              <a:lstStyle/>
              <a:p>
                <a:pPr algn="ctr"/>
                <a:r>
                  <a:rPr lang="nb-NO" sz="1400" b="1" dirty="0"/>
                  <a:t>3</a:t>
                </a:r>
              </a:p>
            </p:txBody>
          </p:sp>
          <p:sp>
            <p:nvSpPr>
              <p:cNvPr id="22" name="Rectangle: Rounded Corners 21">
                <a:extLst>
                  <a:ext uri="{FF2B5EF4-FFF2-40B4-BE49-F238E27FC236}">
                    <a16:creationId xmlns:a16="http://schemas.microsoft.com/office/drawing/2014/main" id="{D7BCF8A7-FEE7-4D04-8AB5-E9D897DBA69F}"/>
                  </a:ext>
                </a:extLst>
              </p:cNvPr>
              <p:cNvSpPr/>
              <p:nvPr/>
            </p:nvSpPr>
            <p:spPr>
              <a:xfrm>
                <a:off x="10260011" y="2975164"/>
                <a:ext cx="945079" cy="2341952"/>
              </a:xfrm>
              <a:prstGeom prst="roundRect">
                <a:avLst/>
              </a:prstGeom>
              <a:solidFill>
                <a:schemeClr val="accent6"/>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080000" rIns="0" bIns="45720" numCol="1" spcCol="0" rtlCol="0" fromWordArt="0" anchor="t" anchorCtr="0" forceAA="0" compatLnSpc="1">
                <a:prstTxWarp prst="textNoShape">
                  <a:avLst/>
                </a:prstTxWarp>
                <a:noAutofit/>
              </a:bodyPr>
              <a:lstStyle/>
              <a:p>
                <a:pPr algn="ctr"/>
                <a:r>
                  <a:rPr lang="nb-NO" sz="800" b="1" dirty="0">
                    <a:solidFill>
                      <a:schemeClr val="bg1"/>
                    </a:solidFill>
                  </a:rPr>
                  <a:t>Nytte- og kostnads-virkninger av tiltak</a:t>
                </a:r>
              </a:p>
            </p:txBody>
          </p:sp>
          <p:sp>
            <p:nvSpPr>
              <p:cNvPr id="23" name="Rectangle: Rounded Corners 22">
                <a:extLst>
                  <a:ext uri="{FF2B5EF4-FFF2-40B4-BE49-F238E27FC236}">
                    <a16:creationId xmlns:a16="http://schemas.microsoft.com/office/drawing/2014/main" id="{B5E93F37-D25D-4BDB-B383-B42B13EF5778}"/>
                  </a:ext>
                </a:extLst>
              </p:cNvPr>
              <p:cNvSpPr/>
              <p:nvPr/>
            </p:nvSpPr>
            <p:spPr>
              <a:xfrm>
                <a:off x="11299571" y="2564598"/>
                <a:ext cx="945079" cy="37169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45720" numCol="1" spcCol="0" rtlCol="0" fromWordArt="0" anchor="ctr" anchorCtr="0" forceAA="0" compatLnSpc="1">
                <a:prstTxWarp prst="textNoShape">
                  <a:avLst/>
                </a:prstTxWarp>
                <a:noAutofit/>
              </a:bodyPr>
              <a:lstStyle/>
              <a:p>
                <a:pPr algn="ctr"/>
                <a:r>
                  <a:rPr lang="nb-NO" sz="1400" b="1" dirty="0"/>
                  <a:t>4</a:t>
                </a:r>
              </a:p>
            </p:txBody>
          </p:sp>
          <p:sp>
            <p:nvSpPr>
              <p:cNvPr id="24" name="Rectangle: Rounded Corners 23">
                <a:extLst>
                  <a:ext uri="{FF2B5EF4-FFF2-40B4-BE49-F238E27FC236}">
                    <a16:creationId xmlns:a16="http://schemas.microsoft.com/office/drawing/2014/main" id="{FE6094F7-E94D-4066-BB53-DAC70FBFC397}"/>
                  </a:ext>
                </a:extLst>
              </p:cNvPr>
              <p:cNvSpPr/>
              <p:nvPr/>
            </p:nvSpPr>
            <p:spPr>
              <a:xfrm>
                <a:off x="11299571" y="2975164"/>
                <a:ext cx="945079" cy="2341952"/>
              </a:xfrm>
              <a:prstGeom prst="roundRect">
                <a:avLst/>
              </a:prstGeom>
              <a:solidFill>
                <a:schemeClr val="accent6"/>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080000" rIns="0" bIns="45720" numCol="1" spcCol="0" rtlCol="0" fromWordArt="0" anchor="t" anchorCtr="0" forceAA="0" compatLnSpc="1">
                <a:prstTxWarp prst="textNoShape">
                  <a:avLst/>
                </a:prstTxWarp>
                <a:noAutofit/>
              </a:bodyPr>
              <a:lstStyle/>
              <a:p>
                <a:pPr algn="ctr"/>
                <a:r>
                  <a:rPr lang="nb-NO" sz="800" b="1" dirty="0">
                    <a:solidFill>
                      <a:schemeClr val="bg1"/>
                    </a:solidFill>
                  </a:rPr>
                  <a:t>Vurdere usikkerhet knyttet til tiltak</a:t>
                </a:r>
              </a:p>
            </p:txBody>
          </p:sp>
          <p:sp>
            <p:nvSpPr>
              <p:cNvPr id="25" name="Rectangle: Rounded Corners 24">
                <a:extLst>
                  <a:ext uri="{FF2B5EF4-FFF2-40B4-BE49-F238E27FC236}">
                    <a16:creationId xmlns:a16="http://schemas.microsoft.com/office/drawing/2014/main" id="{F1D1B398-EAAA-4AB1-9653-02B15EFF3531}"/>
                  </a:ext>
                </a:extLst>
              </p:cNvPr>
              <p:cNvSpPr/>
              <p:nvPr/>
            </p:nvSpPr>
            <p:spPr>
              <a:xfrm>
                <a:off x="12339131" y="2564598"/>
                <a:ext cx="945079" cy="371693"/>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45720" numCol="1" spcCol="0" rtlCol="0" fromWordArt="0" anchor="ctr" anchorCtr="0" forceAA="0" compatLnSpc="1">
                <a:prstTxWarp prst="textNoShape">
                  <a:avLst/>
                </a:prstTxWarp>
                <a:noAutofit/>
              </a:bodyPr>
              <a:lstStyle/>
              <a:p>
                <a:pPr algn="ctr"/>
                <a:r>
                  <a:rPr lang="nb-NO" sz="1400" b="1" dirty="0"/>
                  <a:t>5</a:t>
                </a:r>
              </a:p>
            </p:txBody>
          </p:sp>
          <p:sp>
            <p:nvSpPr>
              <p:cNvPr id="26" name="Rectangle: Rounded Corners 25">
                <a:extLst>
                  <a:ext uri="{FF2B5EF4-FFF2-40B4-BE49-F238E27FC236}">
                    <a16:creationId xmlns:a16="http://schemas.microsoft.com/office/drawing/2014/main" id="{BC041E7B-C8C8-445A-964C-1EE87C7D9A93}"/>
                  </a:ext>
                </a:extLst>
              </p:cNvPr>
              <p:cNvSpPr/>
              <p:nvPr/>
            </p:nvSpPr>
            <p:spPr>
              <a:xfrm>
                <a:off x="12339131" y="2975164"/>
                <a:ext cx="945079" cy="2341952"/>
              </a:xfrm>
              <a:prstGeom prst="roundRect">
                <a:avLst/>
              </a:prstGeom>
              <a:solidFill>
                <a:schemeClr val="accent6"/>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080000" rIns="0" bIns="45720" numCol="1" spcCol="0" rtlCol="0" fromWordArt="0" anchor="t" anchorCtr="0" forceAA="0" compatLnSpc="1">
                <a:prstTxWarp prst="textNoShape">
                  <a:avLst/>
                </a:prstTxWarp>
                <a:noAutofit/>
              </a:bodyPr>
              <a:lstStyle/>
              <a:p>
                <a:pPr algn="ctr"/>
                <a:r>
                  <a:rPr lang="nb-NO" sz="800" b="1" dirty="0">
                    <a:solidFill>
                      <a:schemeClr val="bg1"/>
                    </a:solidFill>
                  </a:rPr>
                  <a:t>Konklusjon</a:t>
                </a:r>
              </a:p>
            </p:txBody>
          </p:sp>
        </p:grpSp>
        <p:pic>
          <p:nvPicPr>
            <p:cNvPr id="27" name="Graphic 26">
              <a:extLst>
                <a:ext uri="{FF2B5EF4-FFF2-40B4-BE49-F238E27FC236}">
                  <a16:creationId xmlns:a16="http://schemas.microsoft.com/office/drawing/2014/main" id="{D81111AF-667E-44D9-A0F6-03A4F83E38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909908" y="3179477"/>
              <a:ext cx="466907" cy="466906"/>
            </a:xfrm>
            <a:prstGeom prst="rect">
              <a:avLst/>
            </a:prstGeom>
          </p:spPr>
        </p:pic>
        <p:pic>
          <p:nvPicPr>
            <p:cNvPr id="28" name="Graphic 27">
              <a:extLst>
                <a:ext uri="{FF2B5EF4-FFF2-40B4-BE49-F238E27FC236}">
                  <a16:creationId xmlns:a16="http://schemas.microsoft.com/office/drawing/2014/main" id="{D492CF6B-4573-4D59-9BD6-05FD8A4ABB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16290" y="3221073"/>
              <a:ext cx="383714" cy="383714"/>
            </a:xfrm>
            <a:prstGeom prst="rect">
              <a:avLst/>
            </a:prstGeom>
          </p:spPr>
        </p:pic>
        <p:grpSp>
          <p:nvGrpSpPr>
            <p:cNvPr id="29" name="Group 28">
              <a:extLst>
                <a:ext uri="{FF2B5EF4-FFF2-40B4-BE49-F238E27FC236}">
                  <a16:creationId xmlns:a16="http://schemas.microsoft.com/office/drawing/2014/main" id="{D4A932C2-99D4-497D-ACB9-B82DB9C43C5A}"/>
                </a:ext>
              </a:extLst>
            </p:cNvPr>
            <p:cNvGrpSpPr/>
            <p:nvPr/>
          </p:nvGrpSpPr>
          <p:grpSpPr>
            <a:xfrm>
              <a:off x="11380906" y="3178378"/>
              <a:ext cx="615620" cy="469104"/>
              <a:chOff x="6566829" y="2887714"/>
              <a:chExt cx="873633" cy="665710"/>
            </a:xfrm>
          </p:grpSpPr>
          <p:pic>
            <p:nvPicPr>
              <p:cNvPr id="32" name="Graphic 31">
                <a:extLst>
                  <a:ext uri="{FF2B5EF4-FFF2-40B4-BE49-F238E27FC236}">
                    <a16:creationId xmlns:a16="http://schemas.microsoft.com/office/drawing/2014/main" id="{313C1E22-8063-4329-8F17-E6F171A4D70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62740" y="3175702"/>
                <a:ext cx="377722" cy="377722"/>
              </a:xfrm>
              <a:prstGeom prst="rect">
                <a:avLst/>
              </a:prstGeom>
            </p:spPr>
          </p:pic>
          <p:pic>
            <p:nvPicPr>
              <p:cNvPr id="33" name="Graphic 32">
                <a:extLst>
                  <a:ext uri="{FF2B5EF4-FFF2-40B4-BE49-F238E27FC236}">
                    <a16:creationId xmlns:a16="http://schemas.microsoft.com/office/drawing/2014/main" id="{79E1E834-C718-463B-AA99-81DDCEA9EE0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66829" y="2887714"/>
                <a:ext cx="377722" cy="377722"/>
              </a:xfrm>
              <a:prstGeom prst="rect">
                <a:avLst/>
              </a:prstGeom>
            </p:spPr>
          </p:pic>
          <p:cxnSp>
            <p:nvCxnSpPr>
              <p:cNvPr id="34" name="Straight Connector 33">
                <a:extLst>
                  <a:ext uri="{FF2B5EF4-FFF2-40B4-BE49-F238E27FC236}">
                    <a16:creationId xmlns:a16="http://schemas.microsoft.com/office/drawing/2014/main" id="{DED05D32-2DCD-4BB1-8D78-8CBBD20C15DF}"/>
                  </a:ext>
                </a:extLst>
              </p:cNvPr>
              <p:cNvCxnSpPr/>
              <p:nvPr/>
            </p:nvCxnSpPr>
            <p:spPr>
              <a:xfrm flipV="1">
                <a:off x="6825846" y="2982485"/>
                <a:ext cx="355600" cy="476168"/>
              </a:xfrm>
              <a:prstGeom prst="line">
                <a:avLst/>
              </a:prstGeom>
              <a:solidFill>
                <a:schemeClr val="bg2"/>
              </a:solidFill>
              <a:ln w="28575">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31" name="Graphic 30">
              <a:extLst>
                <a:ext uri="{FF2B5EF4-FFF2-40B4-BE49-F238E27FC236}">
                  <a16:creationId xmlns:a16="http://schemas.microsoft.com/office/drawing/2014/main" id="{69DB6262-F09D-48D3-9D4D-2213BAAD79E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686719" y="3180149"/>
              <a:ext cx="465563" cy="465563"/>
            </a:xfrm>
            <a:prstGeom prst="rect">
              <a:avLst/>
            </a:prstGeom>
          </p:spPr>
        </p:pic>
      </p:grpSp>
      <p:pic>
        <p:nvPicPr>
          <p:cNvPr id="37" name="Graphic 36">
            <a:extLst>
              <a:ext uri="{FF2B5EF4-FFF2-40B4-BE49-F238E27FC236}">
                <a16:creationId xmlns:a16="http://schemas.microsoft.com/office/drawing/2014/main" id="{FB7FF3A3-06B8-4041-A537-B0FE40F62C0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315047" y="3226007"/>
            <a:ext cx="395192" cy="395192"/>
          </a:xfrm>
          <a:prstGeom prst="rect">
            <a:avLst/>
          </a:prstGeom>
        </p:spPr>
      </p:pic>
    </p:spTree>
    <p:extLst>
      <p:ext uri="{BB962C8B-B14F-4D97-AF65-F5344CB8AC3E}">
        <p14:creationId xmlns:p14="http://schemas.microsoft.com/office/powerpoint/2010/main" val="243751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0">
            <a:extLst>
              <a:ext uri="{FF2B5EF4-FFF2-40B4-BE49-F238E27FC236}">
                <a16:creationId xmlns:a16="http://schemas.microsoft.com/office/drawing/2014/main" id="{66C3CC9E-7D7E-4A5F-B1C3-E28472CD1819}"/>
              </a:ext>
            </a:extLst>
          </p:cNvPr>
          <p:cNvSpPr>
            <a:spLocks noGrp="1"/>
          </p:cNvSpPr>
          <p:nvPr>
            <p:ph type="title"/>
          </p:nvPr>
        </p:nvSpPr>
        <p:spPr>
          <a:xfrm>
            <a:off x="533401" y="441325"/>
            <a:ext cx="6967538" cy="701675"/>
          </a:xfrm>
        </p:spPr>
        <p:txBody>
          <a:bodyPr/>
          <a:lstStyle/>
          <a:p>
            <a:r>
              <a:rPr lang="nb-NO" dirty="0"/>
              <a:t>Vil du vite mer? </a:t>
            </a:r>
            <a:br>
              <a:rPr lang="nb-NO" dirty="0"/>
            </a:br>
            <a:r>
              <a:rPr lang="nb-NO" dirty="0"/>
              <a:t> </a:t>
            </a:r>
          </a:p>
        </p:txBody>
      </p:sp>
      <p:sp>
        <p:nvSpPr>
          <p:cNvPr id="6" name="TextBox 17">
            <a:extLst>
              <a:ext uri="{FF2B5EF4-FFF2-40B4-BE49-F238E27FC236}">
                <a16:creationId xmlns:a16="http://schemas.microsoft.com/office/drawing/2014/main" id="{EB6DCADE-58CC-475E-A720-E4CD84EACACD}"/>
              </a:ext>
            </a:extLst>
          </p:cNvPr>
          <p:cNvSpPr txBox="1"/>
          <p:nvPr/>
        </p:nvSpPr>
        <p:spPr>
          <a:xfrm>
            <a:off x="676168" y="1410783"/>
            <a:ext cx="3147391" cy="646331"/>
          </a:xfrm>
          <a:prstGeom prst="rect">
            <a:avLst/>
          </a:prstGeom>
          <a:noFill/>
        </p:spPr>
        <p:txBody>
          <a:bodyPr wrap="square" rtlCol="0">
            <a:spAutoFit/>
          </a:bodyPr>
          <a:lstStyle/>
          <a:p>
            <a:r>
              <a:rPr lang="nb-NO" sz="1200" i="1" dirty="0"/>
              <a:t>Veiledning for statlige virksomheter som skal vurdere å etablere en internrevisjon</a:t>
            </a:r>
          </a:p>
        </p:txBody>
      </p:sp>
      <p:sp>
        <p:nvSpPr>
          <p:cNvPr id="7" name="TextBox 11">
            <a:extLst>
              <a:ext uri="{FF2B5EF4-FFF2-40B4-BE49-F238E27FC236}">
                <a16:creationId xmlns:a16="http://schemas.microsoft.com/office/drawing/2014/main" id="{69A38782-7595-4166-836B-77FF8A0C21E8}"/>
              </a:ext>
            </a:extLst>
          </p:cNvPr>
          <p:cNvSpPr txBox="1"/>
          <p:nvPr/>
        </p:nvSpPr>
        <p:spPr>
          <a:xfrm>
            <a:off x="4175759" y="1379211"/>
            <a:ext cx="3147391" cy="830997"/>
          </a:xfrm>
          <a:prstGeom prst="rect">
            <a:avLst/>
          </a:prstGeom>
          <a:noFill/>
        </p:spPr>
        <p:txBody>
          <a:bodyPr wrap="square" rtlCol="0">
            <a:spAutoFit/>
          </a:bodyPr>
          <a:lstStyle/>
          <a:p>
            <a:r>
              <a:rPr lang="nb-NO" sz="1200" i="1" dirty="0"/>
              <a:t>Bestemmelsene i økonomiregelverket pkt. 2.2 og Rundskriv R-117 inneholder nærmere retningslinjer for internrevisjon i statlige virksomheter</a:t>
            </a:r>
          </a:p>
        </p:txBody>
      </p:sp>
      <p:sp>
        <p:nvSpPr>
          <p:cNvPr id="8" name="TextBox 14">
            <a:extLst>
              <a:ext uri="{FF2B5EF4-FFF2-40B4-BE49-F238E27FC236}">
                <a16:creationId xmlns:a16="http://schemas.microsoft.com/office/drawing/2014/main" id="{4AA57954-20F7-4180-8142-EF6A04CA8B1A}"/>
              </a:ext>
            </a:extLst>
          </p:cNvPr>
          <p:cNvSpPr txBox="1"/>
          <p:nvPr/>
        </p:nvSpPr>
        <p:spPr>
          <a:xfrm>
            <a:off x="840994" y="4050506"/>
            <a:ext cx="2838814" cy="461665"/>
          </a:xfrm>
          <a:prstGeom prst="rect">
            <a:avLst/>
          </a:prstGeom>
          <a:noFill/>
        </p:spPr>
        <p:txBody>
          <a:bodyPr wrap="square" rtlCol="0">
            <a:spAutoFit/>
          </a:bodyPr>
          <a:lstStyle/>
          <a:p>
            <a:r>
              <a:rPr lang="nb-NO" sz="1200" i="1" dirty="0"/>
              <a:t>Sjekkliste for vurdering av behovet for en internrevisjonsfunksjon i steg 1</a:t>
            </a:r>
          </a:p>
        </p:txBody>
      </p:sp>
      <p:sp>
        <p:nvSpPr>
          <p:cNvPr id="9" name="TextBox 18">
            <a:extLst>
              <a:ext uri="{FF2B5EF4-FFF2-40B4-BE49-F238E27FC236}">
                <a16:creationId xmlns:a16="http://schemas.microsoft.com/office/drawing/2014/main" id="{87E1F41C-081A-4468-BABA-E88CDC14BF13}"/>
              </a:ext>
            </a:extLst>
          </p:cNvPr>
          <p:cNvSpPr txBox="1"/>
          <p:nvPr/>
        </p:nvSpPr>
        <p:spPr>
          <a:xfrm>
            <a:off x="4175759" y="4073589"/>
            <a:ext cx="3147391" cy="461665"/>
          </a:xfrm>
          <a:prstGeom prst="rect">
            <a:avLst/>
          </a:prstGeom>
          <a:noFill/>
        </p:spPr>
        <p:txBody>
          <a:bodyPr wrap="square" rtlCol="0">
            <a:spAutoFit/>
          </a:bodyPr>
          <a:lstStyle/>
          <a:p>
            <a:r>
              <a:rPr lang="nb-NO" sz="1200" i="1" dirty="0"/>
              <a:t>Oppsummering av fordeler og ulemper ved de mest kjente modellene for internrevisjon.</a:t>
            </a:r>
          </a:p>
        </p:txBody>
      </p:sp>
      <p:pic>
        <p:nvPicPr>
          <p:cNvPr id="10" name="Picture 2">
            <a:hlinkClick r:id="rId2"/>
            <a:extLst>
              <a:ext uri="{FF2B5EF4-FFF2-40B4-BE49-F238E27FC236}">
                <a16:creationId xmlns:a16="http://schemas.microsoft.com/office/drawing/2014/main" id="{FC633732-1B0E-4ACA-8527-D184883C31FF}"/>
              </a:ext>
            </a:extLst>
          </p:cNvPr>
          <p:cNvPicPr>
            <a:picLocks noChangeAspect="1"/>
          </p:cNvPicPr>
          <p:nvPr/>
        </p:nvPicPr>
        <p:blipFill rotWithShape="1">
          <a:blip r:embed="rId3"/>
          <a:srcRect l="31960" t="9091" r="32245" b="4852"/>
          <a:stretch/>
        </p:blipFill>
        <p:spPr>
          <a:xfrm>
            <a:off x="5097245" y="2132111"/>
            <a:ext cx="1304418" cy="1764000"/>
          </a:xfrm>
          <a:prstGeom prst="rect">
            <a:avLst/>
          </a:prstGeom>
          <a:ln>
            <a:noFill/>
          </a:ln>
          <a:effectLst>
            <a:outerShdw blurRad="292100" dist="139700" dir="2700000" algn="tl" rotWithShape="0">
              <a:srgbClr val="333333">
                <a:alpha val="65000"/>
              </a:srgbClr>
            </a:outerShdw>
          </a:effectLst>
        </p:spPr>
      </p:pic>
      <p:pic>
        <p:nvPicPr>
          <p:cNvPr id="11" name="Picture 7">
            <a:hlinkClick r:id="rId4"/>
            <a:extLst>
              <a:ext uri="{FF2B5EF4-FFF2-40B4-BE49-F238E27FC236}">
                <a16:creationId xmlns:a16="http://schemas.microsoft.com/office/drawing/2014/main" id="{61A0DCDC-C232-479C-9DFD-BDE5AEE70D11}"/>
              </a:ext>
            </a:extLst>
          </p:cNvPr>
          <p:cNvPicPr>
            <a:picLocks noChangeAspect="1"/>
          </p:cNvPicPr>
          <p:nvPr/>
        </p:nvPicPr>
        <p:blipFill rotWithShape="1">
          <a:blip r:embed="rId5"/>
          <a:srcRect l="42151" t="23155" r="30317" b="10089"/>
          <a:stretch/>
        </p:blipFill>
        <p:spPr>
          <a:xfrm>
            <a:off x="1613704" y="2132111"/>
            <a:ext cx="1293395" cy="1764000"/>
          </a:xfrm>
          <a:prstGeom prst="rect">
            <a:avLst/>
          </a:prstGeom>
          <a:ln>
            <a:noFill/>
          </a:ln>
          <a:effectLst>
            <a:outerShdw blurRad="292100" dist="139700" dir="2700000" algn="tl" rotWithShape="0">
              <a:srgbClr val="333333">
                <a:alpha val="65000"/>
              </a:srgbClr>
            </a:outerShdw>
          </a:effectLst>
        </p:spPr>
      </p:pic>
      <p:pic>
        <p:nvPicPr>
          <p:cNvPr id="12" name="Picture 9">
            <a:hlinkClick r:id="rId6"/>
            <a:extLst>
              <a:ext uri="{FF2B5EF4-FFF2-40B4-BE49-F238E27FC236}">
                <a16:creationId xmlns:a16="http://schemas.microsoft.com/office/drawing/2014/main" id="{6D125690-4734-4A56-A910-AF2080DE1917}"/>
              </a:ext>
            </a:extLst>
          </p:cNvPr>
          <p:cNvPicPr>
            <a:picLocks noChangeAspect="1"/>
          </p:cNvPicPr>
          <p:nvPr/>
        </p:nvPicPr>
        <p:blipFill rotWithShape="1">
          <a:blip r:embed="rId7"/>
          <a:srcRect l="27000" t="9497" r="27501" b="31208"/>
          <a:stretch/>
        </p:blipFill>
        <p:spPr>
          <a:xfrm>
            <a:off x="4767264" y="4779954"/>
            <a:ext cx="1964380" cy="1440000"/>
          </a:xfrm>
          <a:prstGeom prst="rect">
            <a:avLst/>
          </a:prstGeom>
          <a:ln>
            <a:noFill/>
          </a:ln>
          <a:effectLst>
            <a:outerShdw blurRad="292100" dist="139700" dir="2700000" algn="tl" rotWithShape="0">
              <a:srgbClr val="333333">
                <a:alpha val="65000"/>
              </a:srgbClr>
            </a:outerShdw>
          </a:effectLst>
        </p:spPr>
      </p:pic>
      <p:pic>
        <p:nvPicPr>
          <p:cNvPr id="13" name="Picture 13">
            <a:hlinkClick r:id="rId8"/>
            <a:extLst>
              <a:ext uri="{FF2B5EF4-FFF2-40B4-BE49-F238E27FC236}">
                <a16:creationId xmlns:a16="http://schemas.microsoft.com/office/drawing/2014/main" id="{01D2CA8A-6CB8-4509-9693-3EFAE8F7A001}"/>
              </a:ext>
            </a:extLst>
          </p:cNvPr>
          <p:cNvPicPr>
            <a:picLocks noChangeAspect="1"/>
          </p:cNvPicPr>
          <p:nvPr/>
        </p:nvPicPr>
        <p:blipFill rotWithShape="1">
          <a:blip r:embed="rId9"/>
          <a:srcRect l="16631" t="13333" r="18044" b="7420"/>
          <a:stretch/>
        </p:blipFill>
        <p:spPr>
          <a:xfrm>
            <a:off x="1205249" y="4779954"/>
            <a:ext cx="2110305" cy="1440000"/>
          </a:xfrm>
          <a:prstGeom prst="rect">
            <a:avLst/>
          </a:prstGeom>
          <a:ln>
            <a:noFill/>
          </a:ln>
          <a:effectLst>
            <a:outerShdw blurRad="292100" dist="139700" dir="2700000" algn="tl" rotWithShape="0">
              <a:srgbClr val="333333">
                <a:alpha val="65000"/>
              </a:srgbClr>
            </a:outerShdw>
          </a:effectLst>
        </p:spPr>
      </p:pic>
      <p:sp>
        <p:nvSpPr>
          <p:cNvPr id="14" name="TextBox 12">
            <a:extLst>
              <a:ext uri="{FF2B5EF4-FFF2-40B4-BE49-F238E27FC236}">
                <a16:creationId xmlns:a16="http://schemas.microsoft.com/office/drawing/2014/main" id="{AA332543-75C3-47EF-9EC6-DF1901FDD0E5}"/>
              </a:ext>
            </a:extLst>
          </p:cNvPr>
          <p:cNvSpPr txBox="1"/>
          <p:nvPr/>
        </p:nvSpPr>
        <p:spPr>
          <a:xfrm>
            <a:off x="8368441" y="1379211"/>
            <a:ext cx="3147391" cy="307777"/>
          </a:xfrm>
          <a:prstGeom prst="rect">
            <a:avLst/>
          </a:prstGeom>
          <a:noFill/>
        </p:spPr>
        <p:txBody>
          <a:bodyPr wrap="square" rtlCol="0">
            <a:spAutoFit/>
          </a:bodyPr>
          <a:lstStyle/>
          <a:p>
            <a:r>
              <a:rPr lang="nb-NO" sz="1400" i="1" dirty="0">
                <a:solidFill>
                  <a:schemeClr val="bg1"/>
                </a:solidFill>
              </a:rPr>
              <a:t>Les mer om internrevisjon på dfo.no</a:t>
            </a:r>
          </a:p>
        </p:txBody>
      </p:sp>
      <p:pic>
        <p:nvPicPr>
          <p:cNvPr id="15" name="Picture 1">
            <a:hlinkClick r:id="rId10"/>
            <a:extLst>
              <a:ext uri="{FF2B5EF4-FFF2-40B4-BE49-F238E27FC236}">
                <a16:creationId xmlns:a16="http://schemas.microsoft.com/office/drawing/2014/main" id="{E4B650B4-65E7-48F7-A171-59CDFB8A67AD}"/>
              </a:ext>
            </a:extLst>
          </p:cNvPr>
          <p:cNvPicPr>
            <a:picLocks noChangeAspect="1"/>
          </p:cNvPicPr>
          <p:nvPr/>
        </p:nvPicPr>
        <p:blipFill rotWithShape="1">
          <a:blip r:embed="rId11"/>
          <a:srcRect l="8785" t="4254" r="80513" b="52279"/>
          <a:stretch/>
        </p:blipFill>
        <p:spPr>
          <a:xfrm>
            <a:off x="9020116" y="2216421"/>
            <a:ext cx="1844040" cy="280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272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5C279F-AF14-497E-931F-02776EE1545D}"/>
              </a:ext>
            </a:extLst>
          </p:cNvPr>
          <p:cNvSpPr>
            <a:spLocks noGrp="1"/>
          </p:cNvSpPr>
          <p:nvPr>
            <p:ph type="ctrTitle"/>
          </p:nvPr>
        </p:nvSpPr>
        <p:spPr/>
        <p:txBody>
          <a:bodyPr/>
          <a:lstStyle/>
          <a:p>
            <a:r>
              <a:rPr lang="nb-NO" dirty="0"/>
              <a:t>Hva er internrevisjon?</a:t>
            </a:r>
          </a:p>
        </p:txBody>
      </p:sp>
    </p:spTree>
    <p:extLst>
      <p:ext uri="{BB962C8B-B14F-4D97-AF65-F5344CB8AC3E}">
        <p14:creationId xmlns:p14="http://schemas.microsoft.com/office/powerpoint/2010/main" val="541650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542395EA-8717-4EF2-9CE4-892FF8DD8CEC}"/>
              </a:ext>
            </a:extLst>
          </p:cNvPr>
          <p:cNvSpPr>
            <a:spLocks noGrp="1"/>
          </p:cNvSpPr>
          <p:nvPr>
            <p:ph type="title"/>
          </p:nvPr>
        </p:nvSpPr>
        <p:spPr>
          <a:xfrm>
            <a:off x="533400" y="441325"/>
            <a:ext cx="11104563" cy="701675"/>
          </a:xfrm>
        </p:spPr>
        <p:txBody>
          <a:bodyPr/>
          <a:lstStyle/>
          <a:p>
            <a:r>
              <a:rPr lang="nb-NO" dirty="0"/>
              <a:t>Vil du ta kontakt med oss?</a:t>
            </a:r>
          </a:p>
        </p:txBody>
      </p:sp>
      <p:pic>
        <p:nvPicPr>
          <p:cNvPr id="40" name="Picture 39">
            <a:extLst>
              <a:ext uri="{FF2B5EF4-FFF2-40B4-BE49-F238E27FC236}">
                <a16:creationId xmlns:a16="http://schemas.microsoft.com/office/drawing/2014/main" id="{568D1F5E-C1C5-4C58-A817-64119C5B8D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833089" y="1688817"/>
            <a:ext cx="2592000" cy="2895826"/>
          </a:xfrm>
          <a:prstGeom prst="rect">
            <a:avLst/>
          </a:prstGeom>
        </p:spPr>
      </p:pic>
      <p:pic>
        <p:nvPicPr>
          <p:cNvPr id="5" name="Picture 4">
            <a:extLst>
              <a:ext uri="{FF2B5EF4-FFF2-40B4-BE49-F238E27FC236}">
                <a16:creationId xmlns:a16="http://schemas.microsoft.com/office/drawing/2014/main" id="{D6D7D498-43A9-4747-8E66-67C816235D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156458" y="1688817"/>
            <a:ext cx="2590360" cy="2916970"/>
          </a:xfrm>
          <a:prstGeom prst="rect">
            <a:avLst/>
          </a:prstGeom>
        </p:spPr>
      </p:pic>
      <p:grpSp>
        <p:nvGrpSpPr>
          <p:cNvPr id="41" name="Group 40">
            <a:extLst>
              <a:ext uri="{FF2B5EF4-FFF2-40B4-BE49-F238E27FC236}">
                <a16:creationId xmlns:a16="http://schemas.microsoft.com/office/drawing/2014/main" id="{792BB727-D9B1-4AFE-BA0F-4BBAD2E66540}"/>
              </a:ext>
            </a:extLst>
          </p:cNvPr>
          <p:cNvGrpSpPr/>
          <p:nvPr/>
        </p:nvGrpSpPr>
        <p:grpSpPr>
          <a:xfrm>
            <a:off x="1833909" y="4583237"/>
            <a:ext cx="2590360" cy="484360"/>
            <a:chOff x="1193153" y="4847094"/>
            <a:chExt cx="2590360" cy="484360"/>
          </a:xfrm>
        </p:grpSpPr>
        <p:sp>
          <p:nvSpPr>
            <p:cNvPr id="26" name="Plassholder for tekst 6">
              <a:extLst>
                <a:ext uri="{FF2B5EF4-FFF2-40B4-BE49-F238E27FC236}">
                  <a16:creationId xmlns:a16="http://schemas.microsoft.com/office/drawing/2014/main" id="{0CDFA238-8842-4135-B0AE-A5740130F195}"/>
                </a:ext>
              </a:extLst>
            </p:cNvPr>
            <p:cNvSpPr txBox="1">
              <a:spLocks/>
            </p:cNvSpPr>
            <p:nvPr/>
          </p:nvSpPr>
          <p:spPr>
            <a:xfrm>
              <a:off x="1193153" y="4847094"/>
              <a:ext cx="2590360" cy="484360"/>
            </a:xfrm>
            <a:prstGeom prst="rect">
              <a:avLst/>
            </a:prstGeom>
            <a:solidFill>
              <a:schemeClr val="accent1">
                <a:alpha val="75000"/>
              </a:schemeClr>
            </a:solidFill>
          </p:spPr>
          <p:txBody>
            <a:bodyPr vert="horz" lIns="72000" tIns="36000" rIns="72000" bIns="0" rtlCol="0">
              <a:noAutofit/>
            </a:bodyPr>
            <a:lstStyle>
              <a:lvl1pPr marL="0" indent="0" algn="l" defTabSz="914400" rtl="0" eaLnBrk="1" latinLnBrk="0" hangingPunct="1">
                <a:lnSpc>
                  <a:spcPct val="100000"/>
                </a:lnSpc>
                <a:spcBef>
                  <a:spcPts val="600"/>
                </a:spcBef>
                <a:buClr>
                  <a:schemeClr val="bg1"/>
                </a:buClr>
                <a:buFont typeface="Arial" panose="020B0604020202020204" pitchFamily="34" charset="0"/>
                <a:buNone/>
                <a:defRPr sz="1050" b="1" kern="1200">
                  <a:noFill/>
                  <a:latin typeface="+mn-lt"/>
                  <a:ea typeface="+mn-ea"/>
                  <a:cs typeface="+mn-cs"/>
                </a:defRPr>
              </a:lvl1pPr>
              <a:lvl2pPr marL="216000" indent="0" algn="l" defTabSz="914400" rtl="0" eaLnBrk="1" latinLnBrk="0" hangingPunct="1">
                <a:lnSpc>
                  <a:spcPct val="100000"/>
                </a:lnSpc>
                <a:spcBef>
                  <a:spcPts val="400"/>
                </a:spcBef>
                <a:buClr>
                  <a:schemeClr val="bg1"/>
                </a:buClr>
                <a:buSzPct val="135000"/>
                <a:buFont typeface="System Font Regular"/>
                <a:buNone/>
                <a:defRPr sz="1100" kern="1200">
                  <a:solidFill>
                    <a:schemeClr val="bg1"/>
                  </a:solidFill>
                  <a:latin typeface="+mn-lt"/>
                  <a:ea typeface="+mn-ea"/>
                  <a:cs typeface="+mn-cs"/>
                </a:defRPr>
              </a:lvl2pPr>
              <a:lvl3pPr marL="432000" indent="0" algn="l" defTabSz="914400" rtl="0" eaLnBrk="1" latinLnBrk="0" hangingPunct="1">
                <a:lnSpc>
                  <a:spcPct val="100000"/>
                </a:lnSpc>
                <a:spcBef>
                  <a:spcPts val="400"/>
                </a:spcBef>
                <a:buClr>
                  <a:schemeClr val="bg1"/>
                </a:buClr>
                <a:buFont typeface="Arial" panose="020B0604020202020204" pitchFamily="34" charset="0"/>
                <a:buNone/>
                <a:defRPr sz="1000" kern="1200">
                  <a:solidFill>
                    <a:schemeClr val="bg1"/>
                  </a:solidFill>
                  <a:latin typeface="+mn-lt"/>
                  <a:ea typeface="+mn-ea"/>
                  <a:cs typeface="+mn-cs"/>
                </a:defRPr>
              </a:lvl3pPr>
              <a:lvl4pPr marL="648000" indent="0" algn="l" defTabSz="914400" rtl="0" eaLnBrk="1" latinLnBrk="0" hangingPunct="1">
                <a:lnSpc>
                  <a:spcPct val="100000"/>
                </a:lnSpc>
                <a:spcBef>
                  <a:spcPts val="400"/>
                </a:spcBef>
                <a:buClr>
                  <a:schemeClr val="bg1"/>
                </a:buClr>
                <a:buSzPct val="135000"/>
                <a:buFont typeface="System Font Regular"/>
                <a:buNone/>
                <a:defRPr sz="900" kern="1200">
                  <a:solidFill>
                    <a:schemeClr val="bg1"/>
                  </a:solidFill>
                  <a:latin typeface="+mn-lt"/>
                  <a:ea typeface="+mn-ea"/>
                  <a:cs typeface="+mn-cs"/>
                </a:defRPr>
              </a:lvl4pPr>
              <a:lvl5pPr marL="864000" indent="0" algn="l" defTabSz="914400" rtl="0" eaLnBrk="1" latinLnBrk="0" hangingPunct="1">
                <a:lnSpc>
                  <a:spcPct val="100000"/>
                </a:lnSpc>
                <a:spcBef>
                  <a:spcPts val="400"/>
                </a:spcBef>
                <a:buClr>
                  <a:schemeClr val="bg1"/>
                </a:buClr>
                <a:buFont typeface="Arial" panose="020B0604020202020204" pitchFamily="34" charset="0"/>
                <a:buNone/>
                <a:defRPr sz="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b-NO"/>
            </a:p>
          </p:txBody>
        </p:sp>
        <p:sp>
          <p:nvSpPr>
            <p:cNvPr id="27" name="Plassholder for tekst 4">
              <a:extLst>
                <a:ext uri="{FF2B5EF4-FFF2-40B4-BE49-F238E27FC236}">
                  <a16:creationId xmlns:a16="http://schemas.microsoft.com/office/drawing/2014/main" id="{483313FB-A567-451A-A6B2-3E6C909AD6AC}"/>
                </a:ext>
              </a:extLst>
            </p:cNvPr>
            <p:cNvSpPr txBox="1">
              <a:spLocks/>
            </p:cNvSpPr>
            <p:nvPr/>
          </p:nvSpPr>
          <p:spPr>
            <a:xfrm>
              <a:off x="1193153" y="4847094"/>
              <a:ext cx="2590360" cy="230218"/>
            </a:xfrm>
            <a:prstGeom prst="rect">
              <a:avLst/>
            </a:prstGeom>
          </p:spPr>
          <p:txBody>
            <a:bodyPr vert="horz" lIns="108000" tIns="54000" rIns="108000" bIns="0" rtlCol="0">
              <a:noAutofit/>
            </a:bodyPr>
            <a:lstStyle>
              <a:lvl1pPr marL="0" indent="0" algn="l" defTabSz="914400" rtl="0" eaLnBrk="1" latinLnBrk="0" hangingPunct="1">
                <a:lnSpc>
                  <a:spcPct val="100000"/>
                </a:lnSpc>
                <a:spcBef>
                  <a:spcPts val="600"/>
                </a:spcBef>
                <a:buClr>
                  <a:schemeClr val="bg1"/>
                </a:buClr>
                <a:buFont typeface="Arial" panose="020B0604020202020204" pitchFamily="34" charset="0"/>
                <a:buNone/>
                <a:defRPr sz="1200" b="1" kern="1200">
                  <a:solidFill>
                    <a:schemeClr val="bg1"/>
                  </a:solidFill>
                  <a:latin typeface="+mn-lt"/>
                  <a:ea typeface="+mn-ea"/>
                  <a:cs typeface="+mn-cs"/>
                </a:defRPr>
              </a:lvl1pPr>
              <a:lvl2pPr marL="216000" indent="0" algn="l" defTabSz="914400" rtl="0" eaLnBrk="1" latinLnBrk="0" hangingPunct="1">
                <a:lnSpc>
                  <a:spcPct val="100000"/>
                </a:lnSpc>
                <a:spcBef>
                  <a:spcPts val="400"/>
                </a:spcBef>
                <a:buClr>
                  <a:schemeClr val="bg1"/>
                </a:buClr>
                <a:buSzPct val="135000"/>
                <a:buFont typeface="System Font Regular"/>
                <a:buNone/>
                <a:defRPr sz="1100" kern="1200">
                  <a:solidFill>
                    <a:schemeClr val="bg1"/>
                  </a:solidFill>
                  <a:latin typeface="+mn-lt"/>
                  <a:ea typeface="+mn-ea"/>
                  <a:cs typeface="+mn-cs"/>
                </a:defRPr>
              </a:lvl2pPr>
              <a:lvl3pPr marL="432000" indent="0" algn="l" defTabSz="914400" rtl="0" eaLnBrk="1" latinLnBrk="0" hangingPunct="1">
                <a:lnSpc>
                  <a:spcPct val="100000"/>
                </a:lnSpc>
                <a:spcBef>
                  <a:spcPts val="400"/>
                </a:spcBef>
                <a:buClr>
                  <a:schemeClr val="bg1"/>
                </a:buClr>
                <a:buFont typeface="Arial" panose="020B0604020202020204" pitchFamily="34" charset="0"/>
                <a:buNone/>
                <a:defRPr sz="1000" kern="1200">
                  <a:solidFill>
                    <a:schemeClr val="bg1"/>
                  </a:solidFill>
                  <a:latin typeface="+mn-lt"/>
                  <a:ea typeface="+mn-ea"/>
                  <a:cs typeface="+mn-cs"/>
                </a:defRPr>
              </a:lvl3pPr>
              <a:lvl4pPr marL="648000" indent="0" algn="l" defTabSz="914400" rtl="0" eaLnBrk="1" latinLnBrk="0" hangingPunct="1">
                <a:lnSpc>
                  <a:spcPct val="100000"/>
                </a:lnSpc>
                <a:spcBef>
                  <a:spcPts val="400"/>
                </a:spcBef>
                <a:buClr>
                  <a:schemeClr val="bg1"/>
                </a:buClr>
                <a:buSzPct val="135000"/>
                <a:buFont typeface="System Font Regular"/>
                <a:buNone/>
                <a:defRPr sz="900" kern="1200">
                  <a:solidFill>
                    <a:schemeClr val="bg1"/>
                  </a:solidFill>
                  <a:latin typeface="+mn-lt"/>
                  <a:ea typeface="+mn-ea"/>
                  <a:cs typeface="+mn-cs"/>
                </a:defRPr>
              </a:lvl4pPr>
              <a:lvl5pPr marL="864000" indent="0" algn="l" defTabSz="914400" rtl="0" eaLnBrk="1" latinLnBrk="0" hangingPunct="1">
                <a:lnSpc>
                  <a:spcPct val="100000"/>
                </a:lnSpc>
                <a:spcBef>
                  <a:spcPts val="400"/>
                </a:spcBef>
                <a:buClr>
                  <a:schemeClr val="bg1"/>
                </a:buClr>
                <a:buFont typeface="Arial" panose="020B0604020202020204" pitchFamily="34" charset="0"/>
                <a:buNone/>
                <a:defRPr sz="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a:t>Christine Vik</a:t>
              </a:r>
              <a:endParaRPr lang="nb-NO" dirty="0"/>
            </a:p>
          </p:txBody>
        </p:sp>
        <p:sp>
          <p:nvSpPr>
            <p:cNvPr id="28" name="Plassholder for tekst 5">
              <a:extLst>
                <a:ext uri="{FF2B5EF4-FFF2-40B4-BE49-F238E27FC236}">
                  <a16:creationId xmlns:a16="http://schemas.microsoft.com/office/drawing/2014/main" id="{8FB624ED-A473-409D-87D9-10D0E64CDA01}"/>
                </a:ext>
              </a:extLst>
            </p:cNvPr>
            <p:cNvSpPr txBox="1">
              <a:spLocks/>
            </p:cNvSpPr>
            <p:nvPr/>
          </p:nvSpPr>
          <p:spPr>
            <a:xfrm>
              <a:off x="1193153" y="5098456"/>
              <a:ext cx="2590360" cy="153715"/>
            </a:xfrm>
            <a:prstGeom prst="rect">
              <a:avLst/>
            </a:prstGeom>
          </p:spPr>
          <p:txBody>
            <a:bodyPr vert="horz" lIns="108000" tIns="0" rIns="108000" bIns="36000" rtlCol="0">
              <a:noAutofit/>
            </a:bodyPr>
            <a:lstStyle>
              <a:lvl1pPr marL="0" indent="0" algn="l" defTabSz="914400" rtl="0" eaLnBrk="1" latinLnBrk="0" hangingPunct="1">
                <a:lnSpc>
                  <a:spcPct val="100000"/>
                </a:lnSpc>
                <a:spcBef>
                  <a:spcPts val="600"/>
                </a:spcBef>
                <a:buClr>
                  <a:schemeClr val="bg1"/>
                </a:buClr>
                <a:buFont typeface="Arial" panose="020B0604020202020204" pitchFamily="34" charset="0"/>
                <a:buNone/>
                <a:defRPr sz="1050" b="0" kern="1200">
                  <a:solidFill>
                    <a:schemeClr val="bg1"/>
                  </a:solidFill>
                  <a:latin typeface="+mn-lt"/>
                  <a:ea typeface="+mn-ea"/>
                  <a:cs typeface="+mn-cs"/>
                </a:defRPr>
              </a:lvl1pPr>
              <a:lvl2pPr marL="216000" indent="0" algn="l" defTabSz="914400" rtl="0" eaLnBrk="1" latinLnBrk="0" hangingPunct="1">
                <a:lnSpc>
                  <a:spcPct val="100000"/>
                </a:lnSpc>
                <a:spcBef>
                  <a:spcPts val="400"/>
                </a:spcBef>
                <a:buClr>
                  <a:schemeClr val="bg1"/>
                </a:buClr>
                <a:buSzPct val="135000"/>
                <a:buFont typeface="System Font Regular"/>
                <a:buNone/>
                <a:defRPr sz="1100" kern="1200">
                  <a:solidFill>
                    <a:schemeClr val="bg1"/>
                  </a:solidFill>
                  <a:latin typeface="+mn-lt"/>
                  <a:ea typeface="+mn-ea"/>
                  <a:cs typeface="+mn-cs"/>
                </a:defRPr>
              </a:lvl2pPr>
              <a:lvl3pPr marL="432000" indent="0" algn="l" defTabSz="914400" rtl="0" eaLnBrk="1" latinLnBrk="0" hangingPunct="1">
                <a:lnSpc>
                  <a:spcPct val="100000"/>
                </a:lnSpc>
                <a:spcBef>
                  <a:spcPts val="400"/>
                </a:spcBef>
                <a:buClr>
                  <a:schemeClr val="bg1"/>
                </a:buClr>
                <a:buFont typeface="Arial" panose="020B0604020202020204" pitchFamily="34" charset="0"/>
                <a:buNone/>
                <a:defRPr sz="1000" kern="1200">
                  <a:solidFill>
                    <a:schemeClr val="bg1"/>
                  </a:solidFill>
                  <a:latin typeface="+mn-lt"/>
                  <a:ea typeface="+mn-ea"/>
                  <a:cs typeface="+mn-cs"/>
                </a:defRPr>
              </a:lvl3pPr>
              <a:lvl4pPr marL="648000" indent="0" algn="l" defTabSz="914400" rtl="0" eaLnBrk="1" latinLnBrk="0" hangingPunct="1">
                <a:lnSpc>
                  <a:spcPct val="100000"/>
                </a:lnSpc>
                <a:spcBef>
                  <a:spcPts val="400"/>
                </a:spcBef>
                <a:buClr>
                  <a:schemeClr val="bg1"/>
                </a:buClr>
                <a:buSzPct val="135000"/>
                <a:buFont typeface="System Font Regular"/>
                <a:buNone/>
                <a:defRPr sz="900" kern="1200">
                  <a:solidFill>
                    <a:schemeClr val="bg1"/>
                  </a:solidFill>
                  <a:latin typeface="+mn-lt"/>
                  <a:ea typeface="+mn-ea"/>
                  <a:cs typeface="+mn-cs"/>
                </a:defRPr>
              </a:lvl4pPr>
              <a:lvl5pPr marL="864000" indent="0" algn="l" defTabSz="914400" rtl="0" eaLnBrk="1" latinLnBrk="0" hangingPunct="1">
                <a:lnSpc>
                  <a:spcPct val="100000"/>
                </a:lnSpc>
                <a:spcBef>
                  <a:spcPts val="400"/>
                </a:spcBef>
                <a:buClr>
                  <a:schemeClr val="bg1"/>
                </a:buClr>
                <a:buFont typeface="Arial" panose="020B0604020202020204" pitchFamily="34" charset="0"/>
                <a:buNone/>
                <a:defRPr sz="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b="1"/>
                <a:t>christine</a:t>
              </a:r>
              <a:r>
                <a:rPr lang="nb-NO"/>
                <a:t>.</a:t>
              </a:r>
              <a:r>
                <a:rPr lang="nb-NO" b="1"/>
                <a:t>vik</a:t>
              </a:r>
              <a:r>
                <a:rPr lang="nb-NO"/>
                <a:t>@</a:t>
              </a:r>
              <a:r>
                <a:rPr lang="nb-NO" b="1"/>
                <a:t>dfo</a:t>
              </a:r>
              <a:r>
                <a:rPr lang="nb-NO"/>
                <a:t>.no</a:t>
              </a:r>
              <a:endParaRPr lang="nb-NO" dirty="0"/>
            </a:p>
          </p:txBody>
        </p:sp>
      </p:grpSp>
      <p:grpSp>
        <p:nvGrpSpPr>
          <p:cNvPr id="6" name="Group 5">
            <a:extLst>
              <a:ext uri="{FF2B5EF4-FFF2-40B4-BE49-F238E27FC236}">
                <a16:creationId xmlns:a16="http://schemas.microsoft.com/office/drawing/2014/main" id="{CCBBB3E4-4297-4152-B46C-6C35082BA16F}"/>
              </a:ext>
            </a:extLst>
          </p:cNvPr>
          <p:cNvGrpSpPr/>
          <p:nvPr/>
        </p:nvGrpSpPr>
        <p:grpSpPr>
          <a:xfrm>
            <a:off x="7156458" y="4583237"/>
            <a:ext cx="2590360" cy="484360"/>
            <a:chOff x="8408487" y="4620224"/>
            <a:chExt cx="2590360" cy="484360"/>
          </a:xfrm>
        </p:grpSpPr>
        <p:sp>
          <p:nvSpPr>
            <p:cNvPr id="30" name="Plassholder for tekst 6">
              <a:extLst>
                <a:ext uri="{FF2B5EF4-FFF2-40B4-BE49-F238E27FC236}">
                  <a16:creationId xmlns:a16="http://schemas.microsoft.com/office/drawing/2014/main" id="{242DFA4E-C47C-4242-93FF-6C1F8F15DB17}"/>
                </a:ext>
              </a:extLst>
            </p:cNvPr>
            <p:cNvSpPr txBox="1">
              <a:spLocks/>
            </p:cNvSpPr>
            <p:nvPr/>
          </p:nvSpPr>
          <p:spPr>
            <a:xfrm>
              <a:off x="8408487" y="4620224"/>
              <a:ext cx="2590360" cy="484360"/>
            </a:xfrm>
            <a:prstGeom prst="rect">
              <a:avLst/>
            </a:prstGeom>
            <a:solidFill>
              <a:schemeClr val="accent1">
                <a:alpha val="75000"/>
              </a:schemeClr>
            </a:solidFill>
          </p:spPr>
          <p:txBody>
            <a:bodyPr vert="horz" lIns="72000" tIns="36000" rIns="72000" bIns="0" rtlCol="0">
              <a:noAutofit/>
            </a:bodyPr>
            <a:lstStyle>
              <a:lvl1pPr marL="0" indent="0" algn="l" defTabSz="914400" rtl="0" eaLnBrk="1" latinLnBrk="0" hangingPunct="1">
                <a:lnSpc>
                  <a:spcPct val="100000"/>
                </a:lnSpc>
                <a:spcBef>
                  <a:spcPts val="600"/>
                </a:spcBef>
                <a:buClr>
                  <a:schemeClr val="bg1"/>
                </a:buClr>
                <a:buFont typeface="Arial" panose="020B0604020202020204" pitchFamily="34" charset="0"/>
                <a:buNone/>
                <a:defRPr sz="1050" b="1" kern="1200">
                  <a:noFill/>
                  <a:latin typeface="+mn-lt"/>
                  <a:ea typeface="+mn-ea"/>
                  <a:cs typeface="+mn-cs"/>
                </a:defRPr>
              </a:lvl1pPr>
              <a:lvl2pPr marL="216000" indent="0" algn="l" defTabSz="914400" rtl="0" eaLnBrk="1" latinLnBrk="0" hangingPunct="1">
                <a:lnSpc>
                  <a:spcPct val="100000"/>
                </a:lnSpc>
                <a:spcBef>
                  <a:spcPts val="400"/>
                </a:spcBef>
                <a:buClr>
                  <a:schemeClr val="bg1"/>
                </a:buClr>
                <a:buSzPct val="135000"/>
                <a:buFont typeface="System Font Regular"/>
                <a:buNone/>
                <a:defRPr sz="1100" kern="1200">
                  <a:solidFill>
                    <a:schemeClr val="bg1"/>
                  </a:solidFill>
                  <a:latin typeface="+mn-lt"/>
                  <a:ea typeface="+mn-ea"/>
                  <a:cs typeface="+mn-cs"/>
                </a:defRPr>
              </a:lvl2pPr>
              <a:lvl3pPr marL="432000" indent="0" algn="l" defTabSz="914400" rtl="0" eaLnBrk="1" latinLnBrk="0" hangingPunct="1">
                <a:lnSpc>
                  <a:spcPct val="100000"/>
                </a:lnSpc>
                <a:spcBef>
                  <a:spcPts val="400"/>
                </a:spcBef>
                <a:buClr>
                  <a:schemeClr val="bg1"/>
                </a:buClr>
                <a:buFont typeface="Arial" panose="020B0604020202020204" pitchFamily="34" charset="0"/>
                <a:buNone/>
                <a:defRPr sz="1000" kern="1200">
                  <a:solidFill>
                    <a:schemeClr val="bg1"/>
                  </a:solidFill>
                  <a:latin typeface="+mn-lt"/>
                  <a:ea typeface="+mn-ea"/>
                  <a:cs typeface="+mn-cs"/>
                </a:defRPr>
              </a:lvl3pPr>
              <a:lvl4pPr marL="648000" indent="0" algn="l" defTabSz="914400" rtl="0" eaLnBrk="1" latinLnBrk="0" hangingPunct="1">
                <a:lnSpc>
                  <a:spcPct val="100000"/>
                </a:lnSpc>
                <a:spcBef>
                  <a:spcPts val="400"/>
                </a:spcBef>
                <a:buClr>
                  <a:schemeClr val="bg1"/>
                </a:buClr>
                <a:buSzPct val="135000"/>
                <a:buFont typeface="System Font Regular"/>
                <a:buNone/>
                <a:defRPr sz="900" kern="1200">
                  <a:solidFill>
                    <a:schemeClr val="bg1"/>
                  </a:solidFill>
                  <a:latin typeface="+mn-lt"/>
                  <a:ea typeface="+mn-ea"/>
                  <a:cs typeface="+mn-cs"/>
                </a:defRPr>
              </a:lvl4pPr>
              <a:lvl5pPr marL="864000" indent="0" algn="l" defTabSz="914400" rtl="0" eaLnBrk="1" latinLnBrk="0" hangingPunct="1">
                <a:lnSpc>
                  <a:spcPct val="100000"/>
                </a:lnSpc>
                <a:spcBef>
                  <a:spcPts val="400"/>
                </a:spcBef>
                <a:buClr>
                  <a:schemeClr val="bg1"/>
                </a:buClr>
                <a:buFont typeface="Arial" panose="020B0604020202020204" pitchFamily="34" charset="0"/>
                <a:buNone/>
                <a:defRPr sz="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b-NO"/>
            </a:p>
          </p:txBody>
        </p:sp>
        <p:sp>
          <p:nvSpPr>
            <p:cNvPr id="31" name="Plassholder for tekst 4">
              <a:extLst>
                <a:ext uri="{FF2B5EF4-FFF2-40B4-BE49-F238E27FC236}">
                  <a16:creationId xmlns:a16="http://schemas.microsoft.com/office/drawing/2014/main" id="{C6A24D25-8B17-4551-81DC-87FDA368B625}"/>
                </a:ext>
              </a:extLst>
            </p:cNvPr>
            <p:cNvSpPr txBox="1">
              <a:spLocks/>
            </p:cNvSpPr>
            <p:nvPr/>
          </p:nvSpPr>
          <p:spPr>
            <a:xfrm>
              <a:off x="8408487" y="4620224"/>
              <a:ext cx="2590360" cy="230218"/>
            </a:xfrm>
            <a:prstGeom prst="rect">
              <a:avLst/>
            </a:prstGeom>
          </p:spPr>
          <p:txBody>
            <a:bodyPr vert="horz" lIns="108000" tIns="54000" rIns="108000" bIns="0" rtlCol="0">
              <a:noAutofit/>
            </a:bodyPr>
            <a:lstStyle>
              <a:lvl1pPr marL="0" indent="0" algn="l" defTabSz="914400" rtl="0" eaLnBrk="1" latinLnBrk="0" hangingPunct="1">
                <a:lnSpc>
                  <a:spcPct val="100000"/>
                </a:lnSpc>
                <a:spcBef>
                  <a:spcPts val="600"/>
                </a:spcBef>
                <a:buClr>
                  <a:schemeClr val="bg1"/>
                </a:buClr>
                <a:buFont typeface="Arial" panose="020B0604020202020204" pitchFamily="34" charset="0"/>
                <a:buNone/>
                <a:defRPr sz="1200" b="1" kern="1200">
                  <a:solidFill>
                    <a:schemeClr val="bg1"/>
                  </a:solidFill>
                  <a:latin typeface="+mn-lt"/>
                  <a:ea typeface="+mn-ea"/>
                  <a:cs typeface="+mn-cs"/>
                </a:defRPr>
              </a:lvl1pPr>
              <a:lvl2pPr marL="216000" indent="0" algn="l" defTabSz="914400" rtl="0" eaLnBrk="1" latinLnBrk="0" hangingPunct="1">
                <a:lnSpc>
                  <a:spcPct val="100000"/>
                </a:lnSpc>
                <a:spcBef>
                  <a:spcPts val="400"/>
                </a:spcBef>
                <a:buClr>
                  <a:schemeClr val="bg1"/>
                </a:buClr>
                <a:buSzPct val="135000"/>
                <a:buFont typeface="System Font Regular"/>
                <a:buNone/>
                <a:defRPr sz="1100" kern="1200">
                  <a:solidFill>
                    <a:schemeClr val="bg1"/>
                  </a:solidFill>
                  <a:latin typeface="+mn-lt"/>
                  <a:ea typeface="+mn-ea"/>
                  <a:cs typeface="+mn-cs"/>
                </a:defRPr>
              </a:lvl2pPr>
              <a:lvl3pPr marL="432000" indent="0" algn="l" defTabSz="914400" rtl="0" eaLnBrk="1" latinLnBrk="0" hangingPunct="1">
                <a:lnSpc>
                  <a:spcPct val="100000"/>
                </a:lnSpc>
                <a:spcBef>
                  <a:spcPts val="400"/>
                </a:spcBef>
                <a:buClr>
                  <a:schemeClr val="bg1"/>
                </a:buClr>
                <a:buFont typeface="Arial" panose="020B0604020202020204" pitchFamily="34" charset="0"/>
                <a:buNone/>
                <a:defRPr sz="1000" kern="1200">
                  <a:solidFill>
                    <a:schemeClr val="bg1"/>
                  </a:solidFill>
                  <a:latin typeface="+mn-lt"/>
                  <a:ea typeface="+mn-ea"/>
                  <a:cs typeface="+mn-cs"/>
                </a:defRPr>
              </a:lvl3pPr>
              <a:lvl4pPr marL="648000" indent="0" algn="l" defTabSz="914400" rtl="0" eaLnBrk="1" latinLnBrk="0" hangingPunct="1">
                <a:lnSpc>
                  <a:spcPct val="100000"/>
                </a:lnSpc>
                <a:spcBef>
                  <a:spcPts val="400"/>
                </a:spcBef>
                <a:buClr>
                  <a:schemeClr val="bg1"/>
                </a:buClr>
                <a:buSzPct val="135000"/>
                <a:buFont typeface="System Font Regular"/>
                <a:buNone/>
                <a:defRPr sz="900" kern="1200">
                  <a:solidFill>
                    <a:schemeClr val="bg1"/>
                  </a:solidFill>
                  <a:latin typeface="+mn-lt"/>
                  <a:ea typeface="+mn-ea"/>
                  <a:cs typeface="+mn-cs"/>
                </a:defRPr>
              </a:lvl4pPr>
              <a:lvl5pPr marL="864000" indent="0" algn="l" defTabSz="914400" rtl="0" eaLnBrk="1" latinLnBrk="0" hangingPunct="1">
                <a:lnSpc>
                  <a:spcPct val="100000"/>
                </a:lnSpc>
                <a:spcBef>
                  <a:spcPts val="400"/>
                </a:spcBef>
                <a:buClr>
                  <a:schemeClr val="bg1"/>
                </a:buClr>
                <a:buFont typeface="Arial" panose="020B0604020202020204" pitchFamily="34" charset="0"/>
                <a:buNone/>
                <a:defRPr sz="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dirty="0"/>
                <a:t>Trine Elisabeth Wold Møller</a:t>
              </a:r>
              <a:endParaRPr lang="nb-NO" dirty="0"/>
            </a:p>
          </p:txBody>
        </p:sp>
        <p:sp>
          <p:nvSpPr>
            <p:cNvPr id="32" name="Plassholder for tekst 5">
              <a:extLst>
                <a:ext uri="{FF2B5EF4-FFF2-40B4-BE49-F238E27FC236}">
                  <a16:creationId xmlns:a16="http://schemas.microsoft.com/office/drawing/2014/main" id="{8DFCFB11-1DDD-4A88-AC45-30011165B80D}"/>
                </a:ext>
              </a:extLst>
            </p:cNvPr>
            <p:cNvSpPr txBox="1">
              <a:spLocks/>
            </p:cNvSpPr>
            <p:nvPr/>
          </p:nvSpPr>
          <p:spPr>
            <a:xfrm>
              <a:off x="8408487" y="4871586"/>
              <a:ext cx="2590360" cy="153715"/>
            </a:xfrm>
            <a:prstGeom prst="rect">
              <a:avLst/>
            </a:prstGeom>
          </p:spPr>
          <p:txBody>
            <a:bodyPr vert="horz" lIns="108000" tIns="0" rIns="108000" bIns="36000" rtlCol="0">
              <a:noAutofit/>
            </a:bodyPr>
            <a:lstStyle>
              <a:lvl1pPr marL="0" indent="0" algn="l" defTabSz="914400" rtl="0" eaLnBrk="1" latinLnBrk="0" hangingPunct="1">
                <a:lnSpc>
                  <a:spcPct val="100000"/>
                </a:lnSpc>
                <a:spcBef>
                  <a:spcPts val="600"/>
                </a:spcBef>
                <a:buClr>
                  <a:schemeClr val="bg1"/>
                </a:buClr>
                <a:buFont typeface="Arial" panose="020B0604020202020204" pitchFamily="34" charset="0"/>
                <a:buNone/>
                <a:defRPr sz="1050" b="0" kern="1200">
                  <a:solidFill>
                    <a:schemeClr val="bg1"/>
                  </a:solidFill>
                  <a:latin typeface="+mn-lt"/>
                  <a:ea typeface="+mn-ea"/>
                  <a:cs typeface="+mn-cs"/>
                </a:defRPr>
              </a:lvl1pPr>
              <a:lvl2pPr marL="216000" indent="0" algn="l" defTabSz="914400" rtl="0" eaLnBrk="1" latinLnBrk="0" hangingPunct="1">
                <a:lnSpc>
                  <a:spcPct val="100000"/>
                </a:lnSpc>
                <a:spcBef>
                  <a:spcPts val="400"/>
                </a:spcBef>
                <a:buClr>
                  <a:schemeClr val="bg1"/>
                </a:buClr>
                <a:buSzPct val="135000"/>
                <a:buFont typeface="System Font Regular"/>
                <a:buNone/>
                <a:defRPr sz="1100" kern="1200">
                  <a:solidFill>
                    <a:schemeClr val="bg1"/>
                  </a:solidFill>
                  <a:latin typeface="+mn-lt"/>
                  <a:ea typeface="+mn-ea"/>
                  <a:cs typeface="+mn-cs"/>
                </a:defRPr>
              </a:lvl2pPr>
              <a:lvl3pPr marL="432000" indent="0" algn="l" defTabSz="914400" rtl="0" eaLnBrk="1" latinLnBrk="0" hangingPunct="1">
                <a:lnSpc>
                  <a:spcPct val="100000"/>
                </a:lnSpc>
                <a:spcBef>
                  <a:spcPts val="400"/>
                </a:spcBef>
                <a:buClr>
                  <a:schemeClr val="bg1"/>
                </a:buClr>
                <a:buFont typeface="Arial" panose="020B0604020202020204" pitchFamily="34" charset="0"/>
                <a:buNone/>
                <a:defRPr sz="1000" kern="1200">
                  <a:solidFill>
                    <a:schemeClr val="bg1"/>
                  </a:solidFill>
                  <a:latin typeface="+mn-lt"/>
                  <a:ea typeface="+mn-ea"/>
                  <a:cs typeface="+mn-cs"/>
                </a:defRPr>
              </a:lvl3pPr>
              <a:lvl4pPr marL="648000" indent="0" algn="l" defTabSz="914400" rtl="0" eaLnBrk="1" latinLnBrk="0" hangingPunct="1">
                <a:lnSpc>
                  <a:spcPct val="100000"/>
                </a:lnSpc>
                <a:spcBef>
                  <a:spcPts val="400"/>
                </a:spcBef>
                <a:buClr>
                  <a:schemeClr val="bg1"/>
                </a:buClr>
                <a:buSzPct val="135000"/>
                <a:buFont typeface="System Font Regular"/>
                <a:buNone/>
                <a:defRPr sz="900" kern="1200">
                  <a:solidFill>
                    <a:schemeClr val="bg1"/>
                  </a:solidFill>
                  <a:latin typeface="+mn-lt"/>
                  <a:ea typeface="+mn-ea"/>
                  <a:cs typeface="+mn-cs"/>
                </a:defRPr>
              </a:lvl4pPr>
              <a:lvl5pPr marL="864000" indent="0" algn="l" defTabSz="914400" rtl="0" eaLnBrk="1" latinLnBrk="0" hangingPunct="1">
                <a:lnSpc>
                  <a:spcPct val="100000"/>
                </a:lnSpc>
                <a:spcBef>
                  <a:spcPts val="400"/>
                </a:spcBef>
                <a:buClr>
                  <a:schemeClr val="bg1"/>
                </a:buClr>
                <a:buFont typeface="Arial" panose="020B0604020202020204" pitchFamily="34" charset="0"/>
                <a:buNone/>
                <a:defRPr sz="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b="1" dirty="0"/>
                <a:t>TrineElisabethWold.Moller@dfo.no</a:t>
              </a:r>
              <a:endParaRPr lang="nb-NO" dirty="0"/>
            </a:p>
          </p:txBody>
        </p:sp>
      </p:grpSp>
    </p:spTree>
    <p:extLst>
      <p:ext uri="{BB962C8B-B14F-4D97-AF65-F5344CB8AC3E}">
        <p14:creationId xmlns:p14="http://schemas.microsoft.com/office/powerpoint/2010/main" val="184823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3B22092F-0A1F-8045-9EFF-8D0B4445CB84}"/>
              </a:ext>
            </a:extLst>
          </p:cNvPr>
          <p:cNvSpPr>
            <a:spLocks noGrp="1"/>
          </p:cNvSpPr>
          <p:nvPr>
            <p:ph type="body" sz="quarter" idx="10"/>
          </p:nvPr>
        </p:nvSpPr>
        <p:spPr/>
        <p:txBody>
          <a:bodyPr/>
          <a:lstStyle/>
          <a:p>
            <a:endParaRPr lang="nb-NO" dirty="0"/>
          </a:p>
        </p:txBody>
      </p:sp>
    </p:spTree>
    <p:extLst>
      <p:ext uri="{BB962C8B-B14F-4D97-AF65-F5344CB8AC3E}">
        <p14:creationId xmlns:p14="http://schemas.microsoft.com/office/powerpoint/2010/main" val="2903148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Rounded Corners 55">
            <a:extLst>
              <a:ext uri="{FF2B5EF4-FFF2-40B4-BE49-F238E27FC236}">
                <a16:creationId xmlns:a16="http://schemas.microsoft.com/office/drawing/2014/main" id="{B3FF9E72-D43D-489A-A30C-6D638629D613}"/>
              </a:ext>
            </a:extLst>
          </p:cNvPr>
          <p:cNvSpPr/>
          <p:nvPr/>
        </p:nvSpPr>
        <p:spPr>
          <a:xfrm>
            <a:off x="893770" y="2212166"/>
            <a:ext cx="10238204" cy="344787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nb-NO" sz="2000" i="1" dirty="0">
                <a:solidFill>
                  <a:schemeClr val="bg1"/>
                </a:solidFill>
              </a:rPr>
              <a:t>”Internrevisjon er en </a:t>
            </a:r>
            <a:r>
              <a:rPr lang="nb-NO" sz="2000" b="1" i="1" dirty="0">
                <a:solidFill>
                  <a:schemeClr val="bg1"/>
                </a:solidFill>
              </a:rPr>
              <a:t>uavhengig, objektiv bekreftelses- og rådgivningsfunksjon</a:t>
            </a:r>
            <a:r>
              <a:rPr lang="nb-NO" sz="2000" i="1" dirty="0">
                <a:solidFill>
                  <a:schemeClr val="bg1"/>
                </a:solidFill>
              </a:rPr>
              <a:t> som har til hensikt å </a:t>
            </a:r>
            <a:r>
              <a:rPr lang="nb-NO" sz="2000" b="1" i="1" dirty="0">
                <a:solidFill>
                  <a:schemeClr val="bg1"/>
                </a:solidFill>
              </a:rPr>
              <a:t>tilføre merverdi </a:t>
            </a:r>
            <a:r>
              <a:rPr lang="nb-NO" sz="2000" i="1" dirty="0">
                <a:solidFill>
                  <a:schemeClr val="bg1"/>
                </a:solidFill>
              </a:rPr>
              <a:t>og </a:t>
            </a:r>
            <a:r>
              <a:rPr lang="nb-NO" sz="2000" b="1" i="1" dirty="0">
                <a:solidFill>
                  <a:schemeClr val="bg1"/>
                </a:solidFill>
              </a:rPr>
              <a:t>forbedre organisasjonens drift</a:t>
            </a:r>
            <a:r>
              <a:rPr lang="nb-NO" sz="2000" i="1" dirty="0">
                <a:solidFill>
                  <a:schemeClr val="bg1"/>
                </a:solidFill>
              </a:rPr>
              <a:t>. Den bidrar til at organisasjonen oppnår sine målsetninger ved å benytte en systematisk og strukturert metode for å </a:t>
            </a:r>
            <a:r>
              <a:rPr lang="nb-NO" sz="2000" b="1" i="1" dirty="0">
                <a:solidFill>
                  <a:schemeClr val="bg1"/>
                </a:solidFill>
              </a:rPr>
              <a:t>evaluere og forbedre </a:t>
            </a:r>
            <a:r>
              <a:rPr lang="nb-NO" sz="2000" i="1" dirty="0">
                <a:solidFill>
                  <a:schemeClr val="bg1"/>
                </a:solidFill>
              </a:rPr>
              <a:t>effektiviteten og hensiktsmessigheten av organisasjonens </a:t>
            </a:r>
            <a:r>
              <a:rPr lang="nb-NO" sz="2000" b="1" i="1" dirty="0">
                <a:solidFill>
                  <a:schemeClr val="bg1"/>
                </a:solidFill>
              </a:rPr>
              <a:t>prosesser for risikostyring, kontroll og governance</a:t>
            </a:r>
            <a:r>
              <a:rPr lang="nb-NO" sz="2000" i="1" dirty="0">
                <a:solidFill>
                  <a:schemeClr val="bg1"/>
                </a:solidFill>
              </a:rPr>
              <a:t>.”</a:t>
            </a:r>
          </a:p>
          <a:p>
            <a:endParaRPr lang="nb-NO" sz="2000" i="1" dirty="0">
              <a:solidFill>
                <a:schemeClr val="bg1"/>
              </a:solidFill>
            </a:endParaRPr>
          </a:p>
          <a:p>
            <a:endParaRPr lang="nb-NO" sz="2000" dirty="0">
              <a:solidFill>
                <a:schemeClr val="bg1"/>
              </a:solidFill>
            </a:endParaRPr>
          </a:p>
          <a:p>
            <a:pPr algn="r"/>
            <a:r>
              <a:rPr lang="en-US" sz="2000" dirty="0">
                <a:solidFill>
                  <a:schemeClr val="bg1"/>
                </a:solidFill>
              </a:rPr>
              <a:t>                                  The Institute of Internal Auditors (IIA)</a:t>
            </a:r>
          </a:p>
        </p:txBody>
      </p:sp>
      <p:sp>
        <p:nvSpPr>
          <p:cNvPr id="54" name="Tittel 1">
            <a:extLst>
              <a:ext uri="{FF2B5EF4-FFF2-40B4-BE49-F238E27FC236}">
                <a16:creationId xmlns:a16="http://schemas.microsoft.com/office/drawing/2014/main" id="{7A05A44B-D308-4381-BFF8-D27067BC5E9E}"/>
              </a:ext>
            </a:extLst>
          </p:cNvPr>
          <p:cNvSpPr>
            <a:spLocks noGrp="1"/>
          </p:cNvSpPr>
          <p:nvPr/>
        </p:nvSpPr>
        <p:spPr bwMode="auto">
          <a:xfrm>
            <a:off x="893770" y="707947"/>
            <a:ext cx="10043160" cy="980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xmlns:lc="http://schemas.openxmlformats.org/drawingml/2006/lockedCanvas" val="1"/>
            </a:ext>
          </a:extLst>
        </p:spPr>
        <p:txBody>
          <a:bodyPr vert="horz" wrap="square" lIns="0" tIns="0" rIns="0" bIns="0" numCol="1" anchor="b" anchorCtr="0" compatLnSpc="1">
            <a:prstTxWarp prst="textNoShape">
              <a:avLst/>
            </a:prstTxWarp>
          </a:bodyPr>
          <a:lstStyle>
            <a:lvl1pPr algn="l" rtl="0" eaLnBrk="1" fontAlgn="base" hangingPunct="1">
              <a:lnSpc>
                <a:spcPct val="100000"/>
              </a:lnSpc>
              <a:spcBef>
                <a:spcPts val="600"/>
              </a:spcBef>
              <a:spcAft>
                <a:spcPts val="600"/>
              </a:spcAft>
              <a:defRPr sz="3000" b="1" i="0">
                <a:solidFill>
                  <a:srgbClr val="484948"/>
                </a:solidFill>
                <a:latin typeface="Arial"/>
                <a:ea typeface="ヒラギノ角ゴ Pro W3" charset="0"/>
                <a:cs typeface="Arial"/>
              </a:defRPr>
            </a:lvl1pPr>
            <a:lvl2pPr algn="l" rtl="0" eaLnBrk="1" fontAlgn="base" hangingPunct="1">
              <a:spcBef>
                <a:spcPct val="0"/>
              </a:spcBef>
              <a:spcAft>
                <a:spcPct val="0"/>
              </a:spcAft>
              <a:defRPr sz="2800">
                <a:solidFill>
                  <a:srgbClr val="1B4385"/>
                </a:solidFill>
                <a:latin typeface="Tahoma" pitchFamily="34" charset="0"/>
                <a:ea typeface="ヒラギノ角ゴ Pro W3" charset="0"/>
                <a:cs typeface="Arial" charset="0"/>
              </a:defRPr>
            </a:lvl2pPr>
            <a:lvl3pPr algn="l" rtl="0" eaLnBrk="1" fontAlgn="base" hangingPunct="1">
              <a:spcBef>
                <a:spcPct val="0"/>
              </a:spcBef>
              <a:spcAft>
                <a:spcPct val="0"/>
              </a:spcAft>
              <a:defRPr sz="2800">
                <a:solidFill>
                  <a:srgbClr val="1B4385"/>
                </a:solidFill>
                <a:latin typeface="Tahoma" pitchFamily="34" charset="0"/>
                <a:ea typeface="ヒラギノ角ゴ Pro W3" charset="0"/>
                <a:cs typeface="Arial" charset="0"/>
              </a:defRPr>
            </a:lvl3pPr>
            <a:lvl4pPr algn="l" rtl="0" eaLnBrk="1" fontAlgn="base" hangingPunct="1">
              <a:spcBef>
                <a:spcPct val="0"/>
              </a:spcBef>
              <a:spcAft>
                <a:spcPct val="0"/>
              </a:spcAft>
              <a:defRPr sz="2800">
                <a:solidFill>
                  <a:srgbClr val="1B4385"/>
                </a:solidFill>
                <a:latin typeface="Tahoma" pitchFamily="34" charset="0"/>
                <a:ea typeface="ヒラギノ角ゴ Pro W3" charset="0"/>
                <a:cs typeface="Arial" charset="0"/>
              </a:defRPr>
            </a:lvl4pPr>
            <a:lvl5pPr algn="l" rtl="0" eaLnBrk="1" fontAlgn="base" hangingPunct="1">
              <a:spcBef>
                <a:spcPct val="0"/>
              </a:spcBef>
              <a:spcAft>
                <a:spcPct val="0"/>
              </a:spcAft>
              <a:defRPr sz="2800">
                <a:solidFill>
                  <a:srgbClr val="1B4385"/>
                </a:solidFill>
                <a:latin typeface="Tahoma" pitchFamily="34" charset="0"/>
                <a:ea typeface="ヒラギノ角ゴ Pro W3" charset="0"/>
                <a:cs typeface="Arial" charset="0"/>
              </a:defRPr>
            </a:lvl5pPr>
            <a:lvl6pPr marL="457200" algn="l" rtl="0" eaLnBrk="1" fontAlgn="base" hangingPunct="1">
              <a:spcBef>
                <a:spcPct val="0"/>
              </a:spcBef>
              <a:spcAft>
                <a:spcPct val="0"/>
              </a:spcAft>
              <a:defRPr sz="2800">
                <a:solidFill>
                  <a:srgbClr val="1B4385"/>
                </a:solidFill>
                <a:latin typeface="Tahoma" pitchFamily="34" charset="0"/>
                <a:cs typeface="Arial" charset="0"/>
              </a:defRPr>
            </a:lvl6pPr>
            <a:lvl7pPr marL="914400" algn="l" rtl="0" eaLnBrk="1" fontAlgn="base" hangingPunct="1">
              <a:spcBef>
                <a:spcPct val="0"/>
              </a:spcBef>
              <a:spcAft>
                <a:spcPct val="0"/>
              </a:spcAft>
              <a:defRPr sz="2800">
                <a:solidFill>
                  <a:srgbClr val="1B4385"/>
                </a:solidFill>
                <a:latin typeface="Tahoma" pitchFamily="34" charset="0"/>
                <a:cs typeface="Arial" charset="0"/>
              </a:defRPr>
            </a:lvl7pPr>
            <a:lvl8pPr marL="1371600" algn="l" rtl="0" eaLnBrk="1" fontAlgn="base" hangingPunct="1">
              <a:spcBef>
                <a:spcPct val="0"/>
              </a:spcBef>
              <a:spcAft>
                <a:spcPct val="0"/>
              </a:spcAft>
              <a:defRPr sz="2800">
                <a:solidFill>
                  <a:srgbClr val="1B4385"/>
                </a:solidFill>
                <a:latin typeface="Tahoma" pitchFamily="34" charset="0"/>
                <a:cs typeface="Arial" charset="0"/>
              </a:defRPr>
            </a:lvl8pPr>
            <a:lvl9pPr marL="1828800" algn="l" rtl="0" eaLnBrk="1" fontAlgn="base" hangingPunct="1">
              <a:spcBef>
                <a:spcPct val="0"/>
              </a:spcBef>
              <a:spcAft>
                <a:spcPct val="0"/>
              </a:spcAft>
              <a:defRPr sz="2800">
                <a:solidFill>
                  <a:srgbClr val="1B4385"/>
                </a:solidFill>
                <a:latin typeface="Tahoma" pitchFamily="34" charset="0"/>
                <a:cs typeface="Arial" charset="0"/>
              </a:defRPr>
            </a:lvl9pPr>
          </a:lstStyle>
          <a:p>
            <a:r>
              <a:rPr lang="nb-NO" sz="3200" dirty="0">
                <a:solidFill>
                  <a:schemeClr val="bg1"/>
                </a:solidFill>
                <a:latin typeface="+mj-lt"/>
              </a:rPr>
              <a:t>Hva er internrevisjon ifølge begrepsdefinisjonen?</a:t>
            </a:r>
          </a:p>
        </p:txBody>
      </p:sp>
    </p:spTree>
    <p:extLst>
      <p:ext uri="{BB962C8B-B14F-4D97-AF65-F5344CB8AC3E}">
        <p14:creationId xmlns:p14="http://schemas.microsoft.com/office/powerpoint/2010/main" val="3756751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4D83F3-E705-4639-9096-B5831D234A9E}"/>
              </a:ext>
            </a:extLst>
          </p:cNvPr>
          <p:cNvSpPr txBox="1"/>
          <p:nvPr/>
        </p:nvSpPr>
        <p:spPr>
          <a:xfrm>
            <a:off x="683314" y="1707954"/>
            <a:ext cx="3079380" cy="369332"/>
          </a:xfrm>
          <a:prstGeom prst="rect">
            <a:avLst/>
          </a:prstGeom>
          <a:noFill/>
        </p:spPr>
        <p:txBody>
          <a:bodyPr wrap="square" rtlCol="0">
            <a:spAutoFit/>
          </a:bodyPr>
          <a:lstStyle/>
          <a:p>
            <a:pPr algn="ctr"/>
            <a:r>
              <a:rPr lang="nb-NO" dirty="0">
                <a:solidFill>
                  <a:schemeClr val="bg1"/>
                </a:solidFill>
              </a:rPr>
              <a:t>Formål </a:t>
            </a:r>
          </a:p>
        </p:txBody>
      </p:sp>
      <p:sp>
        <p:nvSpPr>
          <p:cNvPr id="6" name="TextBox 5">
            <a:extLst>
              <a:ext uri="{FF2B5EF4-FFF2-40B4-BE49-F238E27FC236}">
                <a16:creationId xmlns:a16="http://schemas.microsoft.com/office/drawing/2014/main" id="{5902B933-600D-41FE-A81C-3D6E9ABD36D1}"/>
              </a:ext>
            </a:extLst>
          </p:cNvPr>
          <p:cNvSpPr txBox="1"/>
          <p:nvPr/>
        </p:nvSpPr>
        <p:spPr>
          <a:xfrm>
            <a:off x="4581685" y="1707954"/>
            <a:ext cx="3079380" cy="369332"/>
          </a:xfrm>
          <a:prstGeom prst="rect">
            <a:avLst/>
          </a:prstGeom>
          <a:noFill/>
        </p:spPr>
        <p:txBody>
          <a:bodyPr wrap="square" rtlCol="0">
            <a:spAutoFit/>
          </a:bodyPr>
          <a:lstStyle/>
          <a:p>
            <a:pPr algn="ctr"/>
            <a:r>
              <a:rPr lang="nb-NO" dirty="0">
                <a:solidFill>
                  <a:schemeClr val="bg1"/>
                </a:solidFill>
              </a:rPr>
              <a:t>Rolle </a:t>
            </a:r>
          </a:p>
        </p:txBody>
      </p:sp>
      <p:sp>
        <p:nvSpPr>
          <p:cNvPr id="8" name="TextBox 7">
            <a:extLst>
              <a:ext uri="{FF2B5EF4-FFF2-40B4-BE49-F238E27FC236}">
                <a16:creationId xmlns:a16="http://schemas.microsoft.com/office/drawing/2014/main" id="{EE60D13D-B794-4A72-AFED-6B5AD29F3624}"/>
              </a:ext>
            </a:extLst>
          </p:cNvPr>
          <p:cNvSpPr txBox="1"/>
          <p:nvPr/>
        </p:nvSpPr>
        <p:spPr>
          <a:xfrm>
            <a:off x="8480055" y="1707954"/>
            <a:ext cx="3079380" cy="369332"/>
          </a:xfrm>
          <a:prstGeom prst="rect">
            <a:avLst/>
          </a:prstGeom>
          <a:noFill/>
        </p:spPr>
        <p:txBody>
          <a:bodyPr wrap="square" rtlCol="0">
            <a:spAutoFit/>
          </a:bodyPr>
          <a:lstStyle/>
          <a:p>
            <a:pPr algn="ctr"/>
            <a:r>
              <a:rPr lang="nb-NO" dirty="0">
                <a:solidFill>
                  <a:schemeClr val="bg1"/>
                </a:solidFill>
              </a:rPr>
              <a:t>Metode</a:t>
            </a:r>
          </a:p>
        </p:txBody>
      </p:sp>
      <p:sp>
        <p:nvSpPr>
          <p:cNvPr id="10" name="Rectangle: Rounded Corners 9">
            <a:extLst>
              <a:ext uri="{FF2B5EF4-FFF2-40B4-BE49-F238E27FC236}">
                <a16:creationId xmlns:a16="http://schemas.microsoft.com/office/drawing/2014/main" id="{0BDF0C36-56EF-475C-9035-38DCF83F8BC5}"/>
              </a:ext>
            </a:extLst>
          </p:cNvPr>
          <p:cNvSpPr/>
          <p:nvPr/>
        </p:nvSpPr>
        <p:spPr>
          <a:xfrm>
            <a:off x="371219" y="2354285"/>
            <a:ext cx="3703569" cy="29984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Arial" panose="020B0604020202020204" pitchFamily="34" charset="0"/>
              <a:buChar char="•"/>
            </a:pPr>
            <a:r>
              <a:rPr lang="nb-NO" sz="1600" dirty="0">
                <a:solidFill>
                  <a:schemeClr val="tx1"/>
                </a:solidFill>
              </a:rPr>
              <a:t>Tilføre merverdi og forbedre virksomhetens drift og utviklingsaktiviteter</a:t>
            </a:r>
          </a:p>
          <a:p>
            <a:pPr marL="285750" indent="-285750">
              <a:buFont typeface="Arial" panose="020B0604020202020204" pitchFamily="34" charset="0"/>
              <a:buChar char="•"/>
            </a:pPr>
            <a:endParaRPr lang="nb-NO" sz="1600" dirty="0">
              <a:solidFill>
                <a:schemeClr val="tx1"/>
              </a:solidFill>
            </a:endParaRPr>
          </a:p>
          <a:p>
            <a:pPr marL="285750" indent="-285750">
              <a:buFont typeface="Arial" panose="020B0604020202020204" pitchFamily="34" charset="0"/>
              <a:buChar char="•"/>
            </a:pPr>
            <a:r>
              <a:rPr lang="nb-NO" sz="1600" dirty="0">
                <a:solidFill>
                  <a:schemeClr val="tx1"/>
                </a:solidFill>
              </a:rPr>
              <a:t>Fremme og beskytte virksomhetens verdier</a:t>
            </a:r>
          </a:p>
          <a:p>
            <a:pPr marL="285750" indent="-285750">
              <a:buFont typeface="Arial" panose="020B0604020202020204" pitchFamily="34" charset="0"/>
              <a:buChar char="•"/>
            </a:pPr>
            <a:endParaRPr lang="nb-NO" sz="1600" dirty="0">
              <a:solidFill>
                <a:schemeClr val="tx1"/>
              </a:solidFill>
            </a:endParaRPr>
          </a:p>
          <a:p>
            <a:pPr marL="285750" indent="-285750">
              <a:buFont typeface="Arial" panose="020B0604020202020204" pitchFamily="34" charset="0"/>
              <a:buChar char="•"/>
            </a:pPr>
            <a:r>
              <a:rPr lang="nb-NO" sz="1600" dirty="0">
                <a:solidFill>
                  <a:schemeClr val="tx1"/>
                </a:solidFill>
              </a:rPr>
              <a:t>Bidra til at virksomheten når sine overordnede mål</a:t>
            </a:r>
          </a:p>
        </p:txBody>
      </p:sp>
      <p:sp>
        <p:nvSpPr>
          <p:cNvPr id="38" name="Rectangle: Rounded Corners 9">
            <a:extLst>
              <a:ext uri="{FF2B5EF4-FFF2-40B4-BE49-F238E27FC236}">
                <a16:creationId xmlns:a16="http://schemas.microsoft.com/office/drawing/2014/main" id="{7A912D49-8C75-4627-A7DF-42FDAAFB77AA}"/>
              </a:ext>
            </a:extLst>
          </p:cNvPr>
          <p:cNvSpPr/>
          <p:nvPr/>
        </p:nvSpPr>
        <p:spPr>
          <a:xfrm>
            <a:off x="4244215" y="2354285"/>
            <a:ext cx="3703569" cy="29984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Arial" panose="020B0604020202020204" pitchFamily="34" charset="0"/>
              <a:buChar char="•"/>
            </a:pPr>
            <a:r>
              <a:rPr lang="nb-NO" sz="1600" dirty="0">
                <a:solidFill>
                  <a:schemeClr val="tx1"/>
                </a:solidFill>
              </a:rPr>
              <a:t>Unik objektiv og uavhengig posisjon i virksomheten</a:t>
            </a:r>
          </a:p>
          <a:p>
            <a:endParaRPr lang="nb-NO" sz="1600" dirty="0">
              <a:solidFill>
                <a:schemeClr val="tx1"/>
              </a:solidFill>
            </a:endParaRPr>
          </a:p>
          <a:p>
            <a:pPr marL="285750" indent="-285750">
              <a:buFont typeface="Arial" panose="020B0604020202020204" pitchFamily="34" charset="0"/>
              <a:buChar char="•"/>
            </a:pPr>
            <a:r>
              <a:rPr lang="nb-NO" sz="1600" dirty="0">
                <a:solidFill>
                  <a:schemeClr val="tx1"/>
                </a:solidFill>
              </a:rPr>
              <a:t>Hele virksomheten som sitt virkeområde</a:t>
            </a:r>
          </a:p>
          <a:p>
            <a:endParaRPr lang="nb-NO" sz="1600" dirty="0">
              <a:solidFill>
                <a:schemeClr val="tx1"/>
              </a:solidFill>
            </a:endParaRPr>
          </a:p>
          <a:p>
            <a:pPr marL="285750" indent="-285750">
              <a:buFont typeface="Arial" panose="020B0604020202020204" pitchFamily="34" charset="0"/>
              <a:buChar char="•"/>
            </a:pPr>
            <a:r>
              <a:rPr lang="nb-NO" sz="1600" dirty="0">
                <a:solidFill>
                  <a:schemeClr val="tx1"/>
                </a:solidFill>
              </a:rPr>
              <a:t>Rapporterer direkte til virksomhetsleder eller styre</a:t>
            </a:r>
          </a:p>
        </p:txBody>
      </p:sp>
      <p:sp>
        <p:nvSpPr>
          <p:cNvPr id="39" name="Rectangle: Rounded Corners 9">
            <a:extLst>
              <a:ext uri="{FF2B5EF4-FFF2-40B4-BE49-F238E27FC236}">
                <a16:creationId xmlns:a16="http://schemas.microsoft.com/office/drawing/2014/main" id="{7D4D76F1-0A42-4E86-9F56-AA11A1CBB704}"/>
              </a:ext>
            </a:extLst>
          </p:cNvPr>
          <p:cNvSpPr/>
          <p:nvPr/>
        </p:nvSpPr>
        <p:spPr>
          <a:xfrm>
            <a:off x="8167960" y="2354285"/>
            <a:ext cx="3703569" cy="299848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Arial" panose="020B0604020202020204" pitchFamily="34" charset="0"/>
              <a:buChar char="•"/>
            </a:pPr>
            <a:r>
              <a:rPr lang="nb-NO" sz="1600">
                <a:solidFill>
                  <a:schemeClr val="tx1"/>
                </a:solidFill>
              </a:rPr>
              <a:t>Systematisk og strukturert tilnærming for å evaluere og forbedre </a:t>
            </a:r>
          </a:p>
          <a:p>
            <a:pPr marL="285750" indent="-285750">
              <a:buFont typeface="Arial" panose="020B0604020202020204" pitchFamily="34" charset="0"/>
              <a:buChar char="•"/>
            </a:pPr>
            <a:endParaRPr lang="nb-NO" sz="1600">
              <a:solidFill>
                <a:schemeClr val="tx1"/>
              </a:solidFill>
            </a:endParaRPr>
          </a:p>
          <a:p>
            <a:pPr marL="285750" indent="-285750">
              <a:buFont typeface="Arial" panose="020B0604020202020204" pitchFamily="34" charset="0"/>
              <a:buChar char="•"/>
            </a:pPr>
            <a:r>
              <a:rPr lang="nb-NO" sz="1600">
                <a:solidFill>
                  <a:schemeClr val="tx1"/>
                </a:solidFill>
              </a:rPr>
              <a:t>Bruker annerkjente standarder</a:t>
            </a:r>
          </a:p>
          <a:p>
            <a:pPr algn="ctr"/>
            <a:endParaRPr lang="nb-NO" sz="1600">
              <a:solidFill>
                <a:schemeClr val="tx1"/>
              </a:solidFill>
            </a:endParaRPr>
          </a:p>
        </p:txBody>
      </p:sp>
      <p:sp>
        <p:nvSpPr>
          <p:cNvPr id="40" name="Tittel 1">
            <a:extLst>
              <a:ext uri="{FF2B5EF4-FFF2-40B4-BE49-F238E27FC236}">
                <a16:creationId xmlns:a16="http://schemas.microsoft.com/office/drawing/2014/main" id="{BA70B10C-2FE0-4EBA-8845-0128B64A46CD}"/>
              </a:ext>
            </a:extLst>
          </p:cNvPr>
          <p:cNvSpPr>
            <a:spLocks noGrp="1"/>
          </p:cNvSpPr>
          <p:nvPr/>
        </p:nvSpPr>
        <p:spPr bwMode="auto">
          <a:xfrm>
            <a:off x="893770" y="219433"/>
            <a:ext cx="10043160" cy="980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xmlns:lc="http://schemas.openxmlformats.org/drawingml/2006/lockedCanvas" val="1"/>
            </a:ext>
          </a:extLst>
        </p:spPr>
        <p:txBody>
          <a:bodyPr vert="horz" wrap="square" lIns="0" tIns="0" rIns="0" bIns="0" numCol="1" anchor="b" anchorCtr="0" compatLnSpc="1">
            <a:prstTxWarp prst="textNoShape">
              <a:avLst/>
            </a:prstTxWarp>
          </a:bodyPr>
          <a:lstStyle>
            <a:lvl1pPr algn="l" rtl="0" eaLnBrk="1" fontAlgn="base" hangingPunct="1">
              <a:lnSpc>
                <a:spcPct val="100000"/>
              </a:lnSpc>
              <a:spcBef>
                <a:spcPts val="600"/>
              </a:spcBef>
              <a:spcAft>
                <a:spcPts val="600"/>
              </a:spcAft>
              <a:defRPr sz="3000" b="1" i="0">
                <a:solidFill>
                  <a:srgbClr val="484948"/>
                </a:solidFill>
                <a:latin typeface="Arial"/>
                <a:ea typeface="ヒラギノ角ゴ Pro W3" charset="0"/>
                <a:cs typeface="Arial"/>
              </a:defRPr>
            </a:lvl1pPr>
            <a:lvl2pPr algn="l" rtl="0" eaLnBrk="1" fontAlgn="base" hangingPunct="1">
              <a:spcBef>
                <a:spcPct val="0"/>
              </a:spcBef>
              <a:spcAft>
                <a:spcPct val="0"/>
              </a:spcAft>
              <a:defRPr sz="2800">
                <a:solidFill>
                  <a:srgbClr val="1B4385"/>
                </a:solidFill>
                <a:latin typeface="Tahoma" pitchFamily="34" charset="0"/>
                <a:ea typeface="ヒラギノ角ゴ Pro W3" charset="0"/>
                <a:cs typeface="Arial" charset="0"/>
              </a:defRPr>
            </a:lvl2pPr>
            <a:lvl3pPr algn="l" rtl="0" eaLnBrk="1" fontAlgn="base" hangingPunct="1">
              <a:spcBef>
                <a:spcPct val="0"/>
              </a:spcBef>
              <a:spcAft>
                <a:spcPct val="0"/>
              </a:spcAft>
              <a:defRPr sz="2800">
                <a:solidFill>
                  <a:srgbClr val="1B4385"/>
                </a:solidFill>
                <a:latin typeface="Tahoma" pitchFamily="34" charset="0"/>
                <a:ea typeface="ヒラギノ角ゴ Pro W3" charset="0"/>
                <a:cs typeface="Arial" charset="0"/>
              </a:defRPr>
            </a:lvl3pPr>
            <a:lvl4pPr algn="l" rtl="0" eaLnBrk="1" fontAlgn="base" hangingPunct="1">
              <a:spcBef>
                <a:spcPct val="0"/>
              </a:spcBef>
              <a:spcAft>
                <a:spcPct val="0"/>
              </a:spcAft>
              <a:defRPr sz="2800">
                <a:solidFill>
                  <a:srgbClr val="1B4385"/>
                </a:solidFill>
                <a:latin typeface="Tahoma" pitchFamily="34" charset="0"/>
                <a:ea typeface="ヒラギノ角ゴ Pro W3" charset="0"/>
                <a:cs typeface="Arial" charset="0"/>
              </a:defRPr>
            </a:lvl4pPr>
            <a:lvl5pPr algn="l" rtl="0" eaLnBrk="1" fontAlgn="base" hangingPunct="1">
              <a:spcBef>
                <a:spcPct val="0"/>
              </a:spcBef>
              <a:spcAft>
                <a:spcPct val="0"/>
              </a:spcAft>
              <a:defRPr sz="2800">
                <a:solidFill>
                  <a:srgbClr val="1B4385"/>
                </a:solidFill>
                <a:latin typeface="Tahoma" pitchFamily="34" charset="0"/>
                <a:ea typeface="ヒラギノ角ゴ Pro W3" charset="0"/>
                <a:cs typeface="Arial" charset="0"/>
              </a:defRPr>
            </a:lvl5pPr>
            <a:lvl6pPr marL="457200" algn="l" rtl="0" eaLnBrk="1" fontAlgn="base" hangingPunct="1">
              <a:spcBef>
                <a:spcPct val="0"/>
              </a:spcBef>
              <a:spcAft>
                <a:spcPct val="0"/>
              </a:spcAft>
              <a:defRPr sz="2800">
                <a:solidFill>
                  <a:srgbClr val="1B4385"/>
                </a:solidFill>
                <a:latin typeface="Tahoma" pitchFamily="34" charset="0"/>
                <a:cs typeface="Arial" charset="0"/>
              </a:defRPr>
            </a:lvl6pPr>
            <a:lvl7pPr marL="914400" algn="l" rtl="0" eaLnBrk="1" fontAlgn="base" hangingPunct="1">
              <a:spcBef>
                <a:spcPct val="0"/>
              </a:spcBef>
              <a:spcAft>
                <a:spcPct val="0"/>
              </a:spcAft>
              <a:defRPr sz="2800">
                <a:solidFill>
                  <a:srgbClr val="1B4385"/>
                </a:solidFill>
                <a:latin typeface="Tahoma" pitchFamily="34" charset="0"/>
                <a:cs typeface="Arial" charset="0"/>
              </a:defRPr>
            </a:lvl7pPr>
            <a:lvl8pPr marL="1371600" algn="l" rtl="0" eaLnBrk="1" fontAlgn="base" hangingPunct="1">
              <a:spcBef>
                <a:spcPct val="0"/>
              </a:spcBef>
              <a:spcAft>
                <a:spcPct val="0"/>
              </a:spcAft>
              <a:defRPr sz="2800">
                <a:solidFill>
                  <a:srgbClr val="1B4385"/>
                </a:solidFill>
                <a:latin typeface="Tahoma" pitchFamily="34" charset="0"/>
                <a:cs typeface="Arial" charset="0"/>
              </a:defRPr>
            </a:lvl8pPr>
            <a:lvl9pPr marL="1828800" algn="l" rtl="0" eaLnBrk="1" fontAlgn="base" hangingPunct="1">
              <a:spcBef>
                <a:spcPct val="0"/>
              </a:spcBef>
              <a:spcAft>
                <a:spcPct val="0"/>
              </a:spcAft>
              <a:defRPr sz="2800">
                <a:solidFill>
                  <a:srgbClr val="1B4385"/>
                </a:solidFill>
                <a:latin typeface="Tahoma" pitchFamily="34" charset="0"/>
                <a:cs typeface="Arial" charset="0"/>
              </a:defRPr>
            </a:lvl9pPr>
          </a:lstStyle>
          <a:p>
            <a:r>
              <a:rPr lang="nb-NO" sz="3200" dirty="0">
                <a:solidFill>
                  <a:schemeClr val="bg1"/>
                </a:solidFill>
                <a:latin typeface="+mj-lt"/>
              </a:rPr>
              <a:t>Hva er </a:t>
            </a:r>
            <a:r>
              <a:rPr lang="nb-NO" sz="3200" i="1" dirty="0">
                <a:solidFill>
                  <a:schemeClr val="bg1"/>
                </a:solidFill>
                <a:latin typeface="+mj-lt"/>
              </a:rPr>
              <a:t>egentlig</a:t>
            </a:r>
            <a:r>
              <a:rPr lang="nb-NO" sz="3200" dirty="0">
                <a:solidFill>
                  <a:schemeClr val="bg1"/>
                </a:solidFill>
                <a:latin typeface="+mj-lt"/>
              </a:rPr>
              <a:t> internrevisjon?</a:t>
            </a:r>
          </a:p>
        </p:txBody>
      </p:sp>
    </p:spTree>
    <p:extLst>
      <p:ext uri="{BB962C8B-B14F-4D97-AF65-F5344CB8AC3E}">
        <p14:creationId xmlns:p14="http://schemas.microsoft.com/office/powerpoint/2010/main" val="3295709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hlinkClick r:id="rId3"/>
            <a:extLst>
              <a:ext uri="{FF2B5EF4-FFF2-40B4-BE49-F238E27FC236}">
                <a16:creationId xmlns:a16="http://schemas.microsoft.com/office/drawing/2014/main" id="{525D2FD2-9F70-4087-941D-E11C90C4D9CC}"/>
              </a:ext>
            </a:extLst>
          </p:cNvPr>
          <p:cNvPicPr>
            <a:picLocks noChangeAspect="1"/>
          </p:cNvPicPr>
          <p:nvPr/>
        </p:nvPicPr>
        <p:blipFill rotWithShape="1">
          <a:blip r:embed="rId4"/>
          <a:srcRect l="16945" t="16543" r="34305" b="35062"/>
          <a:stretch/>
        </p:blipFill>
        <p:spPr>
          <a:xfrm>
            <a:off x="2065867" y="1134532"/>
            <a:ext cx="7793392" cy="4351868"/>
          </a:xfrm>
          <a:prstGeom prst="rect">
            <a:avLst/>
          </a:prstGeom>
        </p:spPr>
      </p:pic>
    </p:spTree>
    <p:extLst>
      <p:ext uri="{BB962C8B-B14F-4D97-AF65-F5344CB8AC3E}">
        <p14:creationId xmlns:p14="http://schemas.microsoft.com/office/powerpoint/2010/main" val="4203409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7">
            <a:extLst>
              <a:ext uri="{FF2B5EF4-FFF2-40B4-BE49-F238E27FC236}">
                <a16:creationId xmlns:a16="http://schemas.microsoft.com/office/drawing/2014/main" id="{25CA7250-AE59-4A85-8C6F-8C6E4B0BC6D2}"/>
              </a:ext>
            </a:extLst>
          </p:cNvPr>
          <p:cNvSpPr txBox="1">
            <a:spLocks/>
          </p:cNvSpPr>
          <p:nvPr/>
        </p:nvSpPr>
        <p:spPr>
          <a:xfrm>
            <a:off x="533401" y="441325"/>
            <a:ext cx="6967538" cy="701675"/>
          </a:xfrm>
          <a:prstGeom prst="rect">
            <a:avLst/>
          </a:prstGeom>
        </p:spPr>
        <p:txBody>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nb-NO" sz="2400" dirty="0"/>
              <a:t>Internrevisjonen er det ytterste leddet i det interne styrings- og kontrollsystemet</a:t>
            </a:r>
            <a:br>
              <a:rPr lang="nb-NO" dirty="0"/>
            </a:br>
            <a:endParaRPr lang="nb-NO" sz="2400" dirty="0"/>
          </a:p>
        </p:txBody>
      </p:sp>
      <p:sp>
        <p:nvSpPr>
          <p:cNvPr id="6" name="TextBox 10">
            <a:extLst>
              <a:ext uri="{FF2B5EF4-FFF2-40B4-BE49-F238E27FC236}">
                <a16:creationId xmlns:a16="http://schemas.microsoft.com/office/drawing/2014/main" id="{56990BA0-456D-4198-9A6B-12BFB0CABB1F}"/>
              </a:ext>
            </a:extLst>
          </p:cNvPr>
          <p:cNvSpPr txBox="1"/>
          <p:nvPr/>
        </p:nvSpPr>
        <p:spPr>
          <a:xfrm>
            <a:off x="1638968" y="1408333"/>
            <a:ext cx="1977854" cy="338554"/>
          </a:xfrm>
          <a:prstGeom prst="rect">
            <a:avLst/>
          </a:prstGeom>
          <a:noFill/>
        </p:spPr>
        <p:txBody>
          <a:bodyPr wrap="square" rtlCol="0">
            <a:spAutoFit/>
          </a:bodyPr>
          <a:lstStyle/>
          <a:p>
            <a:pPr algn="ctr"/>
            <a:r>
              <a:rPr lang="nb-NO" sz="1600" b="1" dirty="0"/>
              <a:t>Iboende risiko</a:t>
            </a:r>
          </a:p>
        </p:txBody>
      </p:sp>
      <p:sp>
        <p:nvSpPr>
          <p:cNvPr id="7" name="TextBox 11">
            <a:extLst>
              <a:ext uri="{FF2B5EF4-FFF2-40B4-BE49-F238E27FC236}">
                <a16:creationId xmlns:a16="http://schemas.microsoft.com/office/drawing/2014/main" id="{9310E46A-13EA-48B6-B296-53D8C8E6C051}"/>
              </a:ext>
            </a:extLst>
          </p:cNvPr>
          <p:cNvSpPr txBox="1"/>
          <p:nvPr/>
        </p:nvSpPr>
        <p:spPr>
          <a:xfrm>
            <a:off x="1472365" y="5520923"/>
            <a:ext cx="2311061" cy="338554"/>
          </a:xfrm>
          <a:prstGeom prst="rect">
            <a:avLst/>
          </a:prstGeom>
          <a:noFill/>
        </p:spPr>
        <p:txBody>
          <a:bodyPr wrap="square" rtlCol="0">
            <a:spAutoFit/>
          </a:bodyPr>
          <a:lstStyle/>
          <a:p>
            <a:pPr algn="ctr"/>
            <a:r>
              <a:rPr lang="nb-NO" sz="1600" b="1" dirty="0"/>
              <a:t>Gjenværende risiko</a:t>
            </a:r>
          </a:p>
        </p:txBody>
      </p:sp>
      <p:pic>
        <p:nvPicPr>
          <p:cNvPr id="8" name="Graphic 16">
            <a:extLst>
              <a:ext uri="{FF2B5EF4-FFF2-40B4-BE49-F238E27FC236}">
                <a16:creationId xmlns:a16="http://schemas.microsoft.com/office/drawing/2014/main" id="{D96D7D24-4644-445E-88E7-5D3DDC9CC3F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51056" y="5136756"/>
            <a:ext cx="320981" cy="320981"/>
          </a:xfrm>
          <a:prstGeom prst="rect">
            <a:avLst/>
          </a:prstGeom>
        </p:spPr>
      </p:pic>
      <p:sp>
        <p:nvSpPr>
          <p:cNvPr id="9" name="TextBox 20">
            <a:extLst>
              <a:ext uri="{FF2B5EF4-FFF2-40B4-BE49-F238E27FC236}">
                <a16:creationId xmlns:a16="http://schemas.microsoft.com/office/drawing/2014/main" id="{4AFA1FE2-AB98-40F5-8EBA-1B000203328F}"/>
              </a:ext>
            </a:extLst>
          </p:cNvPr>
          <p:cNvSpPr txBox="1"/>
          <p:nvPr/>
        </p:nvSpPr>
        <p:spPr>
          <a:xfrm>
            <a:off x="4772955" y="2310971"/>
            <a:ext cx="3139701" cy="584775"/>
          </a:xfrm>
          <a:prstGeom prst="rect">
            <a:avLst/>
          </a:prstGeom>
          <a:noFill/>
        </p:spPr>
        <p:txBody>
          <a:bodyPr wrap="square" rtlCol="0">
            <a:spAutoFit/>
          </a:bodyPr>
          <a:lstStyle/>
          <a:p>
            <a:r>
              <a:rPr lang="nb-NO" sz="1600" b="1" dirty="0"/>
              <a:t>Førstelinjekontroll</a:t>
            </a:r>
          </a:p>
          <a:p>
            <a:r>
              <a:rPr lang="nb-NO" sz="1600" dirty="0"/>
              <a:t>Ledere og medarbeidere i linjen</a:t>
            </a:r>
          </a:p>
        </p:txBody>
      </p:sp>
      <p:sp>
        <p:nvSpPr>
          <p:cNvPr id="10" name="TextBox 22">
            <a:extLst>
              <a:ext uri="{FF2B5EF4-FFF2-40B4-BE49-F238E27FC236}">
                <a16:creationId xmlns:a16="http://schemas.microsoft.com/office/drawing/2014/main" id="{8326A7D4-4B54-4B8C-812C-EA49F46DC70B}"/>
              </a:ext>
            </a:extLst>
          </p:cNvPr>
          <p:cNvSpPr txBox="1"/>
          <p:nvPr/>
        </p:nvSpPr>
        <p:spPr>
          <a:xfrm>
            <a:off x="4772955" y="3059937"/>
            <a:ext cx="3139701" cy="584775"/>
          </a:xfrm>
          <a:prstGeom prst="rect">
            <a:avLst/>
          </a:prstGeom>
          <a:noFill/>
        </p:spPr>
        <p:txBody>
          <a:bodyPr wrap="square" rtlCol="0">
            <a:spAutoFit/>
          </a:bodyPr>
          <a:lstStyle/>
          <a:p>
            <a:r>
              <a:rPr lang="nb-NO" sz="1600" b="1" dirty="0"/>
              <a:t>Andrelinjekontroll</a:t>
            </a:r>
          </a:p>
          <a:p>
            <a:r>
              <a:rPr lang="nb-NO" sz="1600" dirty="0"/>
              <a:t>Controllere eller lignende</a:t>
            </a:r>
          </a:p>
        </p:txBody>
      </p:sp>
      <p:sp>
        <p:nvSpPr>
          <p:cNvPr id="11" name="TextBox 24">
            <a:extLst>
              <a:ext uri="{FF2B5EF4-FFF2-40B4-BE49-F238E27FC236}">
                <a16:creationId xmlns:a16="http://schemas.microsoft.com/office/drawing/2014/main" id="{C60798BE-9C6F-4A08-9426-1E2416D48DA8}"/>
              </a:ext>
            </a:extLst>
          </p:cNvPr>
          <p:cNvSpPr txBox="1"/>
          <p:nvPr/>
        </p:nvSpPr>
        <p:spPr>
          <a:xfrm>
            <a:off x="4772955" y="3808903"/>
            <a:ext cx="3139701" cy="584775"/>
          </a:xfrm>
          <a:prstGeom prst="rect">
            <a:avLst/>
          </a:prstGeom>
          <a:noFill/>
        </p:spPr>
        <p:txBody>
          <a:bodyPr wrap="square" rtlCol="0">
            <a:spAutoFit/>
          </a:bodyPr>
          <a:lstStyle/>
          <a:p>
            <a:r>
              <a:rPr lang="nb-NO" sz="1600" b="1" dirty="0"/>
              <a:t>Tredjelinjekontroll</a:t>
            </a:r>
          </a:p>
          <a:p>
            <a:r>
              <a:rPr lang="nb-NO" sz="1600" dirty="0"/>
              <a:t>Internrevisjon, tilsyn el.</a:t>
            </a:r>
          </a:p>
        </p:txBody>
      </p:sp>
      <p:sp>
        <p:nvSpPr>
          <p:cNvPr id="12" name="Trapezoid 6">
            <a:extLst>
              <a:ext uri="{FF2B5EF4-FFF2-40B4-BE49-F238E27FC236}">
                <a16:creationId xmlns:a16="http://schemas.microsoft.com/office/drawing/2014/main" id="{135AEBA5-DB37-40CA-A3FA-D8CD22B582F3}"/>
              </a:ext>
            </a:extLst>
          </p:cNvPr>
          <p:cNvSpPr/>
          <p:nvPr/>
        </p:nvSpPr>
        <p:spPr>
          <a:xfrm rot="10800000">
            <a:off x="514008" y="2181657"/>
            <a:ext cx="4195077" cy="675587"/>
          </a:xfrm>
          <a:prstGeom prst="trapezoid">
            <a:avLst>
              <a:gd name="adj" fmla="val 42647"/>
            </a:avLst>
          </a:prstGeom>
          <a:solidFill>
            <a:srgbClr val="0099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1600" b="1" dirty="0" err="1"/>
          </a:p>
        </p:txBody>
      </p:sp>
      <p:sp>
        <p:nvSpPr>
          <p:cNvPr id="13" name="Trapezoid 12">
            <a:extLst>
              <a:ext uri="{FF2B5EF4-FFF2-40B4-BE49-F238E27FC236}">
                <a16:creationId xmlns:a16="http://schemas.microsoft.com/office/drawing/2014/main" id="{FEC92527-2770-431F-AF1D-8FDA3B891FF6}"/>
              </a:ext>
            </a:extLst>
          </p:cNvPr>
          <p:cNvSpPr/>
          <p:nvPr/>
        </p:nvSpPr>
        <p:spPr>
          <a:xfrm rot="10800000">
            <a:off x="844160" y="2920432"/>
            <a:ext cx="3567470" cy="675587"/>
          </a:xfrm>
          <a:prstGeom prst="trapezoid">
            <a:avLst>
              <a:gd name="adj" fmla="val 42647"/>
            </a:avLst>
          </a:prstGeom>
          <a:solidFill>
            <a:srgbClr val="0099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1600" b="1" dirty="0" err="1"/>
          </a:p>
        </p:txBody>
      </p:sp>
      <p:sp>
        <p:nvSpPr>
          <p:cNvPr id="14" name="Trapezoid 13">
            <a:extLst>
              <a:ext uri="{FF2B5EF4-FFF2-40B4-BE49-F238E27FC236}">
                <a16:creationId xmlns:a16="http://schemas.microsoft.com/office/drawing/2014/main" id="{2BF9DBED-80E8-491E-B0A7-4C2489761651}"/>
              </a:ext>
            </a:extLst>
          </p:cNvPr>
          <p:cNvSpPr/>
          <p:nvPr/>
        </p:nvSpPr>
        <p:spPr>
          <a:xfrm rot="10800000">
            <a:off x="1174311" y="3659206"/>
            <a:ext cx="2953021" cy="675587"/>
          </a:xfrm>
          <a:prstGeom prst="trapezoid">
            <a:avLst>
              <a:gd name="adj" fmla="val 42647"/>
            </a:avLst>
          </a:prstGeom>
          <a:solidFill>
            <a:srgbClr val="0099A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1600" b="1" dirty="0" err="1"/>
          </a:p>
        </p:txBody>
      </p:sp>
      <p:sp>
        <p:nvSpPr>
          <p:cNvPr id="15" name="Trapezoid 14">
            <a:extLst>
              <a:ext uri="{FF2B5EF4-FFF2-40B4-BE49-F238E27FC236}">
                <a16:creationId xmlns:a16="http://schemas.microsoft.com/office/drawing/2014/main" id="{EC4F3B5D-E50E-4DBF-A90A-3209A9D71FCD}"/>
              </a:ext>
            </a:extLst>
          </p:cNvPr>
          <p:cNvSpPr/>
          <p:nvPr/>
        </p:nvSpPr>
        <p:spPr>
          <a:xfrm rot="10800000">
            <a:off x="1504461" y="4397981"/>
            <a:ext cx="2311060" cy="675587"/>
          </a:xfrm>
          <a:prstGeom prst="trapezoid">
            <a:avLst>
              <a:gd name="adj" fmla="val 42647"/>
            </a:avLst>
          </a:prstGeom>
          <a:noFill/>
          <a:ln w="28575">
            <a:solidFill>
              <a:srgbClr val="0099AB"/>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1600" b="1" dirty="0" err="1"/>
          </a:p>
        </p:txBody>
      </p:sp>
      <p:cxnSp>
        <p:nvCxnSpPr>
          <p:cNvPr id="16" name="Straight Connector 18">
            <a:extLst>
              <a:ext uri="{FF2B5EF4-FFF2-40B4-BE49-F238E27FC236}">
                <a16:creationId xmlns:a16="http://schemas.microsoft.com/office/drawing/2014/main" id="{228D5933-E581-4A65-B937-D90FEAE55D83}"/>
              </a:ext>
            </a:extLst>
          </p:cNvPr>
          <p:cNvCxnSpPr>
            <a:cxnSpLocks/>
          </p:cNvCxnSpPr>
          <p:nvPr/>
        </p:nvCxnSpPr>
        <p:spPr>
          <a:xfrm>
            <a:off x="3180904" y="2515756"/>
            <a:ext cx="1512000" cy="0"/>
          </a:xfrm>
          <a:prstGeom prst="line">
            <a:avLst/>
          </a:prstGeom>
          <a:ln w="19050">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21">
            <a:extLst>
              <a:ext uri="{FF2B5EF4-FFF2-40B4-BE49-F238E27FC236}">
                <a16:creationId xmlns:a16="http://schemas.microsoft.com/office/drawing/2014/main" id="{B5E17008-8F22-4542-AA58-B1FC4669D8F0}"/>
              </a:ext>
            </a:extLst>
          </p:cNvPr>
          <p:cNvCxnSpPr>
            <a:cxnSpLocks/>
          </p:cNvCxnSpPr>
          <p:nvPr/>
        </p:nvCxnSpPr>
        <p:spPr>
          <a:xfrm>
            <a:off x="3180904" y="3264723"/>
            <a:ext cx="1512000" cy="0"/>
          </a:xfrm>
          <a:prstGeom prst="line">
            <a:avLst/>
          </a:prstGeom>
          <a:ln w="19050">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23">
            <a:extLst>
              <a:ext uri="{FF2B5EF4-FFF2-40B4-BE49-F238E27FC236}">
                <a16:creationId xmlns:a16="http://schemas.microsoft.com/office/drawing/2014/main" id="{58C415FB-C525-4067-B7AB-58A0E865AA68}"/>
              </a:ext>
            </a:extLst>
          </p:cNvPr>
          <p:cNvCxnSpPr>
            <a:cxnSpLocks/>
          </p:cNvCxnSpPr>
          <p:nvPr/>
        </p:nvCxnSpPr>
        <p:spPr>
          <a:xfrm>
            <a:off x="3180904" y="4013689"/>
            <a:ext cx="1512000" cy="0"/>
          </a:xfrm>
          <a:prstGeom prst="line">
            <a:avLst/>
          </a:prstGeom>
          <a:ln w="19050">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25">
            <a:extLst>
              <a:ext uri="{FF2B5EF4-FFF2-40B4-BE49-F238E27FC236}">
                <a16:creationId xmlns:a16="http://schemas.microsoft.com/office/drawing/2014/main" id="{C3CEF2AF-9835-4842-9CD1-CAAAD2A4EDD3}"/>
              </a:ext>
            </a:extLst>
          </p:cNvPr>
          <p:cNvCxnSpPr>
            <a:cxnSpLocks/>
          </p:cNvCxnSpPr>
          <p:nvPr/>
        </p:nvCxnSpPr>
        <p:spPr>
          <a:xfrm>
            <a:off x="3180904" y="4762655"/>
            <a:ext cx="1512000" cy="0"/>
          </a:xfrm>
          <a:prstGeom prst="line">
            <a:avLst/>
          </a:prstGeom>
          <a:ln w="19050">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20" name="TextBox 26">
            <a:extLst>
              <a:ext uri="{FF2B5EF4-FFF2-40B4-BE49-F238E27FC236}">
                <a16:creationId xmlns:a16="http://schemas.microsoft.com/office/drawing/2014/main" id="{86C97502-398F-4CD6-9E45-E34AFCF95457}"/>
              </a:ext>
            </a:extLst>
          </p:cNvPr>
          <p:cNvSpPr txBox="1"/>
          <p:nvPr/>
        </p:nvSpPr>
        <p:spPr>
          <a:xfrm>
            <a:off x="4772955" y="4557870"/>
            <a:ext cx="3139701" cy="584775"/>
          </a:xfrm>
          <a:prstGeom prst="rect">
            <a:avLst/>
          </a:prstGeom>
          <a:noFill/>
        </p:spPr>
        <p:txBody>
          <a:bodyPr wrap="square" rtlCol="0">
            <a:spAutoFit/>
          </a:bodyPr>
          <a:lstStyle/>
          <a:p>
            <a:r>
              <a:rPr lang="nb-NO" sz="1600" b="1" dirty="0"/>
              <a:t>Fjerdelinjekontroll</a:t>
            </a:r>
          </a:p>
          <a:p>
            <a:r>
              <a:rPr lang="nb-NO" sz="1600" dirty="0"/>
              <a:t>Eksternrevisjon</a:t>
            </a:r>
          </a:p>
        </p:txBody>
      </p:sp>
      <p:sp>
        <p:nvSpPr>
          <p:cNvPr id="21" name="Content Placeholder 47">
            <a:extLst>
              <a:ext uri="{FF2B5EF4-FFF2-40B4-BE49-F238E27FC236}">
                <a16:creationId xmlns:a16="http://schemas.microsoft.com/office/drawing/2014/main" id="{DE51D9A9-0DB7-48E5-8711-BDAA9A5BECBB}"/>
              </a:ext>
            </a:extLst>
          </p:cNvPr>
          <p:cNvSpPr txBox="1">
            <a:spLocks/>
          </p:cNvSpPr>
          <p:nvPr/>
        </p:nvSpPr>
        <p:spPr>
          <a:xfrm>
            <a:off x="8312150" y="1717675"/>
            <a:ext cx="3325813" cy="3099045"/>
          </a:xfrm>
          <a:prstGeom prst="rect">
            <a:avLst/>
          </a:prstGeom>
        </p:spPr>
        <p:txBody>
          <a:bodyPr vert="horz" lIns="0" tIns="0" rIns="0" bIns="0" rtlCol="0" anchor="ctr">
            <a:noAutofit/>
          </a:bodyPr>
          <a:lstStyle>
            <a:lvl1pPr marL="216000" indent="-2160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100000"/>
              </a:lnSpc>
              <a:spcBef>
                <a:spcPts val="400"/>
              </a:spcBef>
              <a:buClr>
                <a:schemeClr val="bg1"/>
              </a:buClr>
              <a:buSzPct val="135000"/>
              <a:buFont typeface="System Font Regular"/>
              <a:buChar char="-"/>
              <a:defRPr sz="2000" kern="1200">
                <a:solidFill>
                  <a:schemeClr val="bg1"/>
                </a:solidFill>
                <a:latin typeface="+mn-lt"/>
                <a:ea typeface="+mn-ea"/>
                <a:cs typeface="+mn-cs"/>
              </a:defRPr>
            </a:lvl2pPr>
            <a:lvl3pPr marL="648000" indent="-216000" algn="l" defTabSz="914400" rtl="0" eaLnBrk="1" latinLnBrk="0" hangingPunct="1">
              <a:lnSpc>
                <a:spcPct val="100000"/>
              </a:lnSpc>
              <a:spcBef>
                <a:spcPts val="400"/>
              </a:spcBef>
              <a:buClr>
                <a:schemeClr val="bg1"/>
              </a:buClr>
              <a:buFont typeface="Arial" panose="020B0604020202020204" pitchFamily="34" charset="0"/>
              <a:buChar char="•"/>
              <a:defRPr sz="1600" kern="1200">
                <a:solidFill>
                  <a:schemeClr val="bg1"/>
                </a:solidFill>
                <a:latin typeface="+mn-lt"/>
                <a:ea typeface="+mn-ea"/>
                <a:cs typeface="+mn-cs"/>
              </a:defRPr>
            </a:lvl3pPr>
            <a:lvl4pPr marL="864000" indent="-216000" algn="l" defTabSz="914400" rtl="0" eaLnBrk="1" latinLnBrk="0" hangingPunct="1">
              <a:lnSpc>
                <a:spcPct val="100000"/>
              </a:lnSpc>
              <a:spcBef>
                <a:spcPts val="400"/>
              </a:spcBef>
              <a:buClr>
                <a:schemeClr val="bg1"/>
              </a:buClr>
              <a:buSzPct val="135000"/>
              <a:buFont typeface="System Font Regular"/>
              <a:buChar char="-"/>
              <a:defRPr sz="1400" kern="1200">
                <a:solidFill>
                  <a:schemeClr val="bg1"/>
                </a:solidFill>
                <a:latin typeface="+mn-lt"/>
                <a:ea typeface="+mn-ea"/>
                <a:cs typeface="+mn-cs"/>
              </a:defRPr>
            </a:lvl4pPr>
            <a:lvl5pPr marL="1080000" indent="-216000" algn="l" defTabSz="914400" rtl="0" eaLnBrk="1" latinLnBrk="0" hangingPunct="1">
              <a:lnSpc>
                <a:spcPct val="100000"/>
              </a:lnSpc>
              <a:spcBef>
                <a:spcPts val="400"/>
              </a:spcBef>
              <a:buClr>
                <a:schemeClr val="bg1"/>
              </a:buClr>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nb-NO" sz="2000" dirty="0">
                <a:cs typeface="Arial"/>
              </a:rPr>
              <a:t>Virksomhetens samlede systemer for styring og kontroll skal bidra til å redusere iboende risiko i virksomheten til et nivå ledelsen har bestemt at er akseptabelt</a:t>
            </a:r>
            <a:endParaRPr lang="en-US" sz="2000" dirty="0">
              <a:ea typeface="+mn-lt"/>
              <a:cs typeface="+mn-lt"/>
            </a:endParaRPr>
          </a:p>
        </p:txBody>
      </p:sp>
      <p:pic>
        <p:nvPicPr>
          <p:cNvPr id="22" name="Graphic 15">
            <a:extLst>
              <a:ext uri="{FF2B5EF4-FFF2-40B4-BE49-F238E27FC236}">
                <a16:creationId xmlns:a16="http://schemas.microsoft.com/office/drawing/2014/main" id="{D2477758-35A4-4437-BFF0-F95B270842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04087" y="1797488"/>
            <a:ext cx="320981" cy="320981"/>
          </a:xfrm>
          <a:prstGeom prst="rect">
            <a:avLst/>
          </a:prstGeom>
        </p:spPr>
      </p:pic>
    </p:spTree>
    <p:extLst>
      <p:ext uri="{BB962C8B-B14F-4D97-AF65-F5344CB8AC3E}">
        <p14:creationId xmlns:p14="http://schemas.microsoft.com/office/powerpoint/2010/main" val="234936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963044-7CDF-4D14-89D0-45F0FDA7851D}"/>
              </a:ext>
            </a:extLst>
          </p:cNvPr>
          <p:cNvSpPr>
            <a:spLocks noGrp="1"/>
          </p:cNvSpPr>
          <p:nvPr>
            <p:ph type="title"/>
          </p:nvPr>
        </p:nvSpPr>
        <p:spPr/>
        <p:txBody>
          <a:bodyPr/>
          <a:lstStyle/>
          <a:p>
            <a:r>
              <a:rPr lang="nb-NO" dirty="0"/>
              <a:t>Internrevisjonstjenester kan entes utføres som bekreftelses- eller rådgivningstjenester</a:t>
            </a:r>
          </a:p>
        </p:txBody>
      </p:sp>
      <p:grpSp>
        <p:nvGrpSpPr>
          <p:cNvPr id="20" name="Group 19">
            <a:extLst>
              <a:ext uri="{FF2B5EF4-FFF2-40B4-BE49-F238E27FC236}">
                <a16:creationId xmlns:a16="http://schemas.microsoft.com/office/drawing/2014/main" id="{D116AAE6-7F5E-4364-8DC1-8B2DF71A4550}"/>
              </a:ext>
            </a:extLst>
          </p:cNvPr>
          <p:cNvGrpSpPr/>
          <p:nvPr/>
        </p:nvGrpSpPr>
        <p:grpSpPr>
          <a:xfrm>
            <a:off x="1001188" y="1632584"/>
            <a:ext cx="10189625" cy="4420746"/>
            <a:chOff x="1001188" y="1670162"/>
            <a:chExt cx="10189625" cy="4420746"/>
          </a:xfrm>
        </p:grpSpPr>
        <p:grpSp>
          <p:nvGrpSpPr>
            <p:cNvPr id="14" name="Group 13">
              <a:extLst>
                <a:ext uri="{FF2B5EF4-FFF2-40B4-BE49-F238E27FC236}">
                  <a16:creationId xmlns:a16="http://schemas.microsoft.com/office/drawing/2014/main" id="{FEE8F4EC-338F-4E31-9EE0-6C4796715D40}"/>
                </a:ext>
              </a:extLst>
            </p:cNvPr>
            <p:cNvGrpSpPr/>
            <p:nvPr/>
          </p:nvGrpSpPr>
          <p:grpSpPr>
            <a:xfrm>
              <a:off x="3913621" y="1670162"/>
              <a:ext cx="4364759" cy="1491764"/>
              <a:chOff x="3913621" y="1419642"/>
              <a:chExt cx="4364759" cy="1491764"/>
            </a:xfrm>
          </p:grpSpPr>
          <p:pic>
            <p:nvPicPr>
              <p:cNvPr id="18" name="Graphic 17">
                <a:extLst>
                  <a:ext uri="{FF2B5EF4-FFF2-40B4-BE49-F238E27FC236}">
                    <a16:creationId xmlns:a16="http://schemas.microsoft.com/office/drawing/2014/main" id="{FD2FB9AD-4998-47E6-A0FD-EC34FD7664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459834">
                <a:off x="3913621" y="1910508"/>
                <a:ext cx="951856" cy="951856"/>
              </a:xfrm>
              <a:prstGeom prst="rect">
                <a:avLst/>
              </a:prstGeom>
            </p:spPr>
          </p:pic>
          <p:pic>
            <p:nvPicPr>
              <p:cNvPr id="19" name="Graphic 18">
                <a:extLst>
                  <a:ext uri="{FF2B5EF4-FFF2-40B4-BE49-F238E27FC236}">
                    <a16:creationId xmlns:a16="http://schemas.microsoft.com/office/drawing/2014/main" id="{E3B78DD6-40E9-4DA0-8EB9-F6C21E769DD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879907">
                <a:off x="7326524" y="1959550"/>
                <a:ext cx="951856" cy="951856"/>
              </a:xfrm>
              <a:prstGeom prst="rect">
                <a:avLst/>
              </a:prstGeom>
            </p:spPr>
          </p:pic>
          <p:grpSp>
            <p:nvGrpSpPr>
              <p:cNvPr id="7" name="Group 6">
                <a:extLst>
                  <a:ext uri="{FF2B5EF4-FFF2-40B4-BE49-F238E27FC236}">
                    <a16:creationId xmlns:a16="http://schemas.microsoft.com/office/drawing/2014/main" id="{921F6257-794B-41FC-B710-0313C6C6955D}"/>
                  </a:ext>
                </a:extLst>
              </p:cNvPr>
              <p:cNvGrpSpPr/>
              <p:nvPr/>
            </p:nvGrpSpPr>
            <p:grpSpPr>
              <a:xfrm>
                <a:off x="4851965" y="1419642"/>
                <a:ext cx="2488071" cy="1461344"/>
                <a:chOff x="2506163" y="1866217"/>
                <a:chExt cx="2488071" cy="1461344"/>
              </a:xfrm>
            </p:grpSpPr>
            <p:sp>
              <p:nvSpPr>
                <p:cNvPr id="17" name="Rectangle: Rounded Corners 16">
                  <a:extLst>
                    <a:ext uri="{FF2B5EF4-FFF2-40B4-BE49-F238E27FC236}">
                      <a16:creationId xmlns:a16="http://schemas.microsoft.com/office/drawing/2014/main" id="{80A80ADE-5D79-4841-BD21-C9781CEDA11A}"/>
                    </a:ext>
                  </a:extLst>
                </p:cNvPr>
                <p:cNvSpPr/>
                <p:nvPr/>
              </p:nvSpPr>
              <p:spPr>
                <a:xfrm>
                  <a:off x="2506163" y="1866217"/>
                  <a:ext cx="2488071" cy="146134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nb-NO" sz="1600" b="1" dirty="0">
                      <a:solidFill>
                        <a:schemeClr val="bg1"/>
                      </a:solidFill>
                    </a:rPr>
                    <a:t>Tjenestetilbud internrevisjon</a:t>
                  </a:r>
                </a:p>
              </p:txBody>
            </p:sp>
            <p:pic>
              <p:nvPicPr>
                <p:cNvPr id="21" name="Grafikk 54">
                  <a:extLst>
                    <a:ext uri="{FF2B5EF4-FFF2-40B4-BE49-F238E27FC236}">
                      <a16:creationId xmlns:a16="http://schemas.microsoft.com/office/drawing/2014/main" id="{DA22FCC4-DA07-4B21-9142-EF889CAEFBD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60208" y="2591079"/>
                  <a:ext cx="487952" cy="522806"/>
                </a:xfrm>
                <a:prstGeom prst="rect">
                  <a:avLst/>
                </a:prstGeom>
              </p:spPr>
            </p:pic>
          </p:grpSp>
        </p:grpSp>
        <p:grpSp>
          <p:nvGrpSpPr>
            <p:cNvPr id="13" name="Group 12">
              <a:extLst>
                <a:ext uri="{FF2B5EF4-FFF2-40B4-BE49-F238E27FC236}">
                  <a16:creationId xmlns:a16="http://schemas.microsoft.com/office/drawing/2014/main" id="{54572B7B-217A-4013-8A6B-BB87038058AF}"/>
                </a:ext>
              </a:extLst>
            </p:cNvPr>
            <p:cNvGrpSpPr/>
            <p:nvPr/>
          </p:nvGrpSpPr>
          <p:grpSpPr>
            <a:xfrm>
              <a:off x="1001188" y="3429000"/>
              <a:ext cx="10189625" cy="2661908"/>
              <a:chOff x="1500785" y="3429000"/>
              <a:chExt cx="10189625" cy="2661908"/>
            </a:xfrm>
          </p:grpSpPr>
          <p:grpSp>
            <p:nvGrpSpPr>
              <p:cNvPr id="5" name="Group 4">
                <a:extLst>
                  <a:ext uri="{FF2B5EF4-FFF2-40B4-BE49-F238E27FC236}">
                    <a16:creationId xmlns:a16="http://schemas.microsoft.com/office/drawing/2014/main" id="{832D44A4-DA3B-47E6-B368-1C55B83B9CE9}"/>
                  </a:ext>
                </a:extLst>
              </p:cNvPr>
              <p:cNvGrpSpPr/>
              <p:nvPr/>
            </p:nvGrpSpPr>
            <p:grpSpPr>
              <a:xfrm>
                <a:off x="1500785" y="3429000"/>
                <a:ext cx="4796851" cy="2661908"/>
                <a:chOff x="1500785" y="3429000"/>
                <a:chExt cx="4796851" cy="2661908"/>
              </a:xfrm>
            </p:grpSpPr>
            <p:sp>
              <p:nvSpPr>
                <p:cNvPr id="11" name="Rectangle: Rounded Corners 10">
                  <a:extLst>
                    <a:ext uri="{FF2B5EF4-FFF2-40B4-BE49-F238E27FC236}">
                      <a16:creationId xmlns:a16="http://schemas.microsoft.com/office/drawing/2014/main" id="{E66EA1F1-829E-46D5-8C09-01A5157C466D}"/>
                    </a:ext>
                  </a:extLst>
                </p:cNvPr>
                <p:cNvSpPr/>
                <p:nvPr/>
              </p:nvSpPr>
              <p:spPr>
                <a:xfrm>
                  <a:off x="1500785" y="3429000"/>
                  <a:ext cx="4796851" cy="2661908"/>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nb-NO" sz="1600" b="1" dirty="0"/>
                    <a:t>Bekreftelsestjenester</a:t>
                  </a:r>
                </a:p>
                <a:p>
                  <a:endParaRPr lang="nb-NO" sz="1600" dirty="0"/>
                </a:p>
                <a:p>
                  <a:r>
                    <a:rPr lang="nb-NO" sz="1600" dirty="0"/>
                    <a:t>Objektive og uavhengige vurderinger av om styring og kontroll er tilfredsstillende i systemer, prosesser eller områder i virksomheten</a:t>
                  </a:r>
                </a:p>
                <a:p>
                  <a:endParaRPr lang="nb-NO" sz="1600" dirty="0"/>
                </a:p>
                <a:p>
                  <a:pPr algn="ctr"/>
                  <a:endParaRPr lang="nb-NO" sz="1600" b="1" dirty="0"/>
                </a:p>
              </p:txBody>
            </p:sp>
            <p:pic>
              <p:nvPicPr>
                <p:cNvPr id="15" name="Graphic 14">
                  <a:extLst>
                    <a:ext uri="{FF2B5EF4-FFF2-40B4-BE49-F238E27FC236}">
                      <a16:creationId xmlns:a16="http://schemas.microsoft.com/office/drawing/2014/main" id="{EEB8E353-02C1-469E-8747-5037AC360B8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519418" y="5030730"/>
                  <a:ext cx="759584" cy="759584"/>
                </a:xfrm>
                <a:prstGeom prst="rect">
                  <a:avLst/>
                </a:prstGeom>
              </p:spPr>
            </p:pic>
          </p:grpSp>
          <p:grpSp>
            <p:nvGrpSpPr>
              <p:cNvPr id="10" name="Group 9">
                <a:extLst>
                  <a:ext uri="{FF2B5EF4-FFF2-40B4-BE49-F238E27FC236}">
                    <a16:creationId xmlns:a16="http://schemas.microsoft.com/office/drawing/2014/main" id="{50DDBE75-98B7-4E7A-A74F-FA4F28E71055}"/>
                  </a:ext>
                </a:extLst>
              </p:cNvPr>
              <p:cNvGrpSpPr/>
              <p:nvPr/>
            </p:nvGrpSpPr>
            <p:grpSpPr>
              <a:xfrm>
                <a:off x="6893559" y="3429000"/>
                <a:ext cx="4796851" cy="2661908"/>
                <a:chOff x="6893559" y="3429000"/>
                <a:chExt cx="4796851" cy="2661908"/>
              </a:xfrm>
            </p:grpSpPr>
            <p:sp>
              <p:nvSpPr>
                <p:cNvPr id="12" name="Rectangle: Rounded Corners 11">
                  <a:extLst>
                    <a:ext uri="{FF2B5EF4-FFF2-40B4-BE49-F238E27FC236}">
                      <a16:creationId xmlns:a16="http://schemas.microsoft.com/office/drawing/2014/main" id="{6855D5AE-E642-4EE0-953F-ABAE6D11F1AC}"/>
                    </a:ext>
                  </a:extLst>
                </p:cNvPr>
                <p:cNvSpPr/>
                <p:nvPr/>
              </p:nvSpPr>
              <p:spPr>
                <a:xfrm>
                  <a:off x="6893559" y="3429000"/>
                  <a:ext cx="4796851" cy="2661908"/>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nb-NO" sz="1600" b="1" dirty="0"/>
                    <a:t>Rådgivningstjenester</a:t>
                  </a:r>
                </a:p>
                <a:p>
                  <a:endParaRPr lang="nb-NO" sz="1600" dirty="0"/>
                </a:p>
                <a:p>
                  <a:r>
                    <a:rPr lang="nb-NO" sz="1600" dirty="0"/>
                    <a:t>Gi råd om forbedringer i systemer, prosesser eller andre områder i virksomheten </a:t>
                  </a:r>
                </a:p>
                <a:p>
                  <a:endParaRPr lang="nb-NO" sz="1600" dirty="0"/>
                </a:p>
                <a:p>
                  <a:pPr algn="ctr"/>
                  <a:endParaRPr lang="nb-NO" sz="1600" b="1" dirty="0"/>
                </a:p>
              </p:txBody>
            </p:sp>
            <p:pic>
              <p:nvPicPr>
                <p:cNvPr id="16" name="Graphic 15">
                  <a:extLst>
                    <a:ext uri="{FF2B5EF4-FFF2-40B4-BE49-F238E27FC236}">
                      <a16:creationId xmlns:a16="http://schemas.microsoft.com/office/drawing/2014/main" id="{F5121D22-D430-4544-8406-C1DB6DC7BD5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888069" y="5006607"/>
                  <a:ext cx="807830" cy="807830"/>
                </a:xfrm>
                <a:prstGeom prst="rect">
                  <a:avLst/>
                </a:prstGeom>
              </p:spPr>
            </p:pic>
          </p:grpSp>
        </p:grpSp>
      </p:grpSp>
    </p:spTree>
    <p:extLst>
      <p:ext uri="{BB962C8B-B14F-4D97-AF65-F5344CB8AC3E}">
        <p14:creationId xmlns:p14="http://schemas.microsoft.com/office/powerpoint/2010/main" val="3906617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
            <a:extLst>
              <a:ext uri="{FF2B5EF4-FFF2-40B4-BE49-F238E27FC236}">
                <a16:creationId xmlns:a16="http://schemas.microsoft.com/office/drawing/2014/main" id="{B2BE3B76-EB84-4FFC-A8DE-7189BBA4A321}"/>
              </a:ext>
            </a:extLst>
          </p:cNvPr>
          <p:cNvSpPr>
            <a:spLocks noGrp="1"/>
          </p:cNvSpPr>
          <p:nvPr>
            <p:ph type="title"/>
          </p:nvPr>
        </p:nvSpPr>
        <p:spPr/>
        <p:txBody>
          <a:bodyPr/>
          <a:lstStyle/>
          <a:p>
            <a:r>
              <a:rPr lang="nb-NO" sz="3000" dirty="0"/>
              <a:t>Særtrekk med internrevisjon i staten</a:t>
            </a:r>
            <a:br>
              <a:rPr lang="nb-NO" sz="2400" dirty="0"/>
            </a:br>
            <a:endParaRPr lang="nb-NO" sz="2400" dirty="0"/>
          </a:p>
        </p:txBody>
      </p:sp>
      <p:grpSp>
        <p:nvGrpSpPr>
          <p:cNvPr id="4" name="Group 3">
            <a:extLst>
              <a:ext uri="{FF2B5EF4-FFF2-40B4-BE49-F238E27FC236}">
                <a16:creationId xmlns:a16="http://schemas.microsoft.com/office/drawing/2014/main" id="{6FE847FF-0EC0-4AC7-BFCA-C92E37CA9C98}"/>
              </a:ext>
            </a:extLst>
          </p:cNvPr>
          <p:cNvGrpSpPr/>
          <p:nvPr/>
        </p:nvGrpSpPr>
        <p:grpSpPr>
          <a:xfrm>
            <a:off x="629920" y="1950720"/>
            <a:ext cx="6502400" cy="4295585"/>
            <a:chOff x="629920" y="1950720"/>
            <a:chExt cx="6502400" cy="4295585"/>
          </a:xfrm>
        </p:grpSpPr>
        <p:sp>
          <p:nvSpPr>
            <p:cNvPr id="2" name="Rectangle: Rounded Corners 1">
              <a:extLst>
                <a:ext uri="{FF2B5EF4-FFF2-40B4-BE49-F238E27FC236}">
                  <a16:creationId xmlns:a16="http://schemas.microsoft.com/office/drawing/2014/main" id="{B4F04D66-ADE2-4A14-96F5-DC551181F3E4}"/>
                </a:ext>
              </a:extLst>
            </p:cNvPr>
            <p:cNvSpPr/>
            <p:nvPr/>
          </p:nvSpPr>
          <p:spPr>
            <a:xfrm>
              <a:off x="629920" y="1950720"/>
              <a:ext cx="6502400" cy="16764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nb-NO" sz="2000" b="1" dirty="0"/>
                <a:t> 1. Uavhengighet </a:t>
              </a:r>
              <a:endParaRPr lang="nb-NO" sz="1400" b="1" dirty="0"/>
            </a:p>
          </p:txBody>
        </p:sp>
        <p:sp>
          <p:nvSpPr>
            <p:cNvPr id="10" name="Rectangle: Rounded Corners 9">
              <a:extLst>
                <a:ext uri="{FF2B5EF4-FFF2-40B4-BE49-F238E27FC236}">
                  <a16:creationId xmlns:a16="http://schemas.microsoft.com/office/drawing/2014/main" id="{6FC4F117-674B-4754-88A2-91C526AFF39F}"/>
                </a:ext>
              </a:extLst>
            </p:cNvPr>
            <p:cNvSpPr/>
            <p:nvPr/>
          </p:nvSpPr>
          <p:spPr>
            <a:xfrm>
              <a:off x="629920" y="4070915"/>
              <a:ext cx="3149600" cy="217539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nb-NO" sz="2000" b="1" dirty="0"/>
                <a:t>2. Riksrevisjonens forvaltningsrevisjon</a:t>
              </a:r>
            </a:p>
          </p:txBody>
        </p:sp>
        <p:sp>
          <p:nvSpPr>
            <p:cNvPr id="12" name="Rectangle: Rounded Corners 11">
              <a:extLst>
                <a:ext uri="{FF2B5EF4-FFF2-40B4-BE49-F238E27FC236}">
                  <a16:creationId xmlns:a16="http://schemas.microsoft.com/office/drawing/2014/main" id="{E28FF639-A9F9-40F1-9FD7-87A4087224CF}"/>
                </a:ext>
              </a:extLst>
            </p:cNvPr>
            <p:cNvSpPr/>
            <p:nvPr/>
          </p:nvSpPr>
          <p:spPr>
            <a:xfrm>
              <a:off x="3982720" y="4070915"/>
              <a:ext cx="3149600" cy="217539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nb-NO" sz="2000" b="1" dirty="0"/>
                <a:t>3. Offentlighet</a:t>
              </a:r>
            </a:p>
          </p:txBody>
        </p:sp>
      </p:grpSp>
      <p:sp>
        <p:nvSpPr>
          <p:cNvPr id="16" name="Content Placeholder 47">
            <a:extLst>
              <a:ext uri="{FF2B5EF4-FFF2-40B4-BE49-F238E27FC236}">
                <a16:creationId xmlns:a16="http://schemas.microsoft.com/office/drawing/2014/main" id="{2C38A3B3-898A-4334-B07F-8DD1124458F9}"/>
              </a:ext>
            </a:extLst>
          </p:cNvPr>
          <p:cNvSpPr txBox="1">
            <a:spLocks/>
          </p:cNvSpPr>
          <p:nvPr/>
        </p:nvSpPr>
        <p:spPr>
          <a:xfrm>
            <a:off x="8312150" y="1717675"/>
            <a:ext cx="3325813" cy="3099045"/>
          </a:xfrm>
          <a:prstGeom prst="rect">
            <a:avLst/>
          </a:prstGeom>
        </p:spPr>
        <p:txBody>
          <a:bodyPr vert="horz" lIns="0" tIns="0" rIns="0" bIns="0" rtlCol="0" anchor="ctr">
            <a:noAutofit/>
          </a:bodyPr>
          <a:lstStyle>
            <a:lvl1pPr marL="216000" indent="-216000" algn="l" defTabSz="914400" rtl="0" eaLnBrk="1" latinLnBrk="0" hangingPunct="1">
              <a:lnSpc>
                <a:spcPct val="100000"/>
              </a:lnSpc>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432000" indent="-216000" algn="l" defTabSz="914400" rtl="0" eaLnBrk="1" latinLnBrk="0" hangingPunct="1">
              <a:lnSpc>
                <a:spcPct val="100000"/>
              </a:lnSpc>
              <a:spcBef>
                <a:spcPts val="400"/>
              </a:spcBef>
              <a:buClr>
                <a:schemeClr val="accent1"/>
              </a:buClr>
              <a:buSzPct val="135000"/>
              <a:buFont typeface="System Font Regular"/>
              <a:buChar char="-"/>
              <a:defRPr sz="2000" kern="1200">
                <a:solidFill>
                  <a:schemeClr val="tx1"/>
                </a:solidFill>
                <a:latin typeface="+mn-lt"/>
                <a:ea typeface="+mn-ea"/>
                <a:cs typeface="+mn-cs"/>
              </a:defRPr>
            </a:lvl2pPr>
            <a:lvl3pPr marL="648000" indent="-216000" algn="l" defTabSz="914400" rtl="0" eaLnBrk="1" latinLnBrk="0" hangingPunct="1">
              <a:lnSpc>
                <a:spcPct val="100000"/>
              </a:lnSpc>
              <a:spcBef>
                <a:spcPts val="4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864000" indent="-216000" algn="l" defTabSz="914400" rtl="0" eaLnBrk="1" latinLnBrk="0" hangingPunct="1">
              <a:lnSpc>
                <a:spcPct val="100000"/>
              </a:lnSpc>
              <a:spcBef>
                <a:spcPts val="400"/>
              </a:spcBef>
              <a:buClr>
                <a:schemeClr val="accent1"/>
              </a:buClr>
              <a:buSzPct val="135000"/>
              <a:buFont typeface="System Font Regular"/>
              <a:buChar char="-"/>
              <a:defRPr sz="1400" kern="1200">
                <a:solidFill>
                  <a:schemeClr val="tx1"/>
                </a:solidFill>
                <a:latin typeface="+mn-lt"/>
                <a:ea typeface="+mn-ea"/>
                <a:cs typeface="+mn-cs"/>
              </a:defRPr>
            </a:lvl4pPr>
            <a:lvl5pPr marL="1080000" indent="-216000" algn="l" defTabSz="914400" rtl="0" eaLnBrk="1" latinLnBrk="0" hangingPunct="1">
              <a:lnSpc>
                <a:spcPct val="100000"/>
              </a:lnSpc>
              <a:spcBef>
                <a:spcPts val="400"/>
              </a:spcBef>
              <a:buClr>
                <a:schemeClr val="accent1"/>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endParaRPr lang="en-US" sz="2000" dirty="0">
              <a:solidFill>
                <a:schemeClr val="bg1"/>
              </a:solidFill>
              <a:ea typeface="+mn-lt"/>
              <a:cs typeface="+mn-lt"/>
            </a:endParaRPr>
          </a:p>
        </p:txBody>
      </p:sp>
      <p:sp>
        <p:nvSpPr>
          <p:cNvPr id="11" name="Content Placeholder 47">
            <a:extLst>
              <a:ext uri="{FF2B5EF4-FFF2-40B4-BE49-F238E27FC236}">
                <a16:creationId xmlns:a16="http://schemas.microsoft.com/office/drawing/2014/main" id="{9050E3C3-F616-492A-8E16-B8BB55483D79}"/>
              </a:ext>
            </a:extLst>
          </p:cNvPr>
          <p:cNvSpPr txBox="1">
            <a:spLocks/>
          </p:cNvSpPr>
          <p:nvPr/>
        </p:nvSpPr>
        <p:spPr>
          <a:xfrm>
            <a:off x="8464550" y="1870075"/>
            <a:ext cx="3325813" cy="3099045"/>
          </a:xfrm>
          <a:prstGeom prst="rect">
            <a:avLst/>
          </a:prstGeom>
        </p:spPr>
        <p:txBody>
          <a:bodyPr vert="horz" lIns="0" tIns="0" rIns="0" bIns="0" rtlCol="0" anchor="ctr">
            <a:noAutofit/>
          </a:bodyPr>
          <a:lstStyle>
            <a:lvl1pPr marL="216000" indent="-216000" algn="l" defTabSz="914400" rtl="0" eaLnBrk="1" latinLnBrk="0" hangingPunct="1">
              <a:lnSpc>
                <a:spcPct val="100000"/>
              </a:lnSpc>
              <a:spcBef>
                <a:spcPts val="600"/>
              </a:spcBef>
              <a:buClr>
                <a:schemeClr val="bg1"/>
              </a:buClr>
              <a:buFont typeface="Arial" panose="020B0604020202020204" pitchFamily="34" charset="0"/>
              <a:buChar char="•"/>
              <a:defRPr sz="2400" kern="1200">
                <a:solidFill>
                  <a:schemeClr val="bg1"/>
                </a:solidFill>
                <a:latin typeface="+mn-lt"/>
                <a:ea typeface="+mn-ea"/>
                <a:cs typeface="+mn-cs"/>
              </a:defRPr>
            </a:lvl1pPr>
            <a:lvl2pPr marL="432000" indent="-216000" algn="l" defTabSz="914400" rtl="0" eaLnBrk="1" latinLnBrk="0" hangingPunct="1">
              <a:lnSpc>
                <a:spcPct val="100000"/>
              </a:lnSpc>
              <a:spcBef>
                <a:spcPts val="400"/>
              </a:spcBef>
              <a:buClr>
                <a:schemeClr val="bg1"/>
              </a:buClr>
              <a:buSzPct val="135000"/>
              <a:buFont typeface="System Font Regular"/>
              <a:buChar char="-"/>
              <a:defRPr sz="2000" kern="1200">
                <a:solidFill>
                  <a:schemeClr val="bg1"/>
                </a:solidFill>
                <a:latin typeface="+mn-lt"/>
                <a:ea typeface="+mn-ea"/>
                <a:cs typeface="+mn-cs"/>
              </a:defRPr>
            </a:lvl2pPr>
            <a:lvl3pPr marL="648000" indent="-216000" algn="l" defTabSz="914400" rtl="0" eaLnBrk="1" latinLnBrk="0" hangingPunct="1">
              <a:lnSpc>
                <a:spcPct val="100000"/>
              </a:lnSpc>
              <a:spcBef>
                <a:spcPts val="400"/>
              </a:spcBef>
              <a:buClr>
                <a:schemeClr val="bg1"/>
              </a:buClr>
              <a:buFont typeface="Arial" panose="020B0604020202020204" pitchFamily="34" charset="0"/>
              <a:buChar char="•"/>
              <a:defRPr sz="1600" kern="1200">
                <a:solidFill>
                  <a:schemeClr val="bg1"/>
                </a:solidFill>
                <a:latin typeface="+mn-lt"/>
                <a:ea typeface="+mn-ea"/>
                <a:cs typeface="+mn-cs"/>
              </a:defRPr>
            </a:lvl3pPr>
            <a:lvl4pPr marL="864000" indent="-216000" algn="l" defTabSz="914400" rtl="0" eaLnBrk="1" latinLnBrk="0" hangingPunct="1">
              <a:lnSpc>
                <a:spcPct val="100000"/>
              </a:lnSpc>
              <a:spcBef>
                <a:spcPts val="400"/>
              </a:spcBef>
              <a:buClr>
                <a:schemeClr val="bg1"/>
              </a:buClr>
              <a:buSzPct val="135000"/>
              <a:buFont typeface="System Font Regular"/>
              <a:buChar char="-"/>
              <a:defRPr sz="1400" kern="1200">
                <a:solidFill>
                  <a:schemeClr val="bg1"/>
                </a:solidFill>
                <a:latin typeface="+mn-lt"/>
                <a:ea typeface="+mn-ea"/>
                <a:cs typeface="+mn-cs"/>
              </a:defRPr>
            </a:lvl4pPr>
            <a:lvl5pPr marL="1080000" indent="-216000" algn="l" defTabSz="914400" rtl="0" eaLnBrk="1" latinLnBrk="0" hangingPunct="1">
              <a:lnSpc>
                <a:spcPct val="100000"/>
              </a:lnSpc>
              <a:spcBef>
                <a:spcPts val="400"/>
              </a:spcBef>
              <a:buClr>
                <a:schemeClr val="bg1"/>
              </a:buClr>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nb-NO" sz="2000" i="1" dirty="0">
                <a:cs typeface="Arial"/>
              </a:rPr>
              <a:t>Hva er spesielt med internrevisjon i staten sammenlignet med privat sektor?</a:t>
            </a:r>
            <a:endParaRPr lang="en-US" sz="2000" i="1" dirty="0">
              <a:ea typeface="+mn-lt"/>
              <a:cs typeface="+mn-lt"/>
            </a:endParaRPr>
          </a:p>
        </p:txBody>
      </p:sp>
    </p:spTree>
    <p:extLst>
      <p:ext uri="{BB962C8B-B14F-4D97-AF65-F5344CB8AC3E}">
        <p14:creationId xmlns:p14="http://schemas.microsoft.com/office/powerpoint/2010/main" val="3756636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FØ ppt mal">
  <a:themeElements>
    <a:clrScheme name="DFØ_NY">
      <a:dk1>
        <a:srgbClr val="000000"/>
      </a:dk1>
      <a:lt1>
        <a:srgbClr val="FFFFFF"/>
      </a:lt1>
      <a:dk2>
        <a:srgbClr val="64666A"/>
      </a:dk2>
      <a:lt2>
        <a:srgbClr val="E7E6E6"/>
      </a:lt2>
      <a:accent1>
        <a:srgbClr val="009FE3"/>
      </a:accent1>
      <a:accent2>
        <a:srgbClr val="00AB84"/>
      </a:accent2>
      <a:accent3>
        <a:srgbClr val="FCCB56"/>
      </a:accent3>
      <a:accent4>
        <a:srgbClr val="E83F53"/>
      </a:accent4>
      <a:accent5>
        <a:srgbClr val="0097AB"/>
      </a:accent5>
      <a:accent6>
        <a:srgbClr val="005B91"/>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000" b="1" dirty="0" err="1"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Blå">
      <a:srgbClr val="0085C0"/>
    </a:custClr>
    <a:custClr name="Grønn">
      <a:srgbClr val="0A8E6E"/>
    </a:custClr>
    <a:custClr name="Oransje">
      <a:srgbClr val="F0A519"/>
    </a:custClr>
    <a:custClr name="Rød">
      <a:srgbClr val="CA0D47"/>
    </a:custClr>
    <a:custClr name="Mørk turkis">
      <a:srgbClr val="0099AB"/>
    </a:custClr>
    <a:custClr name="Mørk blå">
      <a:srgbClr val="0D3B73"/>
    </a:custClr>
    <a:custClr name="Sort">
      <a:srgbClr val="000000"/>
    </a:custClr>
  </a:custClrLst>
  <a:extLst>
    <a:ext uri="{05A4C25C-085E-4340-85A3-A5531E510DB2}">
      <thm15:themeFamily xmlns:thm15="http://schemas.microsoft.com/office/thememl/2012/main" name="DFØ_14276_PPT mal_DEF2.pptx" id="{04966DC7-439F-2640-88E6-C083C4CCDB67}" vid="{126DF14E-E6F0-2844-B891-6B42A96FB21D}"/>
    </a:ext>
  </a:extLst>
</a:theme>
</file>

<file path=ppt/theme/theme2.xml><?xml version="1.0" encoding="utf-8"?>
<a:theme xmlns:a="http://schemas.openxmlformats.org/drawingml/2006/main" name="Office-tema">
  <a:themeElements>
    <a:clrScheme name="Egendefinert 104">
      <a:dk1>
        <a:srgbClr val="000000"/>
      </a:dk1>
      <a:lt1>
        <a:srgbClr val="FFFFFF"/>
      </a:lt1>
      <a:dk2>
        <a:srgbClr val="64666A"/>
      </a:dk2>
      <a:lt2>
        <a:srgbClr val="E7E6E6"/>
      </a:lt2>
      <a:accent1>
        <a:srgbClr val="009FE3"/>
      </a:accent1>
      <a:accent2>
        <a:srgbClr val="00AB84"/>
      </a:accent2>
      <a:accent3>
        <a:srgbClr val="FCCB56"/>
      </a:accent3>
      <a:accent4>
        <a:srgbClr val="E83F53"/>
      </a:accent4>
      <a:accent5>
        <a:srgbClr val="0097AB"/>
      </a:accent5>
      <a:accent6>
        <a:srgbClr val="005B91"/>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Egendefinert 103">
      <a:dk1>
        <a:srgbClr val="000000"/>
      </a:dk1>
      <a:lt1>
        <a:srgbClr val="FFFFFF"/>
      </a:lt1>
      <a:dk2>
        <a:srgbClr val="64666A"/>
      </a:dk2>
      <a:lt2>
        <a:srgbClr val="E7E6E6"/>
      </a:lt2>
      <a:accent1>
        <a:srgbClr val="009FE3"/>
      </a:accent1>
      <a:accent2>
        <a:srgbClr val="00AB84"/>
      </a:accent2>
      <a:accent3>
        <a:srgbClr val="FCCB56"/>
      </a:accent3>
      <a:accent4>
        <a:srgbClr val="E83F53"/>
      </a:accent4>
      <a:accent5>
        <a:srgbClr val="0097AB"/>
      </a:accent5>
      <a:accent6>
        <a:srgbClr val="005B91"/>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DFØ 2020</Template>
  <TotalTime>0</TotalTime>
  <Words>5738</Words>
  <Application>Microsoft Office PowerPoint</Application>
  <PresentationFormat>Widescreen</PresentationFormat>
  <Paragraphs>621</Paragraphs>
  <Slides>31</Slides>
  <Notes>26</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31</vt:i4>
      </vt:variant>
    </vt:vector>
  </HeadingPairs>
  <TitlesOfParts>
    <vt:vector size="35" baseType="lpstr">
      <vt:lpstr>Arial</vt:lpstr>
      <vt:lpstr>Arial Regular</vt:lpstr>
      <vt:lpstr>System Font Regular</vt:lpstr>
      <vt:lpstr>DFØ ppt mal</vt:lpstr>
      <vt:lpstr>Internrevisjon</vt:lpstr>
      <vt:lpstr>Agenda</vt:lpstr>
      <vt:lpstr>Hva er internrevisjon?</vt:lpstr>
      <vt:lpstr>PowerPoint-presentasjon</vt:lpstr>
      <vt:lpstr>PowerPoint-presentasjon</vt:lpstr>
      <vt:lpstr>PowerPoint-presentasjon</vt:lpstr>
      <vt:lpstr>PowerPoint-presentasjon</vt:lpstr>
      <vt:lpstr>Internrevisjonstjenester kan entes utføres som bekreftelses- eller rådgivningstjenester</vt:lpstr>
      <vt:lpstr>Særtrekk med internrevisjon i staten </vt:lpstr>
      <vt:lpstr>Krav til internrevisjon i staten</vt:lpstr>
      <vt:lpstr>Krav om å vurdere bruk av internrevisjon</vt:lpstr>
      <vt:lpstr>Krav om innretning av en internrevisjon</vt:lpstr>
      <vt:lpstr>Hvorfor intern-revisjon?</vt:lpstr>
      <vt:lpstr>Hvilken merverdi gir internrevisjon? </vt:lpstr>
      <vt:lpstr>PowerPoint-presentasjon</vt:lpstr>
      <vt:lpstr>Usikkerheter knyttet til merverdi </vt:lpstr>
      <vt:lpstr>Prosess for å vurdere: trenger vi en internrevisjon?</vt:lpstr>
      <vt:lpstr>Fem steg i å vurdere om virksomheten har behov for en internrevisjon: </vt:lpstr>
      <vt:lpstr>PowerPoint-presentasjon</vt:lpstr>
      <vt:lpstr>Vurdere relevante tiltak basert på identifiserte behov og utfordringer – internrevisjon </vt:lpstr>
      <vt:lpstr>Vurdere relevante tiltak basert på identifiserte behov og utfordringer – tiltak i 1. eller 2. linjen </vt:lpstr>
      <vt:lpstr>Vurdere relevante tiltak basert på identifiserte behov og utfordringer – eksternt kjøp på enkeltdeler </vt:lpstr>
      <vt:lpstr>Virksomheter skal vurdere nytten ved tiltak i forhold til kostnadene </vt:lpstr>
      <vt:lpstr>Hvilke usikkerhetsfaktorer kan være kritiske for tiltakenes nytte- og kostnadsvirkninger?  </vt:lpstr>
      <vt:lpstr>PowerPoint-presentasjon</vt:lpstr>
      <vt:lpstr>Konklusjon om hvorvidt virksomheten skal etablere en internrevisjon </vt:lpstr>
      <vt:lpstr>oppsummering</vt:lpstr>
      <vt:lpstr>Oppsummering av innholdet i denne presentasjonen</vt:lpstr>
      <vt:lpstr>Vil du vite mer?   </vt:lpstr>
      <vt:lpstr>Vil du ta kontakt med oss?</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dc:description/>
  <cp:lastModifiedBy/>
  <cp:revision>1</cp:revision>
  <dcterms:created xsi:type="dcterms:W3CDTF">2021-03-25T13:54:37Z</dcterms:created>
  <dcterms:modified xsi:type="dcterms:W3CDTF">2021-03-25T15:33:19Z</dcterms:modified>
</cp:coreProperties>
</file>